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Aref Ruqaa"/>
      <p:regular r:id="rId21"/>
      <p:bold r:id="rId22"/>
    </p:embeddedFont>
    <p:embeddedFont>
      <p:font typeface="Albert Sans"/>
      <p:regular r:id="rId23"/>
      <p:bold r:id="rId24"/>
      <p:italic r:id="rId25"/>
      <p:boldItalic r:id="rId26"/>
    </p:embeddedFont>
    <p:embeddedFont>
      <p:font typeface="PT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ArefRuqaa-bold.fntdata"/><Relationship Id="rId21" Type="http://schemas.openxmlformats.org/officeDocument/2006/relationships/font" Target="fonts/ArefRuqaa-regular.fntdata"/><Relationship Id="rId24" Type="http://schemas.openxmlformats.org/officeDocument/2006/relationships/font" Target="fonts/AlbertSans-bold.fntdata"/><Relationship Id="rId23" Type="http://schemas.openxmlformats.org/officeDocument/2006/relationships/font" Target="fonts/AlbertSa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lbertSans-boldItalic.fntdata"/><Relationship Id="rId25" Type="http://schemas.openxmlformats.org/officeDocument/2006/relationships/font" Target="fonts/AlbertSans-italic.fntdata"/><Relationship Id="rId28" Type="http://schemas.openxmlformats.org/officeDocument/2006/relationships/font" Target="fonts/PTSans-bold.fntdata"/><Relationship Id="rId27" Type="http://schemas.openxmlformats.org/officeDocument/2006/relationships/font" Target="fonts/PTSans-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TSans-italic.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PTSans-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3c2bc466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3c2bc466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5231591fd2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5231591fd2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902c9d323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902c9d323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5231591fd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5231591fd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902c9d323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902c9d323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5231591fd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5231591fd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5231591fd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5231591fd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5231591fd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5231591fd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5231591f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5231591f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902c9d323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902c9d323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5231591fd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5231591fd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5231591fd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5231591fd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902c9d323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902c9d323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5231591fd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5231591fd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hyperlink" Target="http://bit.ly/2Tynxth" TargetMode="External"/><Relationship Id="rId8" Type="http://schemas.openxmlformats.org/officeDocument/2006/relationships/hyperlink" Target="http://bit.ly/2TyoMs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sp>
        <p:nvSpPr>
          <p:cNvPr id="10" name="Google Shape;10;p2"/>
          <p:cNvSpPr txBox="1"/>
          <p:nvPr>
            <p:ph type="ctrTitle"/>
          </p:nvPr>
        </p:nvSpPr>
        <p:spPr>
          <a:xfrm>
            <a:off x="867300" y="1014984"/>
            <a:ext cx="6769200" cy="2042100"/>
          </a:xfrm>
          <a:prstGeom prst="rect">
            <a:avLst/>
          </a:prstGeom>
          <a:noFill/>
        </p:spPr>
        <p:txBody>
          <a:bodyPr anchorCtr="0" anchor="t" bIns="91425" lIns="91425" spcFirstLastPara="1" rIns="91425" wrap="square" tIns="91425">
            <a:noAutofit/>
          </a:bodyPr>
          <a:lstStyle>
            <a:lvl1pPr lvl="0" algn="l">
              <a:lnSpc>
                <a:spcPct val="85000"/>
              </a:lnSpc>
              <a:spcBef>
                <a:spcPts val="0"/>
              </a:spcBef>
              <a:spcAft>
                <a:spcPts val="0"/>
              </a:spcAft>
              <a:buSzPts val="4500"/>
              <a:buFont typeface="Loved by the King"/>
              <a:buNone/>
              <a:defRPr sz="70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
        <p:nvSpPr>
          <p:cNvPr id="11" name="Google Shape;11;p2"/>
          <p:cNvSpPr txBox="1"/>
          <p:nvPr>
            <p:ph idx="1" type="subTitle"/>
          </p:nvPr>
        </p:nvSpPr>
        <p:spPr>
          <a:xfrm>
            <a:off x="867125" y="3209544"/>
            <a:ext cx="4389000" cy="365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SzPts val="1400"/>
              <a:buNone/>
              <a:defRPr sz="18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 name="Google Shape;12;p2"/>
          <p:cNvPicPr preferRelativeResize="0"/>
          <p:nvPr/>
        </p:nvPicPr>
        <p:blipFill rotWithShape="1">
          <a:blip r:embed="rId3">
            <a:alphaModFix amt="70000"/>
          </a:blip>
          <a:srcRect b="1970" l="0" r="0" t="-1970"/>
          <a:stretch/>
        </p:blipFill>
        <p:spPr>
          <a:xfrm>
            <a:off x="-587925" y="3822901"/>
            <a:ext cx="2858725" cy="2858725"/>
          </a:xfrm>
          <a:prstGeom prst="rect">
            <a:avLst/>
          </a:prstGeom>
          <a:noFill/>
          <a:ln>
            <a:noFill/>
          </a:ln>
        </p:spPr>
      </p:pic>
      <p:pic>
        <p:nvPicPr>
          <p:cNvPr id="13" name="Google Shape;13;p2"/>
          <p:cNvPicPr preferRelativeResize="0"/>
          <p:nvPr/>
        </p:nvPicPr>
        <p:blipFill>
          <a:blip r:embed="rId4">
            <a:alphaModFix amt="70000"/>
          </a:blip>
          <a:stretch>
            <a:fillRect/>
          </a:stretch>
        </p:blipFill>
        <p:spPr>
          <a:xfrm>
            <a:off x="8782875" y="3350062"/>
            <a:ext cx="669125" cy="669125"/>
          </a:xfrm>
          <a:prstGeom prst="rect">
            <a:avLst/>
          </a:prstGeom>
          <a:noFill/>
          <a:ln>
            <a:noFill/>
          </a:ln>
        </p:spPr>
      </p:pic>
      <p:pic>
        <p:nvPicPr>
          <p:cNvPr id="14" name="Google Shape;14;p2"/>
          <p:cNvPicPr preferRelativeResize="0"/>
          <p:nvPr/>
        </p:nvPicPr>
        <p:blipFill>
          <a:blip r:embed="rId5">
            <a:alphaModFix amt="70000"/>
          </a:blip>
          <a:stretch>
            <a:fillRect/>
          </a:stretch>
        </p:blipFill>
        <p:spPr>
          <a:xfrm rot="4907226">
            <a:off x="-1830555" y="-1037004"/>
            <a:ext cx="3429158" cy="3429158"/>
          </a:xfrm>
          <a:prstGeom prst="rect">
            <a:avLst/>
          </a:prstGeom>
          <a:noFill/>
          <a:ln>
            <a:noFill/>
          </a:ln>
        </p:spPr>
      </p:pic>
      <p:pic>
        <p:nvPicPr>
          <p:cNvPr id="15" name="Google Shape;15;p2"/>
          <p:cNvPicPr preferRelativeResize="0"/>
          <p:nvPr/>
        </p:nvPicPr>
        <p:blipFill>
          <a:blip r:embed="rId4">
            <a:alphaModFix amt="70000"/>
          </a:blip>
          <a:stretch>
            <a:fillRect/>
          </a:stretch>
        </p:blipFill>
        <p:spPr>
          <a:xfrm>
            <a:off x="8093525" y="-226203"/>
            <a:ext cx="2429249" cy="242924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3" name="Shape 73"/>
        <p:cNvGrpSpPr/>
        <p:nvPr/>
      </p:nvGrpSpPr>
      <p:grpSpPr>
        <a:xfrm>
          <a:off x="0" y="0"/>
          <a:ext cx="0" cy="0"/>
          <a:chOff x="0" y="0"/>
          <a:chExt cx="0" cy="0"/>
        </a:xfrm>
      </p:grpSpPr>
      <p:pic>
        <p:nvPicPr>
          <p:cNvPr id="74" name="Google Shape;74;p11"/>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sp>
        <p:nvSpPr>
          <p:cNvPr id="75" name="Google Shape;75;p11"/>
          <p:cNvSpPr txBox="1"/>
          <p:nvPr>
            <p:ph hasCustomPrompt="1" type="title"/>
          </p:nvPr>
        </p:nvSpPr>
        <p:spPr>
          <a:xfrm>
            <a:off x="1531981" y="1076250"/>
            <a:ext cx="6080100" cy="18054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12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6" name="Google Shape;76;p11"/>
          <p:cNvSpPr txBox="1"/>
          <p:nvPr>
            <p:ph idx="1" type="subTitle"/>
          </p:nvPr>
        </p:nvSpPr>
        <p:spPr>
          <a:xfrm>
            <a:off x="1530450" y="3034147"/>
            <a:ext cx="6083100" cy="365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77" name="Google Shape;77;p11"/>
          <p:cNvPicPr preferRelativeResize="0"/>
          <p:nvPr/>
        </p:nvPicPr>
        <p:blipFill>
          <a:blip r:embed="rId3">
            <a:alphaModFix amt="70000"/>
          </a:blip>
          <a:stretch>
            <a:fillRect/>
          </a:stretch>
        </p:blipFill>
        <p:spPr>
          <a:xfrm rot="793871">
            <a:off x="7348345" y="-1280492"/>
            <a:ext cx="3429158" cy="3429158"/>
          </a:xfrm>
          <a:prstGeom prst="rect">
            <a:avLst/>
          </a:prstGeom>
          <a:noFill/>
          <a:ln>
            <a:noFill/>
          </a:ln>
        </p:spPr>
      </p:pic>
      <p:pic>
        <p:nvPicPr>
          <p:cNvPr id="78" name="Google Shape;78;p11"/>
          <p:cNvPicPr preferRelativeResize="0"/>
          <p:nvPr/>
        </p:nvPicPr>
        <p:blipFill>
          <a:blip r:embed="rId4">
            <a:alphaModFix amt="70000"/>
          </a:blip>
          <a:stretch>
            <a:fillRect/>
          </a:stretch>
        </p:blipFill>
        <p:spPr>
          <a:xfrm flipH="1">
            <a:off x="-1234900" y="3733547"/>
            <a:ext cx="2429249" cy="2429249"/>
          </a:xfrm>
          <a:prstGeom prst="rect">
            <a:avLst/>
          </a:prstGeom>
          <a:noFill/>
          <a:ln>
            <a:noFill/>
          </a:ln>
        </p:spPr>
      </p:pic>
      <p:pic>
        <p:nvPicPr>
          <p:cNvPr id="79" name="Google Shape;79;p11"/>
          <p:cNvPicPr preferRelativeResize="0"/>
          <p:nvPr/>
        </p:nvPicPr>
        <p:blipFill>
          <a:blip r:embed="rId4">
            <a:alphaModFix amt="70000"/>
          </a:blip>
          <a:stretch>
            <a:fillRect/>
          </a:stretch>
        </p:blipFill>
        <p:spPr>
          <a:xfrm>
            <a:off x="-346175" y="2988237"/>
            <a:ext cx="669125" cy="66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80" name="Shape 8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1" name="Shape 81"/>
        <p:cNvGrpSpPr/>
        <p:nvPr/>
      </p:nvGrpSpPr>
      <p:grpSpPr>
        <a:xfrm>
          <a:off x="0" y="0"/>
          <a:ext cx="0" cy="0"/>
          <a:chOff x="0" y="0"/>
          <a:chExt cx="0" cy="0"/>
        </a:xfrm>
      </p:grpSpPr>
      <p:pic>
        <p:nvPicPr>
          <p:cNvPr id="82" name="Google Shape;82;p13"/>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sp>
        <p:nvSpPr>
          <p:cNvPr id="83" name="Google Shape;83;p13"/>
          <p:cNvSpPr txBox="1"/>
          <p:nvPr>
            <p:ph type="title"/>
          </p:nvPr>
        </p:nvSpPr>
        <p:spPr>
          <a:xfrm>
            <a:off x="2115750" y="1587700"/>
            <a:ext cx="2340600" cy="457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4" name="Google Shape;84;p13"/>
          <p:cNvSpPr txBox="1"/>
          <p:nvPr>
            <p:ph idx="1" type="subTitle"/>
          </p:nvPr>
        </p:nvSpPr>
        <p:spPr>
          <a:xfrm>
            <a:off x="2115750" y="1890724"/>
            <a:ext cx="23406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13"/>
          <p:cNvSpPr txBox="1"/>
          <p:nvPr>
            <p:ph idx="2" type="title"/>
          </p:nvPr>
        </p:nvSpPr>
        <p:spPr>
          <a:xfrm flipH="1">
            <a:off x="5687642" y="1587691"/>
            <a:ext cx="2340900" cy="457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6" name="Google Shape;86;p13"/>
          <p:cNvSpPr txBox="1"/>
          <p:nvPr>
            <p:ph idx="3" type="subTitle"/>
          </p:nvPr>
        </p:nvSpPr>
        <p:spPr>
          <a:xfrm flipH="1">
            <a:off x="5687642" y="1890714"/>
            <a:ext cx="23406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 name="Google Shape;87;p13"/>
          <p:cNvSpPr txBox="1"/>
          <p:nvPr>
            <p:ph hasCustomPrompt="1" idx="4" type="title"/>
          </p:nvPr>
        </p:nvSpPr>
        <p:spPr>
          <a:xfrm>
            <a:off x="1191658" y="1602100"/>
            <a:ext cx="822900" cy="8229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hasCustomPrompt="1" idx="5" type="title"/>
          </p:nvPr>
        </p:nvSpPr>
        <p:spPr>
          <a:xfrm flipH="1">
            <a:off x="4761833" y="1602100"/>
            <a:ext cx="822900" cy="8229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idx="6" type="title"/>
          </p:nvPr>
        </p:nvSpPr>
        <p:spPr>
          <a:xfrm>
            <a:off x="720000" y="365760"/>
            <a:ext cx="7704000" cy="54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90" name="Google Shape;90;p13"/>
          <p:cNvSpPr txBox="1"/>
          <p:nvPr>
            <p:ph idx="7" type="title"/>
          </p:nvPr>
        </p:nvSpPr>
        <p:spPr>
          <a:xfrm>
            <a:off x="2115750" y="3044571"/>
            <a:ext cx="2340600" cy="457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1" name="Google Shape;91;p13"/>
          <p:cNvSpPr txBox="1"/>
          <p:nvPr>
            <p:ph idx="8" type="subTitle"/>
          </p:nvPr>
        </p:nvSpPr>
        <p:spPr>
          <a:xfrm>
            <a:off x="2115750" y="3348829"/>
            <a:ext cx="23409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13"/>
          <p:cNvSpPr txBox="1"/>
          <p:nvPr>
            <p:ph idx="9" type="title"/>
          </p:nvPr>
        </p:nvSpPr>
        <p:spPr>
          <a:xfrm flipH="1">
            <a:off x="5687642" y="3044571"/>
            <a:ext cx="2340900" cy="457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3" name="Google Shape;93;p13"/>
          <p:cNvSpPr txBox="1"/>
          <p:nvPr>
            <p:ph idx="13" type="subTitle"/>
          </p:nvPr>
        </p:nvSpPr>
        <p:spPr>
          <a:xfrm flipH="1">
            <a:off x="5687642" y="3348830"/>
            <a:ext cx="23406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13"/>
          <p:cNvSpPr txBox="1"/>
          <p:nvPr>
            <p:ph hasCustomPrompt="1" idx="14" type="title"/>
          </p:nvPr>
        </p:nvSpPr>
        <p:spPr>
          <a:xfrm>
            <a:off x="1191658" y="3059600"/>
            <a:ext cx="822900" cy="8229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p:nvPr>
            <p:ph hasCustomPrompt="1" idx="15" type="title"/>
          </p:nvPr>
        </p:nvSpPr>
        <p:spPr>
          <a:xfrm flipH="1">
            <a:off x="4761833" y="3059600"/>
            <a:ext cx="822900" cy="8229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96" name="Google Shape;96;p13"/>
          <p:cNvPicPr preferRelativeResize="0"/>
          <p:nvPr/>
        </p:nvPicPr>
        <p:blipFill>
          <a:blip r:embed="rId3">
            <a:alphaModFix amt="70000"/>
          </a:blip>
          <a:stretch>
            <a:fillRect/>
          </a:stretch>
        </p:blipFill>
        <p:spPr>
          <a:xfrm>
            <a:off x="-1192275" y="2873550"/>
            <a:ext cx="3018924" cy="3018924"/>
          </a:xfrm>
          <a:prstGeom prst="rect">
            <a:avLst/>
          </a:prstGeom>
          <a:noFill/>
          <a:ln>
            <a:noFill/>
          </a:ln>
        </p:spPr>
      </p:pic>
      <p:pic>
        <p:nvPicPr>
          <p:cNvPr id="97" name="Google Shape;97;p13"/>
          <p:cNvPicPr preferRelativeResize="0"/>
          <p:nvPr/>
        </p:nvPicPr>
        <p:blipFill>
          <a:blip r:embed="rId4">
            <a:alphaModFix amt="70000"/>
          </a:blip>
          <a:stretch>
            <a:fillRect/>
          </a:stretch>
        </p:blipFill>
        <p:spPr>
          <a:xfrm>
            <a:off x="8128950" y="798109"/>
            <a:ext cx="2328088" cy="2328089"/>
          </a:xfrm>
          <a:prstGeom prst="rect">
            <a:avLst/>
          </a:prstGeom>
          <a:noFill/>
          <a:ln>
            <a:noFill/>
          </a:ln>
        </p:spPr>
      </p:pic>
      <p:sp>
        <p:nvSpPr>
          <p:cNvPr id="98" name="Google Shape;98;p13"/>
          <p:cNvSpPr/>
          <p:nvPr/>
        </p:nvSpPr>
        <p:spPr>
          <a:xfrm>
            <a:off x="7540236" y="4106924"/>
            <a:ext cx="1531573" cy="1531573"/>
          </a:xfrm>
          <a:custGeom>
            <a:rect b="b" l="l" r="r" t="t"/>
            <a:pathLst>
              <a:path extrusionOk="0" h="109281" w="109281">
                <a:moveTo>
                  <a:pt x="54640" y="109281"/>
                </a:moveTo>
                <a:lnTo>
                  <a:pt x="54640" y="109281"/>
                </a:lnTo>
                <a:lnTo>
                  <a:pt x="56059" y="109256"/>
                </a:lnTo>
                <a:lnTo>
                  <a:pt x="57453" y="109206"/>
                </a:lnTo>
                <a:lnTo>
                  <a:pt x="58847" y="109106"/>
                </a:lnTo>
                <a:lnTo>
                  <a:pt x="60216" y="109007"/>
                </a:lnTo>
                <a:lnTo>
                  <a:pt x="61585" y="108833"/>
                </a:lnTo>
                <a:lnTo>
                  <a:pt x="62954" y="108658"/>
                </a:lnTo>
                <a:lnTo>
                  <a:pt x="64298" y="108434"/>
                </a:lnTo>
                <a:lnTo>
                  <a:pt x="65643" y="108160"/>
                </a:lnTo>
                <a:lnTo>
                  <a:pt x="66987" y="107887"/>
                </a:lnTo>
                <a:lnTo>
                  <a:pt x="68281" y="107563"/>
                </a:lnTo>
                <a:lnTo>
                  <a:pt x="69601" y="107215"/>
                </a:lnTo>
                <a:lnTo>
                  <a:pt x="70895" y="106816"/>
                </a:lnTo>
                <a:lnTo>
                  <a:pt x="72165" y="106418"/>
                </a:lnTo>
                <a:lnTo>
                  <a:pt x="73434" y="105970"/>
                </a:lnTo>
                <a:lnTo>
                  <a:pt x="74679" y="105497"/>
                </a:lnTo>
                <a:lnTo>
                  <a:pt x="75899" y="104974"/>
                </a:lnTo>
                <a:lnTo>
                  <a:pt x="77118" y="104451"/>
                </a:lnTo>
                <a:lnTo>
                  <a:pt x="78313" y="103879"/>
                </a:lnTo>
                <a:lnTo>
                  <a:pt x="79508" y="103306"/>
                </a:lnTo>
                <a:lnTo>
                  <a:pt x="80678" y="102684"/>
                </a:lnTo>
                <a:lnTo>
                  <a:pt x="81823" y="102037"/>
                </a:lnTo>
                <a:lnTo>
                  <a:pt x="82968" y="101365"/>
                </a:lnTo>
                <a:lnTo>
                  <a:pt x="84088" y="100668"/>
                </a:lnTo>
                <a:lnTo>
                  <a:pt x="85184" y="99946"/>
                </a:lnTo>
                <a:lnTo>
                  <a:pt x="86254" y="99199"/>
                </a:lnTo>
                <a:lnTo>
                  <a:pt x="87324" y="98427"/>
                </a:lnTo>
                <a:lnTo>
                  <a:pt x="88370" y="97631"/>
                </a:lnTo>
                <a:lnTo>
                  <a:pt x="89391" y="96809"/>
                </a:lnTo>
                <a:lnTo>
                  <a:pt x="90386" y="95963"/>
                </a:lnTo>
                <a:lnTo>
                  <a:pt x="91382" y="95092"/>
                </a:lnTo>
                <a:lnTo>
                  <a:pt x="92328" y="94195"/>
                </a:lnTo>
                <a:lnTo>
                  <a:pt x="93274" y="93274"/>
                </a:lnTo>
                <a:lnTo>
                  <a:pt x="94195" y="92328"/>
                </a:lnTo>
                <a:lnTo>
                  <a:pt x="95091" y="91383"/>
                </a:lnTo>
                <a:lnTo>
                  <a:pt x="95962" y="90387"/>
                </a:lnTo>
                <a:lnTo>
                  <a:pt x="96809" y="89391"/>
                </a:lnTo>
                <a:lnTo>
                  <a:pt x="97630" y="88370"/>
                </a:lnTo>
                <a:lnTo>
                  <a:pt x="98427" y="87325"/>
                </a:lnTo>
                <a:lnTo>
                  <a:pt x="99198" y="86255"/>
                </a:lnTo>
                <a:lnTo>
                  <a:pt x="99945" y="85184"/>
                </a:lnTo>
                <a:lnTo>
                  <a:pt x="100667" y="84089"/>
                </a:lnTo>
                <a:lnTo>
                  <a:pt x="101364" y="82969"/>
                </a:lnTo>
                <a:lnTo>
                  <a:pt x="102036" y="81824"/>
                </a:lnTo>
                <a:lnTo>
                  <a:pt x="102683" y="80678"/>
                </a:lnTo>
                <a:lnTo>
                  <a:pt x="103306" y="79509"/>
                </a:lnTo>
                <a:lnTo>
                  <a:pt x="103878" y="78314"/>
                </a:lnTo>
                <a:lnTo>
                  <a:pt x="104451" y="77119"/>
                </a:lnTo>
                <a:lnTo>
                  <a:pt x="104974" y="75899"/>
                </a:lnTo>
                <a:lnTo>
                  <a:pt x="105496" y="74679"/>
                </a:lnTo>
                <a:lnTo>
                  <a:pt x="105969" y="73435"/>
                </a:lnTo>
                <a:lnTo>
                  <a:pt x="106417" y="72165"/>
                </a:lnTo>
                <a:lnTo>
                  <a:pt x="106816" y="70896"/>
                </a:lnTo>
                <a:lnTo>
                  <a:pt x="107214" y="69601"/>
                </a:lnTo>
                <a:lnTo>
                  <a:pt x="107562" y="68282"/>
                </a:lnTo>
                <a:lnTo>
                  <a:pt x="107886" y="66987"/>
                </a:lnTo>
                <a:lnTo>
                  <a:pt x="108160" y="65643"/>
                </a:lnTo>
                <a:lnTo>
                  <a:pt x="108434" y="64299"/>
                </a:lnTo>
                <a:lnTo>
                  <a:pt x="108658" y="62955"/>
                </a:lnTo>
                <a:lnTo>
                  <a:pt x="108832" y="61585"/>
                </a:lnTo>
                <a:lnTo>
                  <a:pt x="109006" y="60216"/>
                </a:lnTo>
                <a:lnTo>
                  <a:pt x="109106" y="58847"/>
                </a:lnTo>
                <a:lnTo>
                  <a:pt x="109205" y="57453"/>
                </a:lnTo>
                <a:lnTo>
                  <a:pt x="109255" y="56059"/>
                </a:lnTo>
                <a:lnTo>
                  <a:pt x="109280" y="54640"/>
                </a:lnTo>
                <a:lnTo>
                  <a:pt x="109280" y="54640"/>
                </a:lnTo>
                <a:lnTo>
                  <a:pt x="109255" y="53221"/>
                </a:lnTo>
                <a:lnTo>
                  <a:pt x="109205" y="51827"/>
                </a:lnTo>
                <a:lnTo>
                  <a:pt x="109106" y="50433"/>
                </a:lnTo>
                <a:lnTo>
                  <a:pt x="109006" y="49039"/>
                </a:lnTo>
                <a:lnTo>
                  <a:pt x="108832" y="47670"/>
                </a:lnTo>
                <a:lnTo>
                  <a:pt x="108658" y="46326"/>
                </a:lnTo>
                <a:lnTo>
                  <a:pt x="108434" y="44957"/>
                </a:lnTo>
                <a:lnTo>
                  <a:pt x="108160" y="43638"/>
                </a:lnTo>
                <a:lnTo>
                  <a:pt x="107886" y="42293"/>
                </a:lnTo>
                <a:lnTo>
                  <a:pt x="107562" y="40974"/>
                </a:lnTo>
                <a:lnTo>
                  <a:pt x="107214" y="39680"/>
                </a:lnTo>
                <a:lnTo>
                  <a:pt x="106816" y="38385"/>
                </a:lnTo>
                <a:lnTo>
                  <a:pt x="106417" y="37116"/>
                </a:lnTo>
                <a:lnTo>
                  <a:pt x="105969" y="35846"/>
                </a:lnTo>
                <a:lnTo>
                  <a:pt x="105496" y="34601"/>
                </a:lnTo>
                <a:lnTo>
                  <a:pt x="104974" y="33382"/>
                </a:lnTo>
                <a:lnTo>
                  <a:pt x="104451" y="32162"/>
                </a:lnTo>
                <a:lnTo>
                  <a:pt x="103878" y="30942"/>
                </a:lnTo>
                <a:lnTo>
                  <a:pt x="103306" y="29772"/>
                </a:lnTo>
                <a:lnTo>
                  <a:pt x="102683" y="28602"/>
                </a:lnTo>
                <a:lnTo>
                  <a:pt x="102036" y="27432"/>
                </a:lnTo>
                <a:lnTo>
                  <a:pt x="101364" y="26312"/>
                </a:lnTo>
                <a:lnTo>
                  <a:pt x="100667" y="25192"/>
                </a:lnTo>
                <a:lnTo>
                  <a:pt x="99945" y="24097"/>
                </a:lnTo>
                <a:lnTo>
                  <a:pt x="99198" y="23001"/>
                </a:lnTo>
                <a:lnTo>
                  <a:pt x="98427" y="21956"/>
                </a:lnTo>
                <a:lnTo>
                  <a:pt x="97630" y="20910"/>
                </a:lnTo>
                <a:lnTo>
                  <a:pt x="96809" y="19890"/>
                </a:lnTo>
                <a:lnTo>
                  <a:pt x="95962" y="18869"/>
                </a:lnTo>
                <a:lnTo>
                  <a:pt x="95091" y="17898"/>
                </a:lnTo>
                <a:lnTo>
                  <a:pt x="94195" y="16952"/>
                </a:lnTo>
                <a:lnTo>
                  <a:pt x="93274" y="16006"/>
                </a:lnTo>
                <a:lnTo>
                  <a:pt x="92328" y="15085"/>
                </a:lnTo>
                <a:lnTo>
                  <a:pt x="91382" y="14189"/>
                </a:lnTo>
                <a:lnTo>
                  <a:pt x="90386" y="13318"/>
                </a:lnTo>
                <a:lnTo>
                  <a:pt x="89391" y="12471"/>
                </a:lnTo>
                <a:lnTo>
                  <a:pt x="88370" y="11650"/>
                </a:lnTo>
                <a:lnTo>
                  <a:pt x="87324" y="10853"/>
                </a:lnTo>
                <a:lnTo>
                  <a:pt x="86254" y="10082"/>
                </a:lnTo>
                <a:lnTo>
                  <a:pt x="85184" y="9335"/>
                </a:lnTo>
                <a:lnTo>
                  <a:pt x="84088" y="8613"/>
                </a:lnTo>
                <a:lnTo>
                  <a:pt x="82968" y="7916"/>
                </a:lnTo>
                <a:lnTo>
                  <a:pt x="81823" y="7244"/>
                </a:lnTo>
                <a:lnTo>
                  <a:pt x="80678" y="6597"/>
                </a:lnTo>
                <a:lnTo>
                  <a:pt x="79508" y="5974"/>
                </a:lnTo>
                <a:lnTo>
                  <a:pt x="78313" y="5377"/>
                </a:lnTo>
                <a:lnTo>
                  <a:pt x="77118" y="4829"/>
                </a:lnTo>
                <a:lnTo>
                  <a:pt x="75899" y="4282"/>
                </a:lnTo>
                <a:lnTo>
                  <a:pt x="74679" y="3784"/>
                </a:lnTo>
                <a:lnTo>
                  <a:pt x="73409" y="3311"/>
                </a:lnTo>
                <a:lnTo>
                  <a:pt x="72165" y="2863"/>
                </a:lnTo>
                <a:lnTo>
                  <a:pt x="70895" y="2464"/>
                </a:lnTo>
                <a:lnTo>
                  <a:pt x="69601" y="2066"/>
                </a:lnTo>
                <a:lnTo>
                  <a:pt x="68281" y="1718"/>
                </a:lnTo>
                <a:lnTo>
                  <a:pt x="66987" y="1394"/>
                </a:lnTo>
                <a:lnTo>
                  <a:pt x="65643" y="1095"/>
                </a:lnTo>
                <a:lnTo>
                  <a:pt x="64298" y="846"/>
                </a:lnTo>
                <a:lnTo>
                  <a:pt x="62954" y="622"/>
                </a:lnTo>
                <a:lnTo>
                  <a:pt x="61585" y="448"/>
                </a:lnTo>
                <a:lnTo>
                  <a:pt x="60216" y="274"/>
                </a:lnTo>
                <a:lnTo>
                  <a:pt x="58847" y="149"/>
                </a:lnTo>
                <a:lnTo>
                  <a:pt x="57453" y="75"/>
                </a:lnTo>
                <a:lnTo>
                  <a:pt x="56059" y="25"/>
                </a:lnTo>
                <a:lnTo>
                  <a:pt x="54640" y="0"/>
                </a:lnTo>
                <a:lnTo>
                  <a:pt x="54640" y="0"/>
                </a:lnTo>
                <a:lnTo>
                  <a:pt x="53221" y="25"/>
                </a:lnTo>
                <a:lnTo>
                  <a:pt x="51827" y="75"/>
                </a:lnTo>
                <a:lnTo>
                  <a:pt x="50433" y="149"/>
                </a:lnTo>
                <a:lnTo>
                  <a:pt x="49039" y="274"/>
                </a:lnTo>
                <a:lnTo>
                  <a:pt x="47670" y="448"/>
                </a:lnTo>
                <a:lnTo>
                  <a:pt x="46326" y="622"/>
                </a:lnTo>
                <a:lnTo>
                  <a:pt x="44957" y="846"/>
                </a:lnTo>
                <a:lnTo>
                  <a:pt x="43637" y="1095"/>
                </a:lnTo>
                <a:lnTo>
                  <a:pt x="42293" y="1394"/>
                </a:lnTo>
                <a:lnTo>
                  <a:pt x="40974" y="1718"/>
                </a:lnTo>
                <a:lnTo>
                  <a:pt x="39679" y="2066"/>
                </a:lnTo>
                <a:lnTo>
                  <a:pt x="38385" y="2464"/>
                </a:lnTo>
                <a:lnTo>
                  <a:pt x="37115" y="2863"/>
                </a:lnTo>
                <a:lnTo>
                  <a:pt x="35846" y="3311"/>
                </a:lnTo>
                <a:lnTo>
                  <a:pt x="34601" y="3784"/>
                </a:lnTo>
                <a:lnTo>
                  <a:pt x="33381" y="4282"/>
                </a:lnTo>
                <a:lnTo>
                  <a:pt x="32162" y="4829"/>
                </a:lnTo>
                <a:lnTo>
                  <a:pt x="30942" y="5377"/>
                </a:lnTo>
                <a:lnTo>
                  <a:pt x="29772" y="5974"/>
                </a:lnTo>
                <a:lnTo>
                  <a:pt x="28602" y="6597"/>
                </a:lnTo>
                <a:lnTo>
                  <a:pt x="27432" y="7244"/>
                </a:lnTo>
                <a:lnTo>
                  <a:pt x="26312" y="7916"/>
                </a:lnTo>
                <a:lnTo>
                  <a:pt x="25192" y="8613"/>
                </a:lnTo>
                <a:lnTo>
                  <a:pt x="24096" y="9335"/>
                </a:lnTo>
                <a:lnTo>
                  <a:pt x="23001" y="10082"/>
                </a:lnTo>
                <a:lnTo>
                  <a:pt x="21956" y="10853"/>
                </a:lnTo>
                <a:lnTo>
                  <a:pt x="20910" y="11650"/>
                </a:lnTo>
                <a:lnTo>
                  <a:pt x="19889" y="12471"/>
                </a:lnTo>
                <a:lnTo>
                  <a:pt x="18869" y="13318"/>
                </a:lnTo>
                <a:lnTo>
                  <a:pt x="17898" y="14189"/>
                </a:lnTo>
                <a:lnTo>
                  <a:pt x="16952" y="15085"/>
                </a:lnTo>
                <a:lnTo>
                  <a:pt x="16006" y="16006"/>
                </a:lnTo>
                <a:lnTo>
                  <a:pt x="15085" y="16952"/>
                </a:lnTo>
                <a:lnTo>
                  <a:pt x="14189" y="17898"/>
                </a:lnTo>
                <a:lnTo>
                  <a:pt x="13318" y="18869"/>
                </a:lnTo>
                <a:lnTo>
                  <a:pt x="12471" y="19890"/>
                </a:lnTo>
                <a:lnTo>
                  <a:pt x="11650" y="20910"/>
                </a:lnTo>
                <a:lnTo>
                  <a:pt x="10853" y="21956"/>
                </a:lnTo>
                <a:lnTo>
                  <a:pt x="10082" y="23001"/>
                </a:lnTo>
                <a:lnTo>
                  <a:pt x="9335" y="24097"/>
                </a:lnTo>
                <a:lnTo>
                  <a:pt x="8613" y="25192"/>
                </a:lnTo>
                <a:lnTo>
                  <a:pt x="7916" y="26312"/>
                </a:lnTo>
                <a:lnTo>
                  <a:pt x="7244" y="27432"/>
                </a:lnTo>
                <a:lnTo>
                  <a:pt x="6597" y="28602"/>
                </a:lnTo>
                <a:lnTo>
                  <a:pt x="5974" y="29772"/>
                </a:lnTo>
                <a:lnTo>
                  <a:pt x="5377" y="30942"/>
                </a:lnTo>
                <a:lnTo>
                  <a:pt x="4829" y="32162"/>
                </a:lnTo>
                <a:lnTo>
                  <a:pt x="4282" y="33382"/>
                </a:lnTo>
                <a:lnTo>
                  <a:pt x="3784" y="34601"/>
                </a:lnTo>
                <a:lnTo>
                  <a:pt x="3311" y="35846"/>
                </a:lnTo>
                <a:lnTo>
                  <a:pt x="2863" y="37116"/>
                </a:lnTo>
                <a:lnTo>
                  <a:pt x="2464" y="38385"/>
                </a:lnTo>
                <a:lnTo>
                  <a:pt x="2066" y="39680"/>
                </a:lnTo>
                <a:lnTo>
                  <a:pt x="1718" y="40974"/>
                </a:lnTo>
                <a:lnTo>
                  <a:pt x="1394" y="42293"/>
                </a:lnTo>
                <a:lnTo>
                  <a:pt x="1095" y="43638"/>
                </a:lnTo>
                <a:lnTo>
                  <a:pt x="846" y="44957"/>
                </a:lnTo>
                <a:lnTo>
                  <a:pt x="622" y="46326"/>
                </a:lnTo>
                <a:lnTo>
                  <a:pt x="423" y="47670"/>
                </a:lnTo>
                <a:lnTo>
                  <a:pt x="274" y="49039"/>
                </a:lnTo>
                <a:lnTo>
                  <a:pt x="149" y="50433"/>
                </a:lnTo>
                <a:lnTo>
                  <a:pt x="75" y="51827"/>
                </a:lnTo>
                <a:lnTo>
                  <a:pt x="25" y="53221"/>
                </a:lnTo>
                <a:lnTo>
                  <a:pt x="0" y="54640"/>
                </a:lnTo>
                <a:lnTo>
                  <a:pt x="0" y="54640"/>
                </a:lnTo>
                <a:lnTo>
                  <a:pt x="25" y="56059"/>
                </a:lnTo>
                <a:lnTo>
                  <a:pt x="75" y="57453"/>
                </a:lnTo>
                <a:lnTo>
                  <a:pt x="149" y="58847"/>
                </a:lnTo>
                <a:lnTo>
                  <a:pt x="274" y="60216"/>
                </a:lnTo>
                <a:lnTo>
                  <a:pt x="423" y="61585"/>
                </a:lnTo>
                <a:lnTo>
                  <a:pt x="622" y="62955"/>
                </a:lnTo>
                <a:lnTo>
                  <a:pt x="846" y="64299"/>
                </a:lnTo>
                <a:lnTo>
                  <a:pt x="1095" y="65643"/>
                </a:lnTo>
                <a:lnTo>
                  <a:pt x="1394" y="66987"/>
                </a:lnTo>
                <a:lnTo>
                  <a:pt x="1718" y="68282"/>
                </a:lnTo>
                <a:lnTo>
                  <a:pt x="2066" y="69601"/>
                </a:lnTo>
                <a:lnTo>
                  <a:pt x="2464" y="70896"/>
                </a:lnTo>
                <a:lnTo>
                  <a:pt x="2863" y="72165"/>
                </a:lnTo>
                <a:lnTo>
                  <a:pt x="3311" y="73435"/>
                </a:lnTo>
                <a:lnTo>
                  <a:pt x="3784" y="74679"/>
                </a:lnTo>
                <a:lnTo>
                  <a:pt x="4282" y="75899"/>
                </a:lnTo>
                <a:lnTo>
                  <a:pt x="4829" y="77119"/>
                </a:lnTo>
                <a:lnTo>
                  <a:pt x="5377" y="78314"/>
                </a:lnTo>
                <a:lnTo>
                  <a:pt x="5974" y="79509"/>
                </a:lnTo>
                <a:lnTo>
                  <a:pt x="6597" y="80678"/>
                </a:lnTo>
                <a:lnTo>
                  <a:pt x="7244" y="81824"/>
                </a:lnTo>
                <a:lnTo>
                  <a:pt x="7916" y="82969"/>
                </a:lnTo>
                <a:lnTo>
                  <a:pt x="8613" y="84089"/>
                </a:lnTo>
                <a:lnTo>
                  <a:pt x="9335" y="85184"/>
                </a:lnTo>
                <a:lnTo>
                  <a:pt x="10082" y="86255"/>
                </a:lnTo>
                <a:lnTo>
                  <a:pt x="10853" y="87325"/>
                </a:lnTo>
                <a:lnTo>
                  <a:pt x="11650" y="88370"/>
                </a:lnTo>
                <a:lnTo>
                  <a:pt x="12471" y="89391"/>
                </a:lnTo>
                <a:lnTo>
                  <a:pt x="13318" y="90387"/>
                </a:lnTo>
                <a:lnTo>
                  <a:pt x="14189" y="91383"/>
                </a:lnTo>
                <a:lnTo>
                  <a:pt x="15085" y="92328"/>
                </a:lnTo>
                <a:lnTo>
                  <a:pt x="16006" y="93274"/>
                </a:lnTo>
                <a:lnTo>
                  <a:pt x="16952" y="94195"/>
                </a:lnTo>
                <a:lnTo>
                  <a:pt x="17898" y="95092"/>
                </a:lnTo>
                <a:lnTo>
                  <a:pt x="18869" y="95963"/>
                </a:lnTo>
                <a:lnTo>
                  <a:pt x="19889" y="96809"/>
                </a:lnTo>
                <a:lnTo>
                  <a:pt x="20910" y="97631"/>
                </a:lnTo>
                <a:lnTo>
                  <a:pt x="21956" y="98427"/>
                </a:lnTo>
                <a:lnTo>
                  <a:pt x="23001" y="99199"/>
                </a:lnTo>
                <a:lnTo>
                  <a:pt x="24096" y="99946"/>
                </a:lnTo>
                <a:lnTo>
                  <a:pt x="25192" y="100668"/>
                </a:lnTo>
                <a:lnTo>
                  <a:pt x="26312" y="101365"/>
                </a:lnTo>
                <a:lnTo>
                  <a:pt x="27432" y="102037"/>
                </a:lnTo>
                <a:lnTo>
                  <a:pt x="28602" y="102684"/>
                </a:lnTo>
                <a:lnTo>
                  <a:pt x="29772" y="103306"/>
                </a:lnTo>
                <a:lnTo>
                  <a:pt x="30942" y="103879"/>
                </a:lnTo>
                <a:lnTo>
                  <a:pt x="32162" y="104451"/>
                </a:lnTo>
                <a:lnTo>
                  <a:pt x="33381" y="104974"/>
                </a:lnTo>
                <a:lnTo>
                  <a:pt x="34601" y="105497"/>
                </a:lnTo>
                <a:lnTo>
                  <a:pt x="35846" y="105970"/>
                </a:lnTo>
                <a:lnTo>
                  <a:pt x="37115" y="106418"/>
                </a:lnTo>
                <a:lnTo>
                  <a:pt x="38385" y="106816"/>
                </a:lnTo>
                <a:lnTo>
                  <a:pt x="39679" y="107215"/>
                </a:lnTo>
                <a:lnTo>
                  <a:pt x="40974" y="107563"/>
                </a:lnTo>
                <a:lnTo>
                  <a:pt x="42293" y="107887"/>
                </a:lnTo>
                <a:lnTo>
                  <a:pt x="43637" y="108160"/>
                </a:lnTo>
                <a:lnTo>
                  <a:pt x="44957" y="108434"/>
                </a:lnTo>
                <a:lnTo>
                  <a:pt x="46326" y="108658"/>
                </a:lnTo>
                <a:lnTo>
                  <a:pt x="47670" y="108833"/>
                </a:lnTo>
                <a:lnTo>
                  <a:pt x="49039" y="109007"/>
                </a:lnTo>
                <a:lnTo>
                  <a:pt x="50433" y="109106"/>
                </a:lnTo>
                <a:lnTo>
                  <a:pt x="51827" y="109206"/>
                </a:lnTo>
                <a:lnTo>
                  <a:pt x="53221" y="109256"/>
                </a:lnTo>
                <a:lnTo>
                  <a:pt x="54640" y="109281"/>
                </a:lnTo>
                <a:lnTo>
                  <a:pt x="54640" y="109281"/>
                </a:lnTo>
                <a:close/>
                <a:moveTo>
                  <a:pt x="97680" y="51827"/>
                </a:moveTo>
                <a:lnTo>
                  <a:pt x="70173" y="53620"/>
                </a:lnTo>
                <a:lnTo>
                  <a:pt x="70173" y="53620"/>
                </a:lnTo>
                <a:lnTo>
                  <a:pt x="69999" y="53620"/>
                </a:lnTo>
                <a:lnTo>
                  <a:pt x="69800" y="53620"/>
                </a:lnTo>
                <a:lnTo>
                  <a:pt x="69626" y="53570"/>
                </a:lnTo>
                <a:lnTo>
                  <a:pt x="69451" y="53520"/>
                </a:lnTo>
                <a:lnTo>
                  <a:pt x="69277" y="53470"/>
                </a:lnTo>
                <a:lnTo>
                  <a:pt x="69103" y="53396"/>
                </a:lnTo>
                <a:lnTo>
                  <a:pt x="68953" y="53296"/>
                </a:lnTo>
                <a:lnTo>
                  <a:pt x="68804" y="53197"/>
                </a:lnTo>
                <a:lnTo>
                  <a:pt x="68655" y="53072"/>
                </a:lnTo>
                <a:lnTo>
                  <a:pt x="68530" y="52948"/>
                </a:lnTo>
                <a:lnTo>
                  <a:pt x="68406" y="52823"/>
                </a:lnTo>
                <a:lnTo>
                  <a:pt x="68306" y="52674"/>
                </a:lnTo>
                <a:lnTo>
                  <a:pt x="68232" y="52500"/>
                </a:lnTo>
                <a:lnTo>
                  <a:pt x="68132" y="52325"/>
                </a:lnTo>
                <a:lnTo>
                  <a:pt x="68082" y="52151"/>
                </a:lnTo>
                <a:lnTo>
                  <a:pt x="68032" y="51977"/>
                </a:lnTo>
                <a:lnTo>
                  <a:pt x="68032" y="51977"/>
                </a:lnTo>
                <a:lnTo>
                  <a:pt x="68008" y="51778"/>
                </a:lnTo>
                <a:lnTo>
                  <a:pt x="68008" y="51603"/>
                </a:lnTo>
                <a:lnTo>
                  <a:pt x="68008" y="51404"/>
                </a:lnTo>
                <a:lnTo>
                  <a:pt x="68032" y="51230"/>
                </a:lnTo>
                <a:lnTo>
                  <a:pt x="68057" y="51056"/>
                </a:lnTo>
                <a:lnTo>
                  <a:pt x="68107" y="50881"/>
                </a:lnTo>
                <a:lnTo>
                  <a:pt x="68182" y="50707"/>
                </a:lnTo>
                <a:lnTo>
                  <a:pt x="68281" y="50558"/>
                </a:lnTo>
                <a:lnTo>
                  <a:pt x="68356" y="50384"/>
                </a:lnTo>
                <a:lnTo>
                  <a:pt x="68481" y="50259"/>
                </a:lnTo>
                <a:lnTo>
                  <a:pt x="68605" y="50110"/>
                </a:lnTo>
                <a:lnTo>
                  <a:pt x="68729" y="49985"/>
                </a:lnTo>
                <a:lnTo>
                  <a:pt x="68879" y="49886"/>
                </a:lnTo>
                <a:lnTo>
                  <a:pt x="69053" y="49786"/>
                </a:lnTo>
                <a:lnTo>
                  <a:pt x="69202" y="49711"/>
                </a:lnTo>
                <a:lnTo>
                  <a:pt x="69377" y="49637"/>
                </a:lnTo>
                <a:lnTo>
                  <a:pt x="95464" y="40775"/>
                </a:lnTo>
                <a:lnTo>
                  <a:pt x="95464" y="40775"/>
                </a:lnTo>
                <a:lnTo>
                  <a:pt x="95788" y="40675"/>
                </a:lnTo>
                <a:lnTo>
                  <a:pt x="96087" y="40601"/>
                </a:lnTo>
                <a:lnTo>
                  <a:pt x="96386" y="40551"/>
                </a:lnTo>
                <a:lnTo>
                  <a:pt x="96709" y="40501"/>
                </a:lnTo>
                <a:lnTo>
                  <a:pt x="97008" y="40476"/>
                </a:lnTo>
                <a:lnTo>
                  <a:pt x="97307" y="40476"/>
                </a:lnTo>
                <a:lnTo>
                  <a:pt x="97605" y="40476"/>
                </a:lnTo>
                <a:lnTo>
                  <a:pt x="97904" y="40501"/>
                </a:lnTo>
                <a:lnTo>
                  <a:pt x="98203" y="40551"/>
                </a:lnTo>
                <a:lnTo>
                  <a:pt x="98501" y="40601"/>
                </a:lnTo>
                <a:lnTo>
                  <a:pt x="98775" y="40675"/>
                </a:lnTo>
                <a:lnTo>
                  <a:pt x="99074" y="40750"/>
                </a:lnTo>
                <a:lnTo>
                  <a:pt x="99348" y="40850"/>
                </a:lnTo>
                <a:lnTo>
                  <a:pt x="99622" y="40974"/>
                </a:lnTo>
                <a:lnTo>
                  <a:pt x="99871" y="41098"/>
                </a:lnTo>
                <a:lnTo>
                  <a:pt x="100144" y="41223"/>
                </a:lnTo>
                <a:lnTo>
                  <a:pt x="100393" y="41397"/>
                </a:lnTo>
                <a:lnTo>
                  <a:pt x="100642" y="41547"/>
                </a:lnTo>
                <a:lnTo>
                  <a:pt x="100866" y="41746"/>
                </a:lnTo>
                <a:lnTo>
                  <a:pt x="101090" y="41920"/>
                </a:lnTo>
                <a:lnTo>
                  <a:pt x="101314" y="42119"/>
                </a:lnTo>
                <a:lnTo>
                  <a:pt x="101513" y="42343"/>
                </a:lnTo>
                <a:lnTo>
                  <a:pt x="101713" y="42567"/>
                </a:lnTo>
                <a:lnTo>
                  <a:pt x="101887" y="42791"/>
                </a:lnTo>
                <a:lnTo>
                  <a:pt x="102061" y="43040"/>
                </a:lnTo>
                <a:lnTo>
                  <a:pt x="102210" y="43314"/>
                </a:lnTo>
                <a:lnTo>
                  <a:pt x="102360" y="43563"/>
                </a:lnTo>
                <a:lnTo>
                  <a:pt x="102484" y="43862"/>
                </a:lnTo>
                <a:lnTo>
                  <a:pt x="102609" y="44135"/>
                </a:lnTo>
                <a:lnTo>
                  <a:pt x="102708" y="44434"/>
                </a:lnTo>
                <a:lnTo>
                  <a:pt x="102808" y="44733"/>
                </a:lnTo>
                <a:lnTo>
                  <a:pt x="102858" y="45032"/>
                </a:lnTo>
                <a:lnTo>
                  <a:pt x="102858" y="45032"/>
                </a:lnTo>
                <a:lnTo>
                  <a:pt x="102932" y="45355"/>
                </a:lnTo>
                <a:lnTo>
                  <a:pt x="102957" y="45679"/>
                </a:lnTo>
                <a:lnTo>
                  <a:pt x="102982" y="45978"/>
                </a:lnTo>
                <a:lnTo>
                  <a:pt x="102982" y="46301"/>
                </a:lnTo>
                <a:lnTo>
                  <a:pt x="102957" y="46600"/>
                </a:lnTo>
                <a:lnTo>
                  <a:pt x="102932" y="46899"/>
                </a:lnTo>
                <a:lnTo>
                  <a:pt x="102883" y="47197"/>
                </a:lnTo>
                <a:lnTo>
                  <a:pt x="102833" y="47496"/>
                </a:lnTo>
                <a:lnTo>
                  <a:pt x="102733" y="47770"/>
                </a:lnTo>
                <a:lnTo>
                  <a:pt x="102659" y="48069"/>
                </a:lnTo>
                <a:lnTo>
                  <a:pt x="102534" y="48342"/>
                </a:lnTo>
                <a:lnTo>
                  <a:pt x="102410" y="48591"/>
                </a:lnTo>
                <a:lnTo>
                  <a:pt x="102285" y="48865"/>
                </a:lnTo>
                <a:lnTo>
                  <a:pt x="102136" y="49114"/>
                </a:lnTo>
                <a:lnTo>
                  <a:pt x="101986" y="49363"/>
                </a:lnTo>
                <a:lnTo>
                  <a:pt x="101812" y="49612"/>
                </a:lnTo>
                <a:lnTo>
                  <a:pt x="101613" y="49836"/>
                </a:lnTo>
                <a:lnTo>
                  <a:pt x="101414" y="50060"/>
                </a:lnTo>
                <a:lnTo>
                  <a:pt x="101215" y="50259"/>
                </a:lnTo>
                <a:lnTo>
                  <a:pt x="100991" y="50458"/>
                </a:lnTo>
                <a:lnTo>
                  <a:pt x="100767" y="50657"/>
                </a:lnTo>
                <a:lnTo>
                  <a:pt x="100518" y="50832"/>
                </a:lnTo>
                <a:lnTo>
                  <a:pt x="100269" y="50981"/>
                </a:lnTo>
                <a:lnTo>
                  <a:pt x="100020" y="51130"/>
                </a:lnTo>
                <a:lnTo>
                  <a:pt x="99746" y="51280"/>
                </a:lnTo>
                <a:lnTo>
                  <a:pt x="99472" y="51404"/>
                </a:lnTo>
                <a:lnTo>
                  <a:pt x="99198" y="51504"/>
                </a:lnTo>
                <a:lnTo>
                  <a:pt x="98900" y="51603"/>
                </a:lnTo>
                <a:lnTo>
                  <a:pt x="98601" y="51678"/>
                </a:lnTo>
                <a:lnTo>
                  <a:pt x="98302" y="51753"/>
                </a:lnTo>
                <a:lnTo>
                  <a:pt x="97979" y="51778"/>
                </a:lnTo>
                <a:lnTo>
                  <a:pt x="97680" y="51827"/>
                </a:lnTo>
                <a:lnTo>
                  <a:pt x="97680" y="51827"/>
                </a:lnTo>
                <a:close/>
                <a:moveTo>
                  <a:pt x="93324" y="35572"/>
                </a:moveTo>
                <a:lnTo>
                  <a:pt x="68605" y="47745"/>
                </a:lnTo>
                <a:lnTo>
                  <a:pt x="68605" y="47745"/>
                </a:lnTo>
                <a:lnTo>
                  <a:pt x="68431" y="47820"/>
                </a:lnTo>
                <a:lnTo>
                  <a:pt x="68256" y="47894"/>
                </a:lnTo>
                <a:lnTo>
                  <a:pt x="68082" y="47919"/>
                </a:lnTo>
                <a:lnTo>
                  <a:pt x="67883" y="47944"/>
                </a:lnTo>
                <a:lnTo>
                  <a:pt x="67709" y="47969"/>
                </a:lnTo>
                <a:lnTo>
                  <a:pt x="67535" y="47944"/>
                </a:lnTo>
                <a:lnTo>
                  <a:pt x="67335" y="47919"/>
                </a:lnTo>
                <a:lnTo>
                  <a:pt x="67161" y="47894"/>
                </a:lnTo>
                <a:lnTo>
                  <a:pt x="66987" y="47845"/>
                </a:lnTo>
                <a:lnTo>
                  <a:pt x="66838" y="47770"/>
                </a:lnTo>
                <a:lnTo>
                  <a:pt x="66663" y="47670"/>
                </a:lnTo>
                <a:lnTo>
                  <a:pt x="66514" y="47571"/>
                </a:lnTo>
                <a:lnTo>
                  <a:pt x="66365" y="47471"/>
                </a:lnTo>
                <a:lnTo>
                  <a:pt x="66240" y="47347"/>
                </a:lnTo>
                <a:lnTo>
                  <a:pt x="66116" y="47197"/>
                </a:lnTo>
                <a:lnTo>
                  <a:pt x="65991" y="47048"/>
                </a:lnTo>
                <a:lnTo>
                  <a:pt x="65991" y="47048"/>
                </a:lnTo>
                <a:lnTo>
                  <a:pt x="65892" y="46874"/>
                </a:lnTo>
                <a:lnTo>
                  <a:pt x="65817" y="46724"/>
                </a:lnTo>
                <a:lnTo>
                  <a:pt x="65742" y="46550"/>
                </a:lnTo>
                <a:lnTo>
                  <a:pt x="65692" y="46376"/>
                </a:lnTo>
                <a:lnTo>
                  <a:pt x="65668" y="46177"/>
                </a:lnTo>
                <a:lnTo>
                  <a:pt x="65643" y="46002"/>
                </a:lnTo>
                <a:lnTo>
                  <a:pt x="65643" y="45828"/>
                </a:lnTo>
                <a:lnTo>
                  <a:pt x="65668" y="45629"/>
                </a:lnTo>
                <a:lnTo>
                  <a:pt x="65692" y="45455"/>
                </a:lnTo>
                <a:lnTo>
                  <a:pt x="65742" y="45281"/>
                </a:lnTo>
                <a:lnTo>
                  <a:pt x="65817" y="45106"/>
                </a:lnTo>
                <a:lnTo>
                  <a:pt x="65892" y="44957"/>
                </a:lnTo>
                <a:lnTo>
                  <a:pt x="65991" y="44783"/>
                </a:lnTo>
                <a:lnTo>
                  <a:pt x="66091" y="44633"/>
                </a:lnTo>
                <a:lnTo>
                  <a:pt x="66215" y="44509"/>
                </a:lnTo>
                <a:lnTo>
                  <a:pt x="66340" y="44359"/>
                </a:lnTo>
                <a:lnTo>
                  <a:pt x="87051" y="26212"/>
                </a:lnTo>
                <a:lnTo>
                  <a:pt x="87051" y="26212"/>
                </a:lnTo>
                <a:lnTo>
                  <a:pt x="87300" y="25988"/>
                </a:lnTo>
                <a:lnTo>
                  <a:pt x="87573" y="25814"/>
                </a:lnTo>
                <a:lnTo>
                  <a:pt x="87822" y="25640"/>
                </a:lnTo>
                <a:lnTo>
                  <a:pt x="88096" y="25491"/>
                </a:lnTo>
                <a:lnTo>
                  <a:pt x="88370" y="25341"/>
                </a:lnTo>
                <a:lnTo>
                  <a:pt x="88644" y="25217"/>
                </a:lnTo>
                <a:lnTo>
                  <a:pt x="88918" y="25117"/>
                </a:lnTo>
                <a:lnTo>
                  <a:pt x="89216" y="25018"/>
                </a:lnTo>
                <a:lnTo>
                  <a:pt x="89490" y="24943"/>
                </a:lnTo>
                <a:lnTo>
                  <a:pt x="89789" y="24893"/>
                </a:lnTo>
                <a:lnTo>
                  <a:pt x="90088" y="24843"/>
                </a:lnTo>
                <a:lnTo>
                  <a:pt x="90361" y="24818"/>
                </a:lnTo>
                <a:lnTo>
                  <a:pt x="90660" y="24794"/>
                </a:lnTo>
                <a:lnTo>
                  <a:pt x="90959" y="24794"/>
                </a:lnTo>
                <a:lnTo>
                  <a:pt x="91258" y="24818"/>
                </a:lnTo>
                <a:lnTo>
                  <a:pt x="91556" y="24843"/>
                </a:lnTo>
                <a:lnTo>
                  <a:pt x="91830" y="24893"/>
                </a:lnTo>
                <a:lnTo>
                  <a:pt x="92129" y="24943"/>
                </a:lnTo>
                <a:lnTo>
                  <a:pt x="92403" y="25018"/>
                </a:lnTo>
                <a:lnTo>
                  <a:pt x="92701" y="25117"/>
                </a:lnTo>
                <a:lnTo>
                  <a:pt x="92975" y="25217"/>
                </a:lnTo>
                <a:lnTo>
                  <a:pt x="93249" y="25341"/>
                </a:lnTo>
                <a:lnTo>
                  <a:pt x="93498" y="25466"/>
                </a:lnTo>
                <a:lnTo>
                  <a:pt x="93772" y="25615"/>
                </a:lnTo>
                <a:lnTo>
                  <a:pt x="94021" y="25789"/>
                </a:lnTo>
                <a:lnTo>
                  <a:pt x="94270" y="25963"/>
                </a:lnTo>
                <a:lnTo>
                  <a:pt x="94494" y="26163"/>
                </a:lnTo>
                <a:lnTo>
                  <a:pt x="94718" y="26362"/>
                </a:lnTo>
                <a:lnTo>
                  <a:pt x="94942" y="26586"/>
                </a:lnTo>
                <a:lnTo>
                  <a:pt x="95141" y="26810"/>
                </a:lnTo>
                <a:lnTo>
                  <a:pt x="95340" y="27059"/>
                </a:lnTo>
                <a:lnTo>
                  <a:pt x="95514" y="27308"/>
                </a:lnTo>
                <a:lnTo>
                  <a:pt x="95514" y="27308"/>
                </a:lnTo>
                <a:lnTo>
                  <a:pt x="95689" y="27582"/>
                </a:lnTo>
                <a:lnTo>
                  <a:pt x="95838" y="27855"/>
                </a:lnTo>
                <a:lnTo>
                  <a:pt x="95987" y="28129"/>
                </a:lnTo>
                <a:lnTo>
                  <a:pt x="96112" y="28428"/>
                </a:lnTo>
                <a:lnTo>
                  <a:pt x="96211" y="28702"/>
                </a:lnTo>
                <a:lnTo>
                  <a:pt x="96286" y="29000"/>
                </a:lnTo>
                <a:lnTo>
                  <a:pt x="96361" y="29299"/>
                </a:lnTo>
                <a:lnTo>
                  <a:pt x="96410" y="29598"/>
                </a:lnTo>
                <a:lnTo>
                  <a:pt x="96460" y="29897"/>
                </a:lnTo>
                <a:lnTo>
                  <a:pt x="96485" y="30195"/>
                </a:lnTo>
                <a:lnTo>
                  <a:pt x="96485" y="30469"/>
                </a:lnTo>
                <a:lnTo>
                  <a:pt x="96485" y="30768"/>
                </a:lnTo>
                <a:lnTo>
                  <a:pt x="96460" y="31067"/>
                </a:lnTo>
                <a:lnTo>
                  <a:pt x="96410" y="31365"/>
                </a:lnTo>
                <a:lnTo>
                  <a:pt x="96361" y="31664"/>
                </a:lnTo>
                <a:lnTo>
                  <a:pt x="96286" y="31938"/>
                </a:lnTo>
                <a:lnTo>
                  <a:pt x="96211" y="32212"/>
                </a:lnTo>
                <a:lnTo>
                  <a:pt x="96112" y="32510"/>
                </a:lnTo>
                <a:lnTo>
                  <a:pt x="95987" y="32759"/>
                </a:lnTo>
                <a:lnTo>
                  <a:pt x="95863" y="33033"/>
                </a:lnTo>
                <a:lnTo>
                  <a:pt x="95738" y="33307"/>
                </a:lnTo>
                <a:lnTo>
                  <a:pt x="95564" y="33556"/>
                </a:lnTo>
                <a:lnTo>
                  <a:pt x="95415" y="33805"/>
                </a:lnTo>
                <a:lnTo>
                  <a:pt x="95216" y="34029"/>
                </a:lnTo>
                <a:lnTo>
                  <a:pt x="95041" y="34253"/>
                </a:lnTo>
                <a:lnTo>
                  <a:pt x="94817" y="34477"/>
                </a:lnTo>
                <a:lnTo>
                  <a:pt x="94618" y="34701"/>
                </a:lnTo>
                <a:lnTo>
                  <a:pt x="94369" y="34900"/>
                </a:lnTo>
                <a:lnTo>
                  <a:pt x="94120" y="35074"/>
                </a:lnTo>
                <a:lnTo>
                  <a:pt x="93871" y="35249"/>
                </a:lnTo>
                <a:lnTo>
                  <a:pt x="93597" y="35423"/>
                </a:lnTo>
                <a:lnTo>
                  <a:pt x="93324" y="35572"/>
                </a:lnTo>
                <a:lnTo>
                  <a:pt x="93324" y="35572"/>
                </a:lnTo>
                <a:close/>
                <a:moveTo>
                  <a:pt x="83068" y="22205"/>
                </a:moveTo>
                <a:lnTo>
                  <a:pt x="64896" y="42916"/>
                </a:lnTo>
                <a:lnTo>
                  <a:pt x="64896" y="42916"/>
                </a:lnTo>
                <a:lnTo>
                  <a:pt x="64771" y="43065"/>
                </a:lnTo>
                <a:lnTo>
                  <a:pt x="64622" y="43190"/>
                </a:lnTo>
                <a:lnTo>
                  <a:pt x="64473" y="43289"/>
                </a:lnTo>
                <a:lnTo>
                  <a:pt x="64323" y="43389"/>
                </a:lnTo>
                <a:lnTo>
                  <a:pt x="64149" y="43463"/>
                </a:lnTo>
                <a:lnTo>
                  <a:pt x="63975" y="43538"/>
                </a:lnTo>
                <a:lnTo>
                  <a:pt x="63801" y="43588"/>
                </a:lnTo>
                <a:lnTo>
                  <a:pt x="63626" y="43613"/>
                </a:lnTo>
                <a:lnTo>
                  <a:pt x="63452" y="43613"/>
                </a:lnTo>
                <a:lnTo>
                  <a:pt x="63278" y="43613"/>
                </a:lnTo>
                <a:lnTo>
                  <a:pt x="63079" y="43613"/>
                </a:lnTo>
                <a:lnTo>
                  <a:pt x="62904" y="43563"/>
                </a:lnTo>
                <a:lnTo>
                  <a:pt x="62730" y="43513"/>
                </a:lnTo>
                <a:lnTo>
                  <a:pt x="62556" y="43463"/>
                </a:lnTo>
                <a:lnTo>
                  <a:pt x="62382" y="43389"/>
                </a:lnTo>
                <a:lnTo>
                  <a:pt x="62232" y="43289"/>
                </a:lnTo>
                <a:lnTo>
                  <a:pt x="62232" y="43289"/>
                </a:lnTo>
                <a:lnTo>
                  <a:pt x="62083" y="43165"/>
                </a:lnTo>
                <a:lnTo>
                  <a:pt x="61934" y="43040"/>
                </a:lnTo>
                <a:lnTo>
                  <a:pt x="61809" y="42916"/>
                </a:lnTo>
                <a:lnTo>
                  <a:pt x="61685" y="42766"/>
                </a:lnTo>
                <a:lnTo>
                  <a:pt x="61585" y="42617"/>
                </a:lnTo>
                <a:lnTo>
                  <a:pt x="61510" y="42443"/>
                </a:lnTo>
                <a:lnTo>
                  <a:pt x="61436" y="42268"/>
                </a:lnTo>
                <a:lnTo>
                  <a:pt x="61386" y="42094"/>
                </a:lnTo>
                <a:lnTo>
                  <a:pt x="61336" y="41920"/>
                </a:lnTo>
                <a:lnTo>
                  <a:pt x="61311" y="41746"/>
                </a:lnTo>
                <a:lnTo>
                  <a:pt x="61311" y="41571"/>
                </a:lnTo>
                <a:lnTo>
                  <a:pt x="61336" y="41372"/>
                </a:lnTo>
                <a:lnTo>
                  <a:pt x="61361" y="41198"/>
                </a:lnTo>
                <a:lnTo>
                  <a:pt x="61386" y="41024"/>
                </a:lnTo>
                <a:lnTo>
                  <a:pt x="61461" y="40850"/>
                </a:lnTo>
                <a:lnTo>
                  <a:pt x="61535" y="40675"/>
                </a:lnTo>
                <a:lnTo>
                  <a:pt x="73708" y="15956"/>
                </a:lnTo>
                <a:lnTo>
                  <a:pt x="73708" y="15956"/>
                </a:lnTo>
                <a:lnTo>
                  <a:pt x="73857" y="15683"/>
                </a:lnTo>
                <a:lnTo>
                  <a:pt x="74032" y="15409"/>
                </a:lnTo>
                <a:lnTo>
                  <a:pt x="74206" y="15135"/>
                </a:lnTo>
                <a:lnTo>
                  <a:pt x="74380" y="14911"/>
                </a:lnTo>
                <a:lnTo>
                  <a:pt x="74579" y="14662"/>
                </a:lnTo>
                <a:lnTo>
                  <a:pt x="74803" y="14438"/>
                </a:lnTo>
                <a:lnTo>
                  <a:pt x="75002" y="14239"/>
                </a:lnTo>
                <a:lnTo>
                  <a:pt x="75251" y="14040"/>
                </a:lnTo>
                <a:lnTo>
                  <a:pt x="75475" y="13865"/>
                </a:lnTo>
                <a:lnTo>
                  <a:pt x="75724" y="13691"/>
                </a:lnTo>
                <a:lnTo>
                  <a:pt x="75973" y="13542"/>
                </a:lnTo>
                <a:lnTo>
                  <a:pt x="76247" y="13392"/>
                </a:lnTo>
                <a:lnTo>
                  <a:pt x="76496" y="13268"/>
                </a:lnTo>
                <a:lnTo>
                  <a:pt x="76770" y="13168"/>
                </a:lnTo>
                <a:lnTo>
                  <a:pt x="77044" y="13069"/>
                </a:lnTo>
                <a:lnTo>
                  <a:pt x="77342" y="12994"/>
                </a:lnTo>
                <a:lnTo>
                  <a:pt x="77616" y="12920"/>
                </a:lnTo>
                <a:lnTo>
                  <a:pt x="77915" y="12870"/>
                </a:lnTo>
                <a:lnTo>
                  <a:pt x="78214" y="12820"/>
                </a:lnTo>
                <a:lnTo>
                  <a:pt x="78487" y="12795"/>
                </a:lnTo>
                <a:lnTo>
                  <a:pt x="78786" y="12795"/>
                </a:lnTo>
                <a:lnTo>
                  <a:pt x="79085" y="12795"/>
                </a:lnTo>
                <a:lnTo>
                  <a:pt x="79384" y="12820"/>
                </a:lnTo>
                <a:lnTo>
                  <a:pt x="79682" y="12870"/>
                </a:lnTo>
                <a:lnTo>
                  <a:pt x="79981" y="12920"/>
                </a:lnTo>
                <a:lnTo>
                  <a:pt x="80280" y="12994"/>
                </a:lnTo>
                <a:lnTo>
                  <a:pt x="80554" y="13069"/>
                </a:lnTo>
                <a:lnTo>
                  <a:pt x="80852" y="13168"/>
                </a:lnTo>
                <a:lnTo>
                  <a:pt x="81126" y="13293"/>
                </a:lnTo>
                <a:lnTo>
                  <a:pt x="81425" y="13417"/>
                </a:lnTo>
                <a:lnTo>
                  <a:pt x="81699" y="13567"/>
                </a:lnTo>
                <a:lnTo>
                  <a:pt x="81948" y="13741"/>
                </a:lnTo>
                <a:lnTo>
                  <a:pt x="81948" y="13741"/>
                </a:lnTo>
                <a:lnTo>
                  <a:pt x="82221" y="13940"/>
                </a:lnTo>
                <a:lnTo>
                  <a:pt x="82470" y="14139"/>
                </a:lnTo>
                <a:lnTo>
                  <a:pt x="82694" y="14338"/>
                </a:lnTo>
                <a:lnTo>
                  <a:pt x="82918" y="14562"/>
                </a:lnTo>
                <a:lnTo>
                  <a:pt x="83118" y="14786"/>
                </a:lnTo>
                <a:lnTo>
                  <a:pt x="83317" y="15011"/>
                </a:lnTo>
                <a:lnTo>
                  <a:pt x="83491" y="15259"/>
                </a:lnTo>
                <a:lnTo>
                  <a:pt x="83640" y="15508"/>
                </a:lnTo>
                <a:lnTo>
                  <a:pt x="83790" y="15782"/>
                </a:lnTo>
                <a:lnTo>
                  <a:pt x="83939" y="16031"/>
                </a:lnTo>
                <a:lnTo>
                  <a:pt x="84063" y="16305"/>
                </a:lnTo>
                <a:lnTo>
                  <a:pt x="84163" y="16579"/>
                </a:lnTo>
                <a:lnTo>
                  <a:pt x="84238" y="16853"/>
                </a:lnTo>
                <a:lnTo>
                  <a:pt x="84337" y="17151"/>
                </a:lnTo>
                <a:lnTo>
                  <a:pt x="84387" y="17425"/>
                </a:lnTo>
                <a:lnTo>
                  <a:pt x="84437" y="17724"/>
                </a:lnTo>
                <a:lnTo>
                  <a:pt x="84462" y="18023"/>
                </a:lnTo>
                <a:lnTo>
                  <a:pt x="84487" y="18321"/>
                </a:lnTo>
                <a:lnTo>
                  <a:pt x="84487" y="18620"/>
                </a:lnTo>
                <a:lnTo>
                  <a:pt x="84462" y="18894"/>
                </a:lnTo>
                <a:lnTo>
                  <a:pt x="84437" y="19193"/>
                </a:lnTo>
                <a:lnTo>
                  <a:pt x="84387" y="19491"/>
                </a:lnTo>
                <a:lnTo>
                  <a:pt x="84337" y="19790"/>
                </a:lnTo>
                <a:lnTo>
                  <a:pt x="84263" y="20064"/>
                </a:lnTo>
                <a:lnTo>
                  <a:pt x="84163" y="20363"/>
                </a:lnTo>
                <a:lnTo>
                  <a:pt x="84063" y="20636"/>
                </a:lnTo>
                <a:lnTo>
                  <a:pt x="83939" y="20910"/>
                </a:lnTo>
                <a:lnTo>
                  <a:pt x="83790" y="21184"/>
                </a:lnTo>
                <a:lnTo>
                  <a:pt x="83640" y="21458"/>
                </a:lnTo>
                <a:lnTo>
                  <a:pt x="83466" y="21707"/>
                </a:lnTo>
                <a:lnTo>
                  <a:pt x="83267" y="21956"/>
                </a:lnTo>
                <a:lnTo>
                  <a:pt x="83068" y="22205"/>
                </a:lnTo>
                <a:lnTo>
                  <a:pt x="83068" y="22205"/>
                </a:lnTo>
                <a:close/>
                <a:moveTo>
                  <a:pt x="68505" y="13791"/>
                </a:moveTo>
                <a:lnTo>
                  <a:pt x="59644" y="39879"/>
                </a:lnTo>
                <a:lnTo>
                  <a:pt x="59644" y="39879"/>
                </a:lnTo>
                <a:lnTo>
                  <a:pt x="59569" y="40078"/>
                </a:lnTo>
                <a:lnTo>
                  <a:pt x="59494" y="40227"/>
                </a:lnTo>
                <a:lnTo>
                  <a:pt x="59395" y="40401"/>
                </a:lnTo>
                <a:lnTo>
                  <a:pt x="59270" y="40526"/>
                </a:lnTo>
                <a:lnTo>
                  <a:pt x="59171" y="40675"/>
                </a:lnTo>
                <a:lnTo>
                  <a:pt x="59021" y="40800"/>
                </a:lnTo>
                <a:lnTo>
                  <a:pt x="58872" y="40899"/>
                </a:lnTo>
                <a:lnTo>
                  <a:pt x="58722" y="40999"/>
                </a:lnTo>
                <a:lnTo>
                  <a:pt x="58573" y="41098"/>
                </a:lnTo>
                <a:lnTo>
                  <a:pt x="58399" y="41148"/>
                </a:lnTo>
                <a:lnTo>
                  <a:pt x="58225" y="41223"/>
                </a:lnTo>
                <a:lnTo>
                  <a:pt x="58050" y="41248"/>
                </a:lnTo>
                <a:lnTo>
                  <a:pt x="57876" y="41273"/>
                </a:lnTo>
                <a:lnTo>
                  <a:pt x="57677" y="41273"/>
                </a:lnTo>
                <a:lnTo>
                  <a:pt x="57503" y="41273"/>
                </a:lnTo>
                <a:lnTo>
                  <a:pt x="57304" y="41248"/>
                </a:lnTo>
                <a:lnTo>
                  <a:pt x="57304" y="41248"/>
                </a:lnTo>
                <a:lnTo>
                  <a:pt x="57129" y="41198"/>
                </a:lnTo>
                <a:lnTo>
                  <a:pt x="56930" y="41123"/>
                </a:lnTo>
                <a:lnTo>
                  <a:pt x="56781" y="41049"/>
                </a:lnTo>
                <a:lnTo>
                  <a:pt x="56607" y="40974"/>
                </a:lnTo>
                <a:lnTo>
                  <a:pt x="56457" y="40850"/>
                </a:lnTo>
                <a:lnTo>
                  <a:pt x="56333" y="40750"/>
                </a:lnTo>
                <a:lnTo>
                  <a:pt x="56183" y="40626"/>
                </a:lnTo>
                <a:lnTo>
                  <a:pt x="56084" y="40476"/>
                </a:lnTo>
                <a:lnTo>
                  <a:pt x="55984" y="40327"/>
                </a:lnTo>
                <a:lnTo>
                  <a:pt x="55885" y="40177"/>
                </a:lnTo>
                <a:lnTo>
                  <a:pt x="55810" y="40003"/>
                </a:lnTo>
                <a:lnTo>
                  <a:pt x="55735" y="39829"/>
                </a:lnTo>
                <a:lnTo>
                  <a:pt x="55686" y="39655"/>
                </a:lnTo>
                <a:lnTo>
                  <a:pt x="55661" y="39480"/>
                </a:lnTo>
                <a:lnTo>
                  <a:pt x="55661" y="39281"/>
                </a:lnTo>
                <a:lnTo>
                  <a:pt x="55661" y="39107"/>
                </a:lnTo>
                <a:lnTo>
                  <a:pt x="57453" y="11600"/>
                </a:lnTo>
                <a:lnTo>
                  <a:pt x="57453" y="11600"/>
                </a:lnTo>
                <a:lnTo>
                  <a:pt x="57478" y="11277"/>
                </a:lnTo>
                <a:lnTo>
                  <a:pt x="57528" y="10978"/>
                </a:lnTo>
                <a:lnTo>
                  <a:pt x="57602" y="10679"/>
                </a:lnTo>
                <a:lnTo>
                  <a:pt x="57677" y="10380"/>
                </a:lnTo>
                <a:lnTo>
                  <a:pt x="57777" y="10082"/>
                </a:lnTo>
                <a:lnTo>
                  <a:pt x="57876" y="9783"/>
                </a:lnTo>
                <a:lnTo>
                  <a:pt x="58001" y="9509"/>
                </a:lnTo>
                <a:lnTo>
                  <a:pt x="58150" y="9260"/>
                </a:lnTo>
                <a:lnTo>
                  <a:pt x="58299" y="8986"/>
                </a:lnTo>
                <a:lnTo>
                  <a:pt x="58449" y="8737"/>
                </a:lnTo>
                <a:lnTo>
                  <a:pt x="58623" y="8513"/>
                </a:lnTo>
                <a:lnTo>
                  <a:pt x="58822" y="8289"/>
                </a:lnTo>
                <a:lnTo>
                  <a:pt x="59021" y="8065"/>
                </a:lnTo>
                <a:lnTo>
                  <a:pt x="59220" y="7841"/>
                </a:lnTo>
                <a:lnTo>
                  <a:pt x="59444" y="7667"/>
                </a:lnTo>
                <a:lnTo>
                  <a:pt x="59668" y="7468"/>
                </a:lnTo>
                <a:lnTo>
                  <a:pt x="59917" y="7294"/>
                </a:lnTo>
                <a:lnTo>
                  <a:pt x="60141" y="7144"/>
                </a:lnTo>
                <a:lnTo>
                  <a:pt x="60415" y="6995"/>
                </a:lnTo>
                <a:lnTo>
                  <a:pt x="60664" y="6846"/>
                </a:lnTo>
                <a:lnTo>
                  <a:pt x="60938" y="6721"/>
                </a:lnTo>
                <a:lnTo>
                  <a:pt x="61212" y="6622"/>
                </a:lnTo>
                <a:lnTo>
                  <a:pt x="61510" y="6522"/>
                </a:lnTo>
                <a:lnTo>
                  <a:pt x="61784" y="6447"/>
                </a:lnTo>
                <a:lnTo>
                  <a:pt x="62083" y="6398"/>
                </a:lnTo>
                <a:lnTo>
                  <a:pt x="62382" y="6348"/>
                </a:lnTo>
                <a:lnTo>
                  <a:pt x="62680" y="6323"/>
                </a:lnTo>
                <a:lnTo>
                  <a:pt x="62979" y="6298"/>
                </a:lnTo>
                <a:lnTo>
                  <a:pt x="63303" y="6298"/>
                </a:lnTo>
                <a:lnTo>
                  <a:pt x="63601" y="6323"/>
                </a:lnTo>
                <a:lnTo>
                  <a:pt x="63925" y="6348"/>
                </a:lnTo>
                <a:lnTo>
                  <a:pt x="64224" y="6398"/>
                </a:lnTo>
                <a:lnTo>
                  <a:pt x="64224" y="6398"/>
                </a:lnTo>
                <a:lnTo>
                  <a:pt x="64547" y="6472"/>
                </a:lnTo>
                <a:lnTo>
                  <a:pt x="64846" y="6572"/>
                </a:lnTo>
                <a:lnTo>
                  <a:pt x="65145" y="6671"/>
                </a:lnTo>
                <a:lnTo>
                  <a:pt x="65419" y="6771"/>
                </a:lnTo>
                <a:lnTo>
                  <a:pt x="65692" y="6920"/>
                </a:lnTo>
                <a:lnTo>
                  <a:pt x="65966" y="7070"/>
                </a:lnTo>
                <a:lnTo>
                  <a:pt x="66215" y="7219"/>
                </a:lnTo>
                <a:lnTo>
                  <a:pt x="66464" y="7393"/>
                </a:lnTo>
                <a:lnTo>
                  <a:pt x="66713" y="7567"/>
                </a:lnTo>
                <a:lnTo>
                  <a:pt x="66937" y="7767"/>
                </a:lnTo>
                <a:lnTo>
                  <a:pt x="67136" y="7966"/>
                </a:lnTo>
                <a:lnTo>
                  <a:pt x="67360" y="8190"/>
                </a:lnTo>
                <a:lnTo>
                  <a:pt x="67535" y="8414"/>
                </a:lnTo>
                <a:lnTo>
                  <a:pt x="67709" y="8638"/>
                </a:lnTo>
                <a:lnTo>
                  <a:pt x="67883" y="8887"/>
                </a:lnTo>
                <a:lnTo>
                  <a:pt x="68032" y="9136"/>
                </a:lnTo>
                <a:lnTo>
                  <a:pt x="68182" y="9385"/>
                </a:lnTo>
                <a:lnTo>
                  <a:pt x="68306" y="9659"/>
                </a:lnTo>
                <a:lnTo>
                  <a:pt x="68431" y="9932"/>
                </a:lnTo>
                <a:lnTo>
                  <a:pt x="68530" y="10206"/>
                </a:lnTo>
                <a:lnTo>
                  <a:pt x="68605" y="10480"/>
                </a:lnTo>
                <a:lnTo>
                  <a:pt x="68680" y="10779"/>
                </a:lnTo>
                <a:lnTo>
                  <a:pt x="68729" y="11077"/>
                </a:lnTo>
                <a:lnTo>
                  <a:pt x="68779" y="11376"/>
                </a:lnTo>
                <a:lnTo>
                  <a:pt x="68804" y="11675"/>
                </a:lnTo>
                <a:lnTo>
                  <a:pt x="68804" y="11974"/>
                </a:lnTo>
                <a:lnTo>
                  <a:pt x="68804" y="12272"/>
                </a:lnTo>
                <a:lnTo>
                  <a:pt x="68779" y="12571"/>
                </a:lnTo>
                <a:lnTo>
                  <a:pt x="68729" y="12870"/>
                </a:lnTo>
                <a:lnTo>
                  <a:pt x="68680" y="13193"/>
                </a:lnTo>
                <a:lnTo>
                  <a:pt x="68605" y="13492"/>
                </a:lnTo>
                <a:lnTo>
                  <a:pt x="68505" y="13791"/>
                </a:lnTo>
                <a:lnTo>
                  <a:pt x="68505" y="13791"/>
                </a:lnTo>
                <a:close/>
                <a:moveTo>
                  <a:pt x="51827" y="11600"/>
                </a:moveTo>
                <a:lnTo>
                  <a:pt x="53619" y="39107"/>
                </a:lnTo>
                <a:lnTo>
                  <a:pt x="53619" y="39107"/>
                </a:lnTo>
                <a:lnTo>
                  <a:pt x="53619" y="39281"/>
                </a:lnTo>
                <a:lnTo>
                  <a:pt x="53619" y="39480"/>
                </a:lnTo>
                <a:lnTo>
                  <a:pt x="53570" y="39655"/>
                </a:lnTo>
                <a:lnTo>
                  <a:pt x="53545" y="39829"/>
                </a:lnTo>
                <a:lnTo>
                  <a:pt x="53470" y="40003"/>
                </a:lnTo>
                <a:lnTo>
                  <a:pt x="53395" y="40177"/>
                </a:lnTo>
                <a:lnTo>
                  <a:pt x="53296" y="40327"/>
                </a:lnTo>
                <a:lnTo>
                  <a:pt x="53196" y="40476"/>
                </a:lnTo>
                <a:lnTo>
                  <a:pt x="53072" y="40626"/>
                </a:lnTo>
                <a:lnTo>
                  <a:pt x="52947" y="40750"/>
                </a:lnTo>
                <a:lnTo>
                  <a:pt x="52823" y="40850"/>
                </a:lnTo>
                <a:lnTo>
                  <a:pt x="52673" y="40974"/>
                </a:lnTo>
                <a:lnTo>
                  <a:pt x="52499" y="41049"/>
                </a:lnTo>
                <a:lnTo>
                  <a:pt x="52325" y="41123"/>
                </a:lnTo>
                <a:lnTo>
                  <a:pt x="52151" y="41198"/>
                </a:lnTo>
                <a:lnTo>
                  <a:pt x="51976" y="41248"/>
                </a:lnTo>
                <a:lnTo>
                  <a:pt x="51976" y="41248"/>
                </a:lnTo>
                <a:lnTo>
                  <a:pt x="51777" y="41273"/>
                </a:lnTo>
                <a:lnTo>
                  <a:pt x="51603" y="41273"/>
                </a:lnTo>
                <a:lnTo>
                  <a:pt x="51404" y="41273"/>
                </a:lnTo>
                <a:lnTo>
                  <a:pt x="51230" y="41248"/>
                </a:lnTo>
                <a:lnTo>
                  <a:pt x="51055" y="41223"/>
                </a:lnTo>
                <a:lnTo>
                  <a:pt x="50881" y="41148"/>
                </a:lnTo>
                <a:lnTo>
                  <a:pt x="50707" y="41098"/>
                </a:lnTo>
                <a:lnTo>
                  <a:pt x="50558" y="40999"/>
                </a:lnTo>
                <a:lnTo>
                  <a:pt x="50383" y="40899"/>
                </a:lnTo>
                <a:lnTo>
                  <a:pt x="50259" y="40800"/>
                </a:lnTo>
                <a:lnTo>
                  <a:pt x="50110" y="40675"/>
                </a:lnTo>
                <a:lnTo>
                  <a:pt x="49985" y="40526"/>
                </a:lnTo>
                <a:lnTo>
                  <a:pt x="49885" y="40401"/>
                </a:lnTo>
                <a:lnTo>
                  <a:pt x="49786" y="40227"/>
                </a:lnTo>
                <a:lnTo>
                  <a:pt x="49711" y="40078"/>
                </a:lnTo>
                <a:lnTo>
                  <a:pt x="49637" y="39879"/>
                </a:lnTo>
                <a:lnTo>
                  <a:pt x="40775" y="13791"/>
                </a:lnTo>
                <a:lnTo>
                  <a:pt x="40775" y="13791"/>
                </a:lnTo>
                <a:lnTo>
                  <a:pt x="40675" y="13492"/>
                </a:lnTo>
                <a:lnTo>
                  <a:pt x="40600" y="13193"/>
                </a:lnTo>
                <a:lnTo>
                  <a:pt x="40551" y="12870"/>
                </a:lnTo>
                <a:lnTo>
                  <a:pt x="40501" y="12571"/>
                </a:lnTo>
                <a:lnTo>
                  <a:pt x="40476" y="12272"/>
                </a:lnTo>
                <a:lnTo>
                  <a:pt x="40476" y="11974"/>
                </a:lnTo>
                <a:lnTo>
                  <a:pt x="40476" y="11675"/>
                </a:lnTo>
                <a:lnTo>
                  <a:pt x="40501" y="11376"/>
                </a:lnTo>
                <a:lnTo>
                  <a:pt x="40551" y="11077"/>
                </a:lnTo>
                <a:lnTo>
                  <a:pt x="40600" y="10779"/>
                </a:lnTo>
                <a:lnTo>
                  <a:pt x="40675" y="10480"/>
                </a:lnTo>
                <a:lnTo>
                  <a:pt x="40750" y="10206"/>
                </a:lnTo>
                <a:lnTo>
                  <a:pt x="40849" y="9932"/>
                </a:lnTo>
                <a:lnTo>
                  <a:pt x="40974" y="9659"/>
                </a:lnTo>
                <a:lnTo>
                  <a:pt x="41098" y="9385"/>
                </a:lnTo>
                <a:lnTo>
                  <a:pt x="41248" y="9136"/>
                </a:lnTo>
                <a:lnTo>
                  <a:pt x="41397" y="8887"/>
                </a:lnTo>
                <a:lnTo>
                  <a:pt x="41546" y="8638"/>
                </a:lnTo>
                <a:lnTo>
                  <a:pt x="41745" y="8414"/>
                </a:lnTo>
                <a:lnTo>
                  <a:pt x="41920" y="8190"/>
                </a:lnTo>
                <a:lnTo>
                  <a:pt x="42119" y="7966"/>
                </a:lnTo>
                <a:lnTo>
                  <a:pt x="42343" y="7767"/>
                </a:lnTo>
                <a:lnTo>
                  <a:pt x="42567" y="7567"/>
                </a:lnTo>
                <a:lnTo>
                  <a:pt x="42816" y="7393"/>
                </a:lnTo>
                <a:lnTo>
                  <a:pt x="43040" y="7219"/>
                </a:lnTo>
                <a:lnTo>
                  <a:pt x="43314" y="7070"/>
                </a:lnTo>
                <a:lnTo>
                  <a:pt x="43563" y="6920"/>
                </a:lnTo>
                <a:lnTo>
                  <a:pt x="43861" y="6771"/>
                </a:lnTo>
                <a:lnTo>
                  <a:pt x="44135" y="6671"/>
                </a:lnTo>
                <a:lnTo>
                  <a:pt x="44434" y="6572"/>
                </a:lnTo>
                <a:lnTo>
                  <a:pt x="44733" y="6472"/>
                </a:lnTo>
                <a:lnTo>
                  <a:pt x="45056" y="6398"/>
                </a:lnTo>
                <a:lnTo>
                  <a:pt x="45056" y="6398"/>
                </a:lnTo>
                <a:lnTo>
                  <a:pt x="45355" y="6348"/>
                </a:lnTo>
                <a:lnTo>
                  <a:pt x="45679" y="6323"/>
                </a:lnTo>
                <a:lnTo>
                  <a:pt x="45977" y="6298"/>
                </a:lnTo>
                <a:lnTo>
                  <a:pt x="46301" y="6298"/>
                </a:lnTo>
                <a:lnTo>
                  <a:pt x="46600" y="6323"/>
                </a:lnTo>
                <a:lnTo>
                  <a:pt x="46898" y="6348"/>
                </a:lnTo>
                <a:lnTo>
                  <a:pt x="47197" y="6398"/>
                </a:lnTo>
                <a:lnTo>
                  <a:pt x="47496" y="6447"/>
                </a:lnTo>
                <a:lnTo>
                  <a:pt x="47770" y="6522"/>
                </a:lnTo>
                <a:lnTo>
                  <a:pt x="48068" y="6622"/>
                </a:lnTo>
                <a:lnTo>
                  <a:pt x="48342" y="6721"/>
                </a:lnTo>
                <a:lnTo>
                  <a:pt x="48616" y="6846"/>
                </a:lnTo>
                <a:lnTo>
                  <a:pt x="48865" y="6995"/>
                </a:lnTo>
                <a:lnTo>
                  <a:pt x="49114" y="7144"/>
                </a:lnTo>
                <a:lnTo>
                  <a:pt x="49363" y="7294"/>
                </a:lnTo>
                <a:lnTo>
                  <a:pt x="49612" y="7468"/>
                </a:lnTo>
                <a:lnTo>
                  <a:pt x="49836" y="7642"/>
                </a:lnTo>
                <a:lnTo>
                  <a:pt x="50060" y="7841"/>
                </a:lnTo>
                <a:lnTo>
                  <a:pt x="50259" y="8065"/>
                </a:lnTo>
                <a:lnTo>
                  <a:pt x="50458" y="8289"/>
                </a:lnTo>
                <a:lnTo>
                  <a:pt x="50657" y="8513"/>
                </a:lnTo>
                <a:lnTo>
                  <a:pt x="50831" y="8737"/>
                </a:lnTo>
                <a:lnTo>
                  <a:pt x="50981" y="8986"/>
                </a:lnTo>
                <a:lnTo>
                  <a:pt x="51130" y="9260"/>
                </a:lnTo>
                <a:lnTo>
                  <a:pt x="51279" y="9509"/>
                </a:lnTo>
                <a:lnTo>
                  <a:pt x="51404" y="9783"/>
                </a:lnTo>
                <a:lnTo>
                  <a:pt x="51504" y="10082"/>
                </a:lnTo>
                <a:lnTo>
                  <a:pt x="51603" y="10380"/>
                </a:lnTo>
                <a:lnTo>
                  <a:pt x="51678" y="10679"/>
                </a:lnTo>
                <a:lnTo>
                  <a:pt x="51752" y="10978"/>
                </a:lnTo>
                <a:lnTo>
                  <a:pt x="51777" y="11277"/>
                </a:lnTo>
                <a:lnTo>
                  <a:pt x="51827" y="11600"/>
                </a:lnTo>
                <a:lnTo>
                  <a:pt x="51827" y="11600"/>
                </a:lnTo>
                <a:close/>
                <a:moveTo>
                  <a:pt x="35572" y="15956"/>
                </a:moveTo>
                <a:lnTo>
                  <a:pt x="47745" y="40675"/>
                </a:lnTo>
                <a:lnTo>
                  <a:pt x="47745" y="40675"/>
                </a:lnTo>
                <a:lnTo>
                  <a:pt x="47819" y="40850"/>
                </a:lnTo>
                <a:lnTo>
                  <a:pt x="47894" y="41024"/>
                </a:lnTo>
                <a:lnTo>
                  <a:pt x="47919" y="41198"/>
                </a:lnTo>
                <a:lnTo>
                  <a:pt x="47944" y="41372"/>
                </a:lnTo>
                <a:lnTo>
                  <a:pt x="47969" y="41571"/>
                </a:lnTo>
                <a:lnTo>
                  <a:pt x="47944" y="41746"/>
                </a:lnTo>
                <a:lnTo>
                  <a:pt x="47919" y="41920"/>
                </a:lnTo>
                <a:lnTo>
                  <a:pt x="47894" y="42094"/>
                </a:lnTo>
                <a:lnTo>
                  <a:pt x="47844" y="42268"/>
                </a:lnTo>
                <a:lnTo>
                  <a:pt x="47770" y="42443"/>
                </a:lnTo>
                <a:lnTo>
                  <a:pt x="47670" y="42617"/>
                </a:lnTo>
                <a:lnTo>
                  <a:pt x="47595" y="42766"/>
                </a:lnTo>
                <a:lnTo>
                  <a:pt x="47471" y="42916"/>
                </a:lnTo>
                <a:lnTo>
                  <a:pt x="47346" y="43040"/>
                </a:lnTo>
                <a:lnTo>
                  <a:pt x="47197" y="43165"/>
                </a:lnTo>
                <a:lnTo>
                  <a:pt x="47048" y="43289"/>
                </a:lnTo>
                <a:lnTo>
                  <a:pt x="47048" y="43289"/>
                </a:lnTo>
                <a:lnTo>
                  <a:pt x="46873" y="43389"/>
                </a:lnTo>
                <a:lnTo>
                  <a:pt x="46724" y="43463"/>
                </a:lnTo>
                <a:lnTo>
                  <a:pt x="46550" y="43513"/>
                </a:lnTo>
                <a:lnTo>
                  <a:pt x="46376" y="43563"/>
                </a:lnTo>
                <a:lnTo>
                  <a:pt x="46176" y="43613"/>
                </a:lnTo>
                <a:lnTo>
                  <a:pt x="46002" y="43613"/>
                </a:lnTo>
                <a:lnTo>
                  <a:pt x="45828" y="43613"/>
                </a:lnTo>
                <a:lnTo>
                  <a:pt x="45654" y="43613"/>
                </a:lnTo>
                <a:lnTo>
                  <a:pt x="45455" y="43588"/>
                </a:lnTo>
                <a:lnTo>
                  <a:pt x="45280" y="43538"/>
                </a:lnTo>
                <a:lnTo>
                  <a:pt x="45106" y="43463"/>
                </a:lnTo>
                <a:lnTo>
                  <a:pt x="44957" y="43389"/>
                </a:lnTo>
                <a:lnTo>
                  <a:pt x="44782" y="43289"/>
                </a:lnTo>
                <a:lnTo>
                  <a:pt x="44633" y="43190"/>
                </a:lnTo>
                <a:lnTo>
                  <a:pt x="44509" y="43065"/>
                </a:lnTo>
                <a:lnTo>
                  <a:pt x="44359" y="42916"/>
                </a:lnTo>
                <a:lnTo>
                  <a:pt x="26212" y="22205"/>
                </a:lnTo>
                <a:lnTo>
                  <a:pt x="26212" y="22205"/>
                </a:lnTo>
                <a:lnTo>
                  <a:pt x="25988" y="21956"/>
                </a:lnTo>
                <a:lnTo>
                  <a:pt x="25814" y="21707"/>
                </a:lnTo>
                <a:lnTo>
                  <a:pt x="25640" y="21458"/>
                </a:lnTo>
                <a:lnTo>
                  <a:pt x="25490" y="21184"/>
                </a:lnTo>
                <a:lnTo>
                  <a:pt x="25341" y="20910"/>
                </a:lnTo>
                <a:lnTo>
                  <a:pt x="25217" y="20636"/>
                </a:lnTo>
                <a:lnTo>
                  <a:pt x="25117" y="20363"/>
                </a:lnTo>
                <a:lnTo>
                  <a:pt x="25017" y="20064"/>
                </a:lnTo>
                <a:lnTo>
                  <a:pt x="24943" y="19790"/>
                </a:lnTo>
                <a:lnTo>
                  <a:pt x="24893" y="19491"/>
                </a:lnTo>
                <a:lnTo>
                  <a:pt x="24843" y="19193"/>
                </a:lnTo>
                <a:lnTo>
                  <a:pt x="24818" y="18894"/>
                </a:lnTo>
                <a:lnTo>
                  <a:pt x="24793" y="18620"/>
                </a:lnTo>
                <a:lnTo>
                  <a:pt x="24793" y="18321"/>
                </a:lnTo>
                <a:lnTo>
                  <a:pt x="24818" y="18023"/>
                </a:lnTo>
                <a:lnTo>
                  <a:pt x="24843" y="17724"/>
                </a:lnTo>
                <a:lnTo>
                  <a:pt x="24893" y="17425"/>
                </a:lnTo>
                <a:lnTo>
                  <a:pt x="24943" y="17151"/>
                </a:lnTo>
                <a:lnTo>
                  <a:pt x="25017" y="16853"/>
                </a:lnTo>
                <a:lnTo>
                  <a:pt x="25117" y="16579"/>
                </a:lnTo>
                <a:lnTo>
                  <a:pt x="25217" y="16305"/>
                </a:lnTo>
                <a:lnTo>
                  <a:pt x="25341" y="16031"/>
                </a:lnTo>
                <a:lnTo>
                  <a:pt x="25465" y="15782"/>
                </a:lnTo>
                <a:lnTo>
                  <a:pt x="25615" y="15508"/>
                </a:lnTo>
                <a:lnTo>
                  <a:pt x="25789" y="15259"/>
                </a:lnTo>
                <a:lnTo>
                  <a:pt x="25963" y="15011"/>
                </a:lnTo>
                <a:lnTo>
                  <a:pt x="26162" y="14786"/>
                </a:lnTo>
                <a:lnTo>
                  <a:pt x="26362" y="14562"/>
                </a:lnTo>
                <a:lnTo>
                  <a:pt x="26586" y="14338"/>
                </a:lnTo>
                <a:lnTo>
                  <a:pt x="26810" y="14139"/>
                </a:lnTo>
                <a:lnTo>
                  <a:pt x="27059" y="13940"/>
                </a:lnTo>
                <a:lnTo>
                  <a:pt x="27308" y="13741"/>
                </a:lnTo>
                <a:lnTo>
                  <a:pt x="27308" y="13741"/>
                </a:lnTo>
                <a:lnTo>
                  <a:pt x="27581" y="13567"/>
                </a:lnTo>
                <a:lnTo>
                  <a:pt x="27855" y="13417"/>
                </a:lnTo>
                <a:lnTo>
                  <a:pt x="28154" y="13293"/>
                </a:lnTo>
                <a:lnTo>
                  <a:pt x="28428" y="13168"/>
                </a:lnTo>
                <a:lnTo>
                  <a:pt x="28726" y="13069"/>
                </a:lnTo>
                <a:lnTo>
                  <a:pt x="29000" y="12994"/>
                </a:lnTo>
                <a:lnTo>
                  <a:pt x="29299" y="12920"/>
                </a:lnTo>
                <a:lnTo>
                  <a:pt x="29598" y="12870"/>
                </a:lnTo>
                <a:lnTo>
                  <a:pt x="29896" y="12820"/>
                </a:lnTo>
                <a:lnTo>
                  <a:pt x="30195" y="12795"/>
                </a:lnTo>
                <a:lnTo>
                  <a:pt x="30494" y="12795"/>
                </a:lnTo>
                <a:lnTo>
                  <a:pt x="30768" y="12795"/>
                </a:lnTo>
                <a:lnTo>
                  <a:pt x="31066" y="12820"/>
                </a:lnTo>
                <a:lnTo>
                  <a:pt x="31365" y="12870"/>
                </a:lnTo>
                <a:lnTo>
                  <a:pt x="31664" y="12920"/>
                </a:lnTo>
                <a:lnTo>
                  <a:pt x="31938" y="12994"/>
                </a:lnTo>
                <a:lnTo>
                  <a:pt x="32211" y="13069"/>
                </a:lnTo>
                <a:lnTo>
                  <a:pt x="32510" y="13168"/>
                </a:lnTo>
                <a:lnTo>
                  <a:pt x="32784" y="13268"/>
                </a:lnTo>
                <a:lnTo>
                  <a:pt x="33033" y="13417"/>
                </a:lnTo>
                <a:lnTo>
                  <a:pt x="33307" y="13542"/>
                </a:lnTo>
                <a:lnTo>
                  <a:pt x="33556" y="13691"/>
                </a:lnTo>
                <a:lnTo>
                  <a:pt x="33805" y="13865"/>
                </a:lnTo>
                <a:lnTo>
                  <a:pt x="34029" y="14040"/>
                </a:lnTo>
                <a:lnTo>
                  <a:pt x="34253" y="14239"/>
                </a:lnTo>
                <a:lnTo>
                  <a:pt x="34477" y="14438"/>
                </a:lnTo>
                <a:lnTo>
                  <a:pt x="34701" y="14662"/>
                </a:lnTo>
                <a:lnTo>
                  <a:pt x="34900" y="14911"/>
                </a:lnTo>
                <a:lnTo>
                  <a:pt x="35074" y="15135"/>
                </a:lnTo>
                <a:lnTo>
                  <a:pt x="35248" y="15409"/>
                </a:lnTo>
                <a:lnTo>
                  <a:pt x="35423" y="15683"/>
                </a:lnTo>
                <a:lnTo>
                  <a:pt x="35572" y="15956"/>
                </a:lnTo>
                <a:lnTo>
                  <a:pt x="35572" y="15956"/>
                </a:lnTo>
                <a:close/>
                <a:moveTo>
                  <a:pt x="22205" y="26212"/>
                </a:moveTo>
                <a:lnTo>
                  <a:pt x="42940" y="44359"/>
                </a:lnTo>
                <a:lnTo>
                  <a:pt x="42940" y="44359"/>
                </a:lnTo>
                <a:lnTo>
                  <a:pt x="43065" y="44509"/>
                </a:lnTo>
                <a:lnTo>
                  <a:pt x="43189" y="44633"/>
                </a:lnTo>
                <a:lnTo>
                  <a:pt x="43289" y="44783"/>
                </a:lnTo>
                <a:lnTo>
                  <a:pt x="43388" y="44957"/>
                </a:lnTo>
                <a:lnTo>
                  <a:pt x="43463" y="45106"/>
                </a:lnTo>
                <a:lnTo>
                  <a:pt x="43538" y="45281"/>
                </a:lnTo>
                <a:lnTo>
                  <a:pt x="43588" y="45455"/>
                </a:lnTo>
                <a:lnTo>
                  <a:pt x="43612" y="45629"/>
                </a:lnTo>
                <a:lnTo>
                  <a:pt x="43612" y="45828"/>
                </a:lnTo>
                <a:lnTo>
                  <a:pt x="43612" y="46002"/>
                </a:lnTo>
                <a:lnTo>
                  <a:pt x="43612" y="46177"/>
                </a:lnTo>
                <a:lnTo>
                  <a:pt x="43588" y="46376"/>
                </a:lnTo>
                <a:lnTo>
                  <a:pt x="43538" y="46550"/>
                </a:lnTo>
                <a:lnTo>
                  <a:pt x="43463" y="46724"/>
                </a:lnTo>
                <a:lnTo>
                  <a:pt x="43388" y="46874"/>
                </a:lnTo>
                <a:lnTo>
                  <a:pt x="43289" y="47048"/>
                </a:lnTo>
                <a:lnTo>
                  <a:pt x="43289" y="47048"/>
                </a:lnTo>
                <a:lnTo>
                  <a:pt x="43164" y="47197"/>
                </a:lnTo>
                <a:lnTo>
                  <a:pt x="43040" y="47347"/>
                </a:lnTo>
                <a:lnTo>
                  <a:pt x="42915" y="47471"/>
                </a:lnTo>
                <a:lnTo>
                  <a:pt x="42766" y="47571"/>
                </a:lnTo>
                <a:lnTo>
                  <a:pt x="42617" y="47670"/>
                </a:lnTo>
                <a:lnTo>
                  <a:pt x="42442" y="47770"/>
                </a:lnTo>
                <a:lnTo>
                  <a:pt x="42268" y="47845"/>
                </a:lnTo>
                <a:lnTo>
                  <a:pt x="42094" y="47894"/>
                </a:lnTo>
                <a:lnTo>
                  <a:pt x="41920" y="47919"/>
                </a:lnTo>
                <a:lnTo>
                  <a:pt x="41745" y="47944"/>
                </a:lnTo>
                <a:lnTo>
                  <a:pt x="41571" y="47969"/>
                </a:lnTo>
                <a:lnTo>
                  <a:pt x="41397" y="47944"/>
                </a:lnTo>
                <a:lnTo>
                  <a:pt x="41198" y="47919"/>
                </a:lnTo>
                <a:lnTo>
                  <a:pt x="41024" y="47894"/>
                </a:lnTo>
                <a:lnTo>
                  <a:pt x="40849" y="47820"/>
                </a:lnTo>
                <a:lnTo>
                  <a:pt x="40675" y="47745"/>
                </a:lnTo>
                <a:lnTo>
                  <a:pt x="15956" y="35572"/>
                </a:lnTo>
                <a:lnTo>
                  <a:pt x="15956" y="35572"/>
                </a:lnTo>
                <a:lnTo>
                  <a:pt x="15683" y="35423"/>
                </a:lnTo>
                <a:lnTo>
                  <a:pt x="15409" y="35249"/>
                </a:lnTo>
                <a:lnTo>
                  <a:pt x="15160" y="35074"/>
                </a:lnTo>
                <a:lnTo>
                  <a:pt x="14911" y="34900"/>
                </a:lnTo>
                <a:lnTo>
                  <a:pt x="14662" y="34701"/>
                </a:lnTo>
                <a:lnTo>
                  <a:pt x="14438" y="34477"/>
                </a:lnTo>
                <a:lnTo>
                  <a:pt x="14239" y="34253"/>
                </a:lnTo>
                <a:lnTo>
                  <a:pt x="14040" y="34029"/>
                </a:lnTo>
                <a:lnTo>
                  <a:pt x="13865" y="33805"/>
                </a:lnTo>
                <a:lnTo>
                  <a:pt x="13691" y="33556"/>
                </a:lnTo>
                <a:lnTo>
                  <a:pt x="13542" y="33307"/>
                </a:lnTo>
                <a:lnTo>
                  <a:pt x="13417" y="33033"/>
                </a:lnTo>
                <a:lnTo>
                  <a:pt x="13268" y="32759"/>
                </a:lnTo>
                <a:lnTo>
                  <a:pt x="13168" y="32510"/>
                </a:lnTo>
                <a:lnTo>
                  <a:pt x="13069" y="32212"/>
                </a:lnTo>
                <a:lnTo>
                  <a:pt x="12994" y="31938"/>
                </a:lnTo>
                <a:lnTo>
                  <a:pt x="12919" y="31664"/>
                </a:lnTo>
                <a:lnTo>
                  <a:pt x="12870" y="31365"/>
                </a:lnTo>
                <a:lnTo>
                  <a:pt x="12820" y="31067"/>
                </a:lnTo>
                <a:lnTo>
                  <a:pt x="12795" y="30768"/>
                </a:lnTo>
                <a:lnTo>
                  <a:pt x="12795" y="30494"/>
                </a:lnTo>
                <a:lnTo>
                  <a:pt x="12795" y="30195"/>
                </a:lnTo>
                <a:lnTo>
                  <a:pt x="12820" y="29897"/>
                </a:lnTo>
                <a:lnTo>
                  <a:pt x="12870" y="29598"/>
                </a:lnTo>
                <a:lnTo>
                  <a:pt x="12919" y="29299"/>
                </a:lnTo>
                <a:lnTo>
                  <a:pt x="12994" y="29000"/>
                </a:lnTo>
                <a:lnTo>
                  <a:pt x="13069" y="28702"/>
                </a:lnTo>
                <a:lnTo>
                  <a:pt x="13168" y="28428"/>
                </a:lnTo>
                <a:lnTo>
                  <a:pt x="13293" y="28154"/>
                </a:lnTo>
                <a:lnTo>
                  <a:pt x="13417" y="27855"/>
                </a:lnTo>
                <a:lnTo>
                  <a:pt x="13592" y="27582"/>
                </a:lnTo>
                <a:lnTo>
                  <a:pt x="13741" y="27308"/>
                </a:lnTo>
                <a:lnTo>
                  <a:pt x="13741" y="27308"/>
                </a:lnTo>
                <a:lnTo>
                  <a:pt x="13940" y="27059"/>
                </a:lnTo>
                <a:lnTo>
                  <a:pt x="14139" y="26810"/>
                </a:lnTo>
                <a:lnTo>
                  <a:pt x="14338" y="26586"/>
                </a:lnTo>
                <a:lnTo>
                  <a:pt x="14562" y="26362"/>
                </a:lnTo>
                <a:lnTo>
                  <a:pt x="14786" y="26163"/>
                </a:lnTo>
                <a:lnTo>
                  <a:pt x="15010" y="25963"/>
                </a:lnTo>
                <a:lnTo>
                  <a:pt x="15259" y="25789"/>
                </a:lnTo>
                <a:lnTo>
                  <a:pt x="15508" y="25615"/>
                </a:lnTo>
                <a:lnTo>
                  <a:pt x="15782" y="25466"/>
                </a:lnTo>
                <a:lnTo>
                  <a:pt x="16031" y="25341"/>
                </a:lnTo>
                <a:lnTo>
                  <a:pt x="16305" y="25217"/>
                </a:lnTo>
                <a:lnTo>
                  <a:pt x="16579" y="25117"/>
                </a:lnTo>
                <a:lnTo>
                  <a:pt x="16853" y="25018"/>
                </a:lnTo>
                <a:lnTo>
                  <a:pt x="17151" y="24943"/>
                </a:lnTo>
                <a:lnTo>
                  <a:pt x="17450" y="24893"/>
                </a:lnTo>
                <a:lnTo>
                  <a:pt x="17724" y="24843"/>
                </a:lnTo>
                <a:lnTo>
                  <a:pt x="18022" y="24818"/>
                </a:lnTo>
                <a:lnTo>
                  <a:pt x="18321" y="24794"/>
                </a:lnTo>
                <a:lnTo>
                  <a:pt x="18620" y="24794"/>
                </a:lnTo>
                <a:lnTo>
                  <a:pt x="18894" y="24818"/>
                </a:lnTo>
                <a:lnTo>
                  <a:pt x="19192" y="24843"/>
                </a:lnTo>
                <a:lnTo>
                  <a:pt x="19491" y="24893"/>
                </a:lnTo>
                <a:lnTo>
                  <a:pt x="19790" y="24943"/>
                </a:lnTo>
                <a:lnTo>
                  <a:pt x="20064" y="25018"/>
                </a:lnTo>
                <a:lnTo>
                  <a:pt x="20362" y="25117"/>
                </a:lnTo>
                <a:lnTo>
                  <a:pt x="20636" y="25217"/>
                </a:lnTo>
                <a:lnTo>
                  <a:pt x="20910" y="25341"/>
                </a:lnTo>
                <a:lnTo>
                  <a:pt x="21184" y="25491"/>
                </a:lnTo>
                <a:lnTo>
                  <a:pt x="21458" y="25640"/>
                </a:lnTo>
                <a:lnTo>
                  <a:pt x="21707" y="25814"/>
                </a:lnTo>
                <a:lnTo>
                  <a:pt x="21980" y="25988"/>
                </a:lnTo>
                <a:lnTo>
                  <a:pt x="22205" y="26212"/>
                </a:lnTo>
                <a:lnTo>
                  <a:pt x="22205" y="26212"/>
                </a:lnTo>
                <a:close/>
                <a:moveTo>
                  <a:pt x="13791" y="40775"/>
                </a:moveTo>
                <a:lnTo>
                  <a:pt x="39879" y="49637"/>
                </a:lnTo>
                <a:lnTo>
                  <a:pt x="39879" y="49637"/>
                </a:lnTo>
                <a:lnTo>
                  <a:pt x="40078" y="49711"/>
                </a:lnTo>
                <a:lnTo>
                  <a:pt x="40227" y="49786"/>
                </a:lnTo>
                <a:lnTo>
                  <a:pt x="40401" y="49886"/>
                </a:lnTo>
                <a:lnTo>
                  <a:pt x="40551" y="49985"/>
                </a:lnTo>
                <a:lnTo>
                  <a:pt x="40675" y="50110"/>
                </a:lnTo>
                <a:lnTo>
                  <a:pt x="40800" y="50259"/>
                </a:lnTo>
                <a:lnTo>
                  <a:pt x="40899" y="50384"/>
                </a:lnTo>
                <a:lnTo>
                  <a:pt x="40999" y="50558"/>
                </a:lnTo>
                <a:lnTo>
                  <a:pt x="41098" y="50707"/>
                </a:lnTo>
                <a:lnTo>
                  <a:pt x="41148" y="50881"/>
                </a:lnTo>
                <a:lnTo>
                  <a:pt x="41223" y="51056"/>
                </a:lnTo>
                <a:lnTo>
                  <a:pt x="41248" y="51230"/>
                </a:lnTo>
                <a:lnTo>
                  <a:pt x="41273" y="51404"/>
                </a:lnTo>
                <a:lnTo>
                  <a:pt x="41273" y="51603"/>
                </a:lnTo>
                <a:lnTo>
                  <a:pt x="41273" y="51778"/>
                </a:lnTo>
                <a:lnTo>
                  <a:pt x="41248" y="51977"/>
                </a:lnTo>
                <a:lnTo>
                  <a:pt x="41248" y="51977"/>
                </a:lnTo>
                <a:lnTo>
                  <a:pt x="41198" y="52151"/>
                </a:lnTo>
                <a:lnTo>
                  <a:pt x="41123" y="52325"/>
                </a:lnTo>
                <a:lnTo>
                  <a:pt x="41048" y="52500"/>
                </a:lnTo>
                <a:lnTo>
                  <a:pt x="40974" y="52674"/>
                </a:lnTo>
                <a:lnTo>
                  <a:pt x="40849" y="52823"/>
                </a:lnTo>
                <a:lnTo>
                  <a:pt x="40750" y="52948"/>
                </a:lnTo>
                <a:lnTo>
                  <a:pt x="40625" y="53072"/>
                </a:lnTo>
                <a:lnTo>
                  <a:pt x="40476" y="53197"/>
                </a:lnTo>
                <a:lnTo>
                  <a:pt x="40327" y="53296"/>
                </a:lnTo>
                <a:lnTo>
                  <a:pt x="40177" y="53396"/>
                </a:lnTo>
                <a:lnTo>
                  <a:pt x="40003" y="53470"/>
                </a:lnTo>
                <a:lnTo>
                  <a:pt x="39829" y="53520"/>
                </a:lnTo>
                <a:lnTo>
                  <a:pt x="39654" y="53570"/>
                </a:lnTo>
                <a:lnTo>
                  <a:pt x="39480" y="53620"/>
                </a:lnTo>
                <a:lnTo>
                  <a:pt x="39281" y="53620"/>
                </a:lnTo>
                <a:lnTo>
                  <a:pt x="39107" y="53620"/>
                </a:lnTo>
                <a:lnTo>
                  <a:pt x="11600" y="51827"/>
                </a:lnTo>
                <a:lnTo>
                  <a:pt x="11600" y="51827"/>
                </a:lnTo>
                <a:lnTo>
                  <a:pt x="11277" y="51778"/>
                </a:lnTo>
                <a:lnTo>
                  <a:pt x="10978" y="51753"/>
                </a:lnTo>
                <a:lnTo>
                  <a:pt x="10679" y="51678"/>
                </a:lnTo>
                <a:lnTo>
                  <a:pt x="10380" y="51603"/>
                </a:lnTo>
                <a:lnTo>
                  <a:pt x="10082" y="51504"/>
                </a:lnTo>
                <a:lnTo>
                  <a:pt x="9808" y="51404"/>
                </a:lnTo>
                <a:lnTo>
                  <a:pt x="9509" y="51280"/>
                </a:lnTo>
                <a:lnTo>
                  <a:pt x="9260" y="51130"/>
                </a:lnTo>
                <a:lnTo>
                  <a:pt x="8986" y="50981"/>
                </a:lnTo>
                <a:lnTo>
                  <a:pt x="8737" y="50832"/>
                </a:lnTo>
                <a:lnTo>
                  <a:pt x="8513" y="50657"/>
                </a:lnTo>
                <a:lnTo>
                  <a:pt x="8289" y="50458"/>
                </a:lnTo>
                <a:lnTo>
                  <a:pt x="8065" y="50259"/>
                </a:lnTo>
                <a:lnTo>
                  <a:pt x="7841" y="50060"/>
                </a:lnTo>
                <a:lnTo>
                  <a:pt x="7667" y="49836"/>
                </a:lnTo>
                <a:lnTo>
                  <a:pt x="7468" y="49612"/>
                </a:lnTo>
                <a:lnTo>
                  <a:pt x="7294" y="49363"/>
                </a:lnTo>
                <a:lnTo>
                  <a:pt x="7144" y="49114"/>
                </a:lnTo>
                <a:lnTo>
                  <a:pt x="6995" y="48865"/>
                </a:lnTo>
                <a:lnTo>
                  <a:pt x="6846" y="48616"/>
                </a:lnTo>
                <a:lnTo>
                  <a:pt x="6746" y="48342"/>
                </a:lnTo>
                <a:lnTo>
                  <a:pt x="6622" y="48069"/>
                </a:lnTo>
                <a:lnTo>
                  <a:pt x="6522" y="47770"/>
                </a:lnTo>
                <a:lnTo>
                  <a:pt x="6447" y="47496"/>
                </a:lnTo>
                <a:lnTo>
                  <a:pt x="6397" y="47197"/>
                </a:lnTo>
                <a:lnTo>
                  <a:pt x="6348" y="46899"/>
                </a:lnTo>
                <a:lnTo>
                  <a:pt x="6323" y="46600"/>
                </a:lnTo>
                <a:lnTo>
                  <a:pt x="6298" y="46301"/>
                </a:lnTo>
                <a:lnTo>
                  <a:pt x="6298" y="45978"/>
                </a:lnTo>
                <a:lnTo>
                  <a:pt x="6323" y="45679"/>
                </a:lnTo>
                <a:lnTo>
                  <a:pt x="6348" y="45355"/>
                </a:lnTo>
                <a:lnTo>
                  <a:pt x="6397" y="45032"/>
                </a:lnTo>
                <a:lnTo>
                  <a:pt x="6397" y="45032"/>
                </a:lnTo>
                <a:lnTo>
                  <a:pt x="6472" y="44733"/>
                </a:lnTo>
                <a:lnTo>
                  <a:pt x="6572" y="44434"/>
                </a:lnTo>
                <a:lnTo>
                  <a:pt x="6671" y="44135"/>
                </a:lnTo>
                <a:lnTo>
                  <a:pt x="6771" y="43862"/>
                </a:lnTo>
                <a:lnTo>
                  <a:pt x="6920" y="43563"/>
                </a:lnTo>
                <a:lnTo>
                  <a:pt x="7070" y="43314"/>
                </a:lnTo>
                <a:lnTo>
                  <a:pt x="7219" y="43040"/>
                </a:lnTo>
                <a:lnTo>
                  <a:pt x="7393" y="42816"/>
                </a:lnTo>
                <a:lnTo>
                  <a:pt x="7567" y="42567"/>
                </a:lnTo>
                <a:lnTo>
                  <a:pt x="7767" y="42343"/>
                </a:lnTo>
                <a:lnTo>
                  <a:pt x="7966" y="42119"/>
                </a:lnTo>
                <a:lnTo>
                  <a:pt x="8190" y="41920"/>
                </a:lnTo>
                <a:lnTo>
                  <a:pt x="8414" y="41746"/>
                </a:lnTo>
                <a:lnTo>
                  <a:pt x="8638" y="41547"/>
                </a:lnTo>
                <a:lnTo>
                  <a:pt x="8887" y="41397"/>
                </a:lnTo>
                <a:lnTo>
                  <a:pt x="9136" y="41248"/>
                </a:lnTo>
                <a:lnTo>
                  <a:pt x="9385" y="41098"/>
                </a:lnTo>
                <a:lnTo>
                  <a:pt x="9658" y="40974"/>
                </a:lnTo>
                <a:lnTo>
                  <a:pt x="9932" y="40850"/>
                </a:lnTo>
                <a:lnTo>
                  <a:pt x="10206" y="40750"/>
                </a:lnTo>
                <a:lnTo>
                  <a:pt x="10505" y="40675"/>
                </a:lnTo>
                <a:lnTo>
                  <a:pt x="10779" y="40601"/>
                </a:lnTo>
                <a:lnTo>
                  <a:pt x="11077" y="40551"/>
                </a:lnTo>
                <a:lnTo>
                  <a:pt x="11376" y="40501"/>
                </a:lnTo>
                <a:lnTo>
                  <a:pt x="11675" y="40476"/>
                </a:lnTo>
                <a:lnTo>
                  <a:pt x="11974" y="40476"/>
                </a:lnTo>
                <a:lnTo>
                  <a:pt x="12272" y="40476"/>
                </a:lnTo>
                <a:lnTo>
                  <a:pt x="12571" y="40501"/>
                </a:lnTo>
                <a:lnTo>
                  <a:pt x="12895" y="40551"/>
                </a:lnTo>
                <a:lnTo>
                  <a:pt x="13193" y="40601"/>
                </a:lnTo>
                <a:lnTo>
                  <a:pt x="13492" y="40675"/>
                </a:lnTo>
                <a:lnTo>
                  <a:pt x="13791" y="40775"/>
                </a:lnTo>
                <a:lnTo>
                  <a:pt x="13791" y="40775"/>
                </a:lnTo>
                <a:close/>
                <a:moveTo>
                  <a:pt x="11600" y="57453"/>
                </a:moveTo>
                <a:lnTo>
                  <a:pt x="39107" y="55661"/>
                </a:lnTo>
                <a:lnTo>
                  <a:pt x="39107" y="55661"/>
                </a:lnTo>
                <a:lnTo>
                  <a:pt x="39281" y="55661"/>
                </a:lnTo>
                <a:lnTo>
                  <a:pt x="39480" y="55661"/>
                </a:lnTo>
                <a:lnTo>
                  <a:pt x="39654" y="55686"/>
                </a:lnTo>
                <a:lnTo>
                  <a:pt x="39829" y="55736"/>
                </a:lnTo>
                <a:lnTo>
                  <a:pt x="40003" y="55810"/>
                </a:lnTo>
                <a:lnTo>
                  <a:pt x="40177" y="55885"/>
                </a:lnTo>
                <a:lnTo>
                  <a:pt x="40327" y="55960"/>
                </a:lnTo>
                <a:lnTo>
                  <a:pt x="40476" y="56084"/>
                </a:lnTo>
                <a:lnTo>
                  <a:pt x="40625" y="56184"/>
                </a:lnTo>
                <a:lnTo>
                  <a:pt x="40750" y="56308"/>
                </a:lnTo>
                <a:lnTo>
                  <a:pt x="40849" y="56458"/>
                </a:lnTo>
                <a:lnTo>
                  <a:pt x="40974" y="56607"/>
                </a:lnTo>
                <a:lnTo>
                  <a:pt x="41048" y="56781"/>
                </a:lnTo>
                <a:lnTo>
                  <a:pt x="41123" y="56930"/>
                </a:lnTo>
                <a:lnTo>
                  <a:pt x="41198" y="57105"/>
                </a:lnTo>
                <a:lnTo>
                  <a:pt x="41248" y="57304"/>
                </a:lnTo>
                <a:lnTo>
                  <a:pt x="41248" y="57304"/>
                </a:lnTo>
                <a:lnTo>
                  <a:pt x="41273" y="57503"/>
                </a:lnTo>
                <a:lnTo>
                  <a:pt x="41273" y="57677"/>
                </a:lnTo>
                <a:lnTo>
                  <a:pt x="41273" y="57876"/>
                </a:lnTo>
                <a:lnTo>
                  <a:pt x="41248" y="58051"/>
                </a:lnTo>
                <a:lnTo>
                  <a:pt x="41223" y="58225"/>
                </a:lnTo>
                <a:lnTo>
                  <a:pt x="41148" y="58399"/>
                </a:lnTo>
                <a:lnTo>
                  <a:pt x="41098" y="58573"/>
                </a:lnTo>
                <a:lnTo>
                  <a:pt x="40999" y="58723"/>
                </a:lnTo>
                <a:lnTo>
                  <a:pt x="40899" y="58872"/>
                </a:lnTo>
                <a:lnTo>
                  <a:pt x="40800" y="59022"/>
                </a:lnTo>
                <a:lnTo>
                  <a:pt x="40675" y="59146"/>
                </a:lnTo>
                <a:lnTo>
                  <a:pt x="40551" y="59270"/>
                </a:lnTo>
                <a:lnTo>
                  <a:pt x="40401" y="59395"/>
                </a:lnTo>
                <a:lnTo>
                  <a:pt x="40227" y="59494"/>
                </a:lnTo>
                <a:lnTo>
                  <a:pt x="40078" y="59569"/>
                </a:lnTo>
                <a:lnTo>
                  <a:pt x="39879" y="59644"/>
                </a:lnTo>
                <a:lnTo>
                  <a:pt x="13791" y="68506"/>
                </a:lnTo>
                <a:lnTo>
                  <a:pt x="13791" y="68506"/>
                </a:lnTo>
                <a:lnTo>
                  <a:pt x="13492" y="68605"/>
                </a:lnTo>
                <a:lnTo>
                  <a:pt x="13193" y="68680"/>
                </a:lnTo>
                <a:lnTo>
                  <a:pt x="12895" y="68730"/>
                </a:lnTo>
                <a:lnTo>
                  <a:pt x="12571" y="68780"/>
                </a:lnTo>
                <a:lnTo>
                  <a:pt x="12272" y="68804"/>
                </a:lnTo>
                <a:lnTo>
                  <a:pt x="11974" y="68804"/>
                </a:lnTo>
                <a:lnTo>
                  <a:pt x="11675" y="68804"/>
                </a:lnTo>
                <a:lnTo>
                  <a:pt x="11376" y="68780"/>
                </a:lnTo>
                <a:lnTo>
                  <a:pt x="11077" y="68730"/>
                </a:lnTo>
                <a:lnTo>
                  <a:pt x="10779" y="68680"/>
                </a:lnTo>
                <a:lnTo>
                  <a:pt x="10505" y="68605"/>
                </a:lnTo>
                <a:lnTo>
                  <a:pt x="10206" y="68531"/>
                </a:lnTo>
                <a:lnTo>
                  <a:pt x="9932" y="68431"/>
                </a:lnTo>
                <a:lnTo>
                  <a:pt x="9658" y="68307"/>
                </a:lnTo>
                <a:lnTo>
                  <a:pt x="9385" y="68182"/>
                </a:lnTo>
                <a:lnTo>
                  <a:pt x="9136" y="68033"/>
                </a:lnTo>
                <a:lnTo>
                  <a:pt x="8887" y="67883"/>
                </a:lnTo>
                <a:lnTo>
                  <a:pt x="8638" y="67709"/>
                </a:lnTo>
                <a:lnTo>
                  <a:pt x="8414" y="67535"/>
                </a:lnTo>
                <a:lnTo>
                  <a:pt x="8190" y="67361"/>
                </a:lnTo>
                <a:lnTo>
                  <a:pt x="7966" y="67137"/>
                </a:lnTo>
                <a:lnTo>
                  <a:pt x="7767" y="66938"/>
                </a:lnTo>
                <a:lnTo>
                  <a:pt x="7567" y="66713"/>
                </a:lnTo>
                <a:lnTo>
                  <a:pt x="7393" y="66465"/>
                </a:lnTo>
                <a:lnTo>
                  <a:pt x="7219" y="66216"/>
                </a:lnTo>
                <a:lnTo>
                  <a:pt x="7070" y="65967"/>
                </a:lnTo>
                <a:lnTo>
                  <a:pt x="6920" y="65693"/>
                </a:lnTo>
                <a:lnTo>
                  <a:pt x="6771" y="65419"/>
                </a:lnTo>
                <a:lnTo>
                  <a:pt x="6671" y="65145"/>
                </a:lnTo>
                <a:lnTo>
                  <a:pt x="6572" y="64846"/>
                </a:lnTo>
                <a:lnTo>
                  <a:pt x="6472" y="64548"/>
                </a:lnTo>
                <a:lnTo>
                  <a:pt x="6397" y="64224"/>
                </a:lnTo>
                <a:lnTo>
                  <a:pt x="6397" y="64224"/>
                </a:lnTo>
                <a:lnTo>
                  <a:pt x="6348" y="63925"/>
                </a:lnTo>
                <a:lnTo>
                  <a:pt x="6323" y="63602"/>
                </a:lnTo>
                <a:lnTo>
                  <a:pt x="6298" y="63303"/>
                </a:lnTo>
                <a:lnTo>
                  <a:pt x="6298" y="62980"/>
                </a:lnTo>
                <a:lnTo>
                  <a:pt x="6323" y="62681"/>
                </a:lnTo>
                <a:lnTo>
                  <a:pt x="6348" y="62382"/>
                </a:lnTo>
                <a:lnTo>
                  <a:pt x="6397" y="62083"/>
                </a:lnTo>
                <a:lnTo>
                  <a:pt x="6447" y="61785"/>
                </a:lnTo>
                <a:lnTo>
                  <a:pt x="6522" y="61511"/>
                </a:lnTo>
                <a:lnTo>
                  <a:pt x="6622" y="61212"/>
                </a:lnTo>
                <a:lnTo>
                  <a:pt x="6746" y="60938"/>
                </a:lnTo>
                <a:lnTo>
                  <a:pt x="6846" y="60664"/>
                </a:lnTo>
                <a:lnTo>
                  <a:pt x="6995" y="60416"/>
                </a:lnTo>
                <a:lnTo>
                  <a:pt x="7144" y="60142"/>
                </a:lnTo>
                <a:lnTo>
                  <a:pt x="7294" y="59918"/>
                </a:lnTo>
                <a:lnTo>
                  <a:pt x="7468" y="59669"/>
                </a:lnTo>
                <a:lnTo>
                  <a:pt x="7667" y="59445"/>
                </a:lnTo>
                <a:lnTo>
                  <a:pt x="7841" y="59221"/>
                </a:lnTo>
                <a:lnTo>
                  <a:pt x="8065" y="59022"/>
                </a:lnTo>
                <a:lnTo>
                  <a:pt x="8289" y="58822"/>
                </a:lnTo>
                <a:lnTo>
                  <a:pt x="8513" y="58623"/>
                </a:lnTo>
                <a:lnTo>
                  <a:pt x="8737" y="58449"/>
                </a:lnTo>
                <a:lnTo>
                  <a:pt x="8986" y="58300"/>
                </a:lnTo>
                <a:lnTo>
                  <a:pt x="9260" y="58150"/>
                </a:lnTo>
                <a:lnTo>
                  <a:pt x="9509" y="58001"/>
                </a:lnTo>
                <a:lnTo>
                  <a:pt x="9808" y="57876"/>
                </a:lnTo>
                <a:lnTo>
                  <a:pt x="10082" y="57777"/>
                </a:lnTo>
                <a:lnTo>
                  <a:pt x="10380" y="57677"/>
                </a:lnTo>
                <a:lnTo>
                  <a:pt x="10679" y="57603"/>
                </a:lnTo>
                <a:lnTo>
                  <a:pt x="10978" y="57528"/>
                </a:lnTo>
                <a:lnTo>
                  <a:pt x="11277" y="57478"/>
                </a:lnTo>
                <a:lnTo>
                  <a:pt x="11600" y="57453"/>
                </a:lnTo>
                <a:lnTo>
                  <a:pt x="11600" y="57453"/>
                </a:lnTo>
                <a:close/>
                <a:moveTo>
                  <a:pt x="15956" y="73708"/>
                </a:moveTo>
                <a:lnTo>
                  <a:pt x="40675" y="61536"/>
                </a:lnTo>
                <a:lnTo>
                  <a:pt x="40675" y="61536"/>
                </a:lnTo>
                <a:lnTo>
                  <a:pt x="40849" y="61461"/>
                </a:lnTo>
                <a:lnTo>
                  <a:pt x="41024" y="61386"/>
                </a:lnTo>
                <a:lnTo>
                  <a:pt x="41198" y="61337"/>
                </a:lnTo>
                <a:lnTo>
                  <a:pt x="41397" y="61312"/>
                </a:lnTo>
                <a:lnTo>
                  <a:pt x="41571" y="61312"/>
                </a:lnTo>
                <a:lnTo>
                  <a:pt x="41745" y="61312"/>
                </a:lnTo>
                <a:lnTo>
                  <a:pt x="41920" y="61337"/>
                </a:lnTo>
                <a:lnTo>
                  <a:pt x="42094" y="61386"/>
                </a:lnTo>
                <a:lnTo>
                  <a:pt x="42268" y="61436"/>
                </a:lnTo>
                <a:lnTo>
                  <a:pt x="42442" y="61511"/>
                </a:lnTo>
                <a:lnTo>
                  <a:pt x="42617" y="61585"/>
                </a:lnTo>
                <a:lnTo>
                  <a:pt x="42766" y="61685"/>
                </a:lnTo>
                <a:lnTo>
                  <a:pt x="42915" y="61810"/>
                </a:lnTo>
                <a:lnTo>
                  <a:pt x="43040" y="61934"/>
                </a:lnTo>
                <a:lnTo>
                  <a:pt x="43164" y="62083"/>
                </a:lnTo>
                <a:lnTo>
                  <a:pt x="43289" y="62233"/>
                </a:lnTo>
                <a:lnTo>
                  <a:pt x="43289" y="62233"/>
                </a:lnTo>
                <a:lnTo>
                  <a:pt x="43388" y="62382"/>
                </a:lnTo>
                <a:lnTo>
                  <a:pt x="43463" y="62556"/>
                </a:lnTo>
                <a:lnTo>
                  <a:pt x="43538" y="62731"/>
                </a:lnTo>
                <a:lnTo>
                  <a:pt x="43588" y="62905"/>
                </a:lnTo>
                <a:lnTo>
                  <a:pt x="43612" y="63079"/>
                </a:lnTo>
                <a:lnTo>
                  <a:pt x="43612" y="63278"/>
                </a:lnTo>
                <a:lnTo>
                  <a:pt x="43612" y="63452"/>
                </a:lnTo>
                <a:lnTo>
                  <a:pt x="43612" y="63627"/>
                </a:lnTo>
                <a:lnTo>
                  <a:pt x="43588" y="63801"/>
                </a:lnTo>
                <a:lnTo>
                  <a:pt x="43538" y="63975"/>
                </a:lnTo>
                <a:lnTo>
                  <a:pt x="43463" y="64149"/>
                </a:lnTo>
                <a:lnTo>
                  <a:pt x="43388" y="64324"/>
                </a:lnTo>
                <a:lnTo>
                  <a:pt x="43289" y="64473"/>
                </a:lnTo>
                <a:lnTo>
                  <a:pt x="43189" y="64622"/>
                </a:lnTo>
                <a:lnTo>
                  <a:pt x="43065" y="64772"/>
                </a:lnTo>
                <a:lnTo>
                  <a:pt x="42940" y="64896"/>
                </a:lnTo>
                <a:lnTo>
                  <a:pt x="22205" y="83068"/>
                </a:lnTo>
                <a:lnTo>
                  <a:pt x="22205" y="83068"/>
                </a:lnTo>
                <a:lnTo>
                  <a:pt x="21980" y="83267"/>
                </a:lnTo>
                <a:lnTo>
                  <a:pt x="21707" y="83467"/>
                </a:lnTo>
                <a:lnTo>
                  <a:pt x="21458" y="83641"/>
                </a:lnTo>
                <a:lnTo>
                  <a:pt x="21184" y="83790"/>
                </a:lnTo>
                <a:lnTo>
                  <a:pt x="20910" y="83939"/>
                </a:lnTo>
                <a:lnTo>
                  <a:pt x="20636" y="84064"/>
                </a:lnTo>
                <a:lnTo>
                  <a:pt x="20362" y="84164"/>
                </a:lnTo>
                <a:lnTo>
                  <a:pt x="20064" y="84263"/>
                </a:lnTo>
                <a:lnTo>
                  <a:pt x="19790" y="84338"/>
                </a:lnTo>
                <a:lnTo>
                  <a:pt x="19491" y="84388"/>
                </a:lnTo>
                <a:lnTo>
                  <a:pt x="19192" y="84437"/>
                </a:lnTo>
                <a:lnTo>
                  <a:pt x="18894" y="84462"/>
                </a:lnTo>
                <a:lnTo>
                  <a:pt x="18620" y="84487"/>
                </a:lnTo>
                <a:lnTo>
                  <a:pt x="18321" y="84487"/>
                </a:lnTo>
                <a:lnTo>
                  <a:pt x="18022" y="84462"/>
                </a:lnTo>
                <a:lnTo>
                  <a:pt x="17724" y="84437"/>
                </a:lnTo>
                <a:lnTo>
                  <a:pt x="17450" y="84388"/>
                </a:lnTo>
                <a:lnTo>
                  <a:pt x="17151" y="84313"/>
                </a:lnTo>
                <a:lnTo>
                  <a:pt x="16877" y="84238"/>
                </a:lnTo>
                <a:lnTo>
                  <a:pt x="16579" y="84164"/>
                </a:lnTo>
                <a:lnTo>
                  <a:pt x="16305" y="84064"/>
                </a:lnTo>
                <a:lnTo>
                  <a:pt x="16031" y="83939"/>
                </a:lnTo>
                <a:lnTo>
                  <a:pt x="15782" y="83790"/>
                </a:lnTo>
                <a:lnTo>
                  <a:pt x="15508" y="83641"/>
                </a:lnTo>
                <a:lnTo>
                  <a:pt x="15259" y="83491"/>
                </a:lnTo>
                <a:lnTo>
                  <a:pt x="15010" y="83317"/>
                </a:lnTo>
                <a:lnTo>
                  <a:pt x="14786" y="83118"/>
                </a:lnTo>
                <a:lnTo>
                  <a:pt x="14562" y="82919"/>
                </a:lnTo>
                <a:lnTo>
                  <a:pt x="14338" y="82695"/>
                </a:lnTo>
                <a:lnTo>
                  <a:pt x="14139" y="82471"/>
                </a:lnTo>
                <a:lnTo>
                  <a:pt x="13940" y="82222"/>
                </a:lnTo>
                <a:lnTo>
                  <a:pt x="13741" y="81948"/>
                </a:lnTo>
                <a:lnTo>
                  <a:pt x="13741" y="81948"/>
                </a:lnTo>
                <a:lnTo>
                  <a:pt x="13592" y="81699"/>
                </a:lnTo>
                <a:lnTo>
                  <a:pt x="13417" y="81400"/>
                </a:lnTo>
                <a:lnTo>
                  <a:pt x="13293" y="81127"/>
                </a:lnTo>
                <a:lnTo>
                  <a:pt x="13168" y="80853"/>
                </a:lnTo>
                <a:lnTo>
                  <a:pt x="13069" y="80554"/>
                </a:lnTo>
                <a:lnTo>
                  <a:pt x="12994" y="80280"/>
                </a:lnTo>
                <a:lnTo>
                  <a:pt x="12919" y="79981"/>
                </a:lnTo>
                <a:lnTo>
                  <a:pt x="12870" y="79683"/>
                </a:lnTo>
                <a:lnTo>
                  <a:pt x="12820" y="79384"/>
                </a:lnTo>
                <a:lnTo>
                  <a:pt x="12795" y="79085"/>
                </a:lnTo>
                <a:lnTo>
                  <a:pt x="12795" y="78787"/>
                </a:lnTo>
                <a:lnTo>
                  <a:pt x="12795" y="78488"/>
                </a:lnTo>
                <a:lnTo>
                  <a:pt x="12820" y="78214"/>
                </a:lnTo>
                <a:lnTo>
                  <a:pt x="12870" y="77915"/>
                </a:lnTo>
                <a:lnTo>
                  <a:pt x="12919" y="77617"/>
                </a:lnTo>
                <a:lnTo>
                  <a:pt x="12994" y="77343"/>
                </a:lnTo>
                <a:lnTo>
                  <a:pt x="13069" y="77044"/>
                </a:lnTo>
                <a:lnTo>
                  <a:pt x="13168" y="76770"/>
                </a:lnTo>
                <a:lnTo>
                  <a:pt x="13268" y="76496"/>
                </a:lnTo>
                <a:lnTo>
                  <a:pt x="13417" y="76248"/>
                </a:lnTo>
                <a:lnTo>
                  <a:pt x="13542" y="75974"/>
                </a:lnTo>
                <a:lnTo>
                  <a:pt x="13691" y="75725"/>
                </a:lnTo>
                <a:lnTo>
                  <a:pt x="13865" y="75476"/>
                </a:lnTo>
                <a:lnTo>
                  <a:pt x="14040" y="75252"/>
                </a:lnTo>
                <a:lnTo>
                  <a:pt x="14239" y="75003"/>
                </a:lnTo>
                <a:lnTo>
                  <a:pt x="14438" y="74804"/>
                </a:lnTo>
                <a:lnTo>
                  <a:pt x="14662" y="74580"/>
                </a:lnTo>
                <a:lnTo>
                  <a:pt x="14911" y="74381"/>
                </a:lnTo>
                <a:lnTo>
                  <a:pt x="15160" y="74206"/>
                </a:lnTo>
                <a:lnTo>
                  <a:pt x="15409" y="74032"/>
                </a:lnTo>
                <a:lnTo>
                  <a:pt x="15683" y="73858"/>
                </a:lnTo>
                <a:lnTo>
                  <a:pt x="15956" y="73708"/>
                </a:lnTo>
                <a:lnTo>
                  <a:pt x="15956" y="73708"/>
                </a:lnTo>
                <a:close/>
                <a:moveTo>
                  <a:pt x="26212" y="87051"/>
                </a:moveTo>
                <a:lnTo>
                  <a:pt x="44359" y="66340"/>
                </a:lnTo>
                <a:lnTo>
                  <a:pt x="44359" y="66340"/>
                </a:lnTo>
                <a:lnTo>
                  <a:pt x="44509" y="66216"/>
                </a:lnTo>
                <a:lnTo>
                  <a:pt x="44633" y="66091"/>
                </a:lnTo>
                <a:lnTo>
                  <a:pt x="44782" y="65967"/>
                </a:lnTo>
                <a:lnTo>
                  <a:pt x="44957" y="65892"/>
                </a:lnTo>
                <a:lnTo>
                  <a:pt x="45106" y="65817"/>
                </a:lnTo>
                <a:lnTo>
                  <a:pt x="45280" y="65743"/>
                </a:lnTo>
                <a:lnTo>
                  <a:pt x="45455" y="65693"/>
                </a:lnTo>
                <a:lnTo>
                  <a:pt x="45654" y="65668"/>
                </a:lnTo>
                <a:lnTo>
                  <a:pt x="45828" y="65643"/>
                </a:lnTo>
                <a:lnTo>
                  <a:pt x="46002" y="65643"/>
                </a:lnTo>
                <a:lnTo>
                  <a:pt x="46176" y="65668"/>
                </a:lnTo>
                <a:lnTo>
                  <a:pt x="46376" y="65693"/>
                </a:lnTo>
                <a:lnTo>
                  <a:pt x="46550" y="65743"/>
                </a:lnTo>
                <a:lnTo>
                  <a:pt x="46724" y="65817"/>
                </a:lnTo>
                <a:lnTo>
                  <a:pt x="46873" y="65892"/>
                </a:lnTo>
                <a:lnTo>
                  <a:pt x="47048" y="65992"/>
                </a:lnTo>
                <a:lnTo>
                  <a:pt x="47048" y="65992"/>
                </a:lnTo>
                <a:lnTo>
                  <a:pt x="47197" y="66116"/>
                </a:lnTo>
                <a:lnTo>
                  <a:pt x="47346" y="66241"/>
                </a:lnTo>
                <a:lnTo>
                  <a:pt x="47471" y="66365"/>
                </a:lnTo>
                <a:lnTo>
                  <a:pt x="47595" y="66514"/>
                </a:lnTo>
                <a:lnTo>
                  <a:pt x="47670" y="66664"/>
                </a:lnTo>
                <a:lnTo>
                  <a:pt x="47770" y="66838"/>
                </a:lnTo>
                <a:lnTo>
                  <a:pt x="47844" y="66987"/>
                </a:lnTo>
                <a:lnTo>
                  <a:pt x="47894" y="67162"/>
                </a:lnTo>
                <a:lnTo>
                  <a:pt x="47919" y="67336"/>
                </a:lnTo>
                <a:lnTo>
                  <a:pt x="47944" y="67535"/>
                </a:lnTo>
                <a:lnTo>
                  <a:pt x="47969" y="67709"/>
                </a:lnTo>
                <a:lnTo>
                  <a:pt x="47944" y="67883"/>
                </a:lnTo>
                <a:lnTo>
                  <a:pt x="47919" y="68083"/>
                </a:lnTo>
                <a:lnTo>
                  <a:pt x="47894" y="68257"/>
                </a:lnTo>
                <a:lnTo>
                  <a:pt x="47819" y="68431"/>
                </a:lnTo>
                <a:lnTo>
                  <a:pt x="47745" y="68605"/>
                </a:lnTo>
                <a:lnTo>
                  <a:pt x="35572" y="93324"/>
                </a:lnTo>
                <a:lnTo>
                  <a:pt x="35572" y="93324"/>
                </a:lnTo>
                <a:lnTo>
                  <a:pt x="35423" y="93598"/>
                </a:lnTo>
                <a:lnTo>
                  <a:pt x="35248" y="93872"/>
                </a:lnTo>
                <a:lnTo>
                  <a:pt x="35074" y="94121"/>
                </a:lnTo>
                <a:lnTo>
                  <a:pt x="34900" y="94370"/>
                </a:lnTo>
                <a:lnTo>
                  <a:pt x="34701" y="94594"/>
                </a:lnTo>
                <a:lnTo>
                  <a:pt x="34477" y="94818"/>
                </a:lnTo>
                <a:lnTo>
                  <a:pt x="34253" y="95042"/>
                </a:lnTo>
                <a:lnTo>
                  <a:pt x="34029" y="95216"/>
                </a:lnTo>
                <a:lnTo>
                  <a:pt x="33805" y="95415"/>
                </a:lnTo>
                <a:lnTo>
                  <a:pt x="33556" y="95565"/>
                </a:lnTo>
                <a:lnTo>
                  <a:pt x="33307" y="95739"/>
                </a:lnTo>
                <a:lnTo>
                  <a:pt x="33033" y="95863"/>
                </a:lnTo>
                <a:lnTo>
                  <a:pt x="32784" y="95988"/>
                </a:lnTo>
                <a:lnTo>
                  <a:pt x="32510" y="96112"/>
                </a:lnTo>
                <a:lnTo>
                  <a:pt x="32211" y="96212"/>
                </a:lnTo>
                <a:lnTo>
                  <a:pt x="31938" y="96286"/>
                </a:lnTo>
                <a:lnTo>
                  <a:pt x="31664" y="96361"/>
                </a:lnTo>
                <a:lnTo>
                  <a:pt x="31365" y="96411"/>
                </a:lnTo>
                <a:lnTo>
                  <a:pt x="31066" y="96461"/>
                </a:lnTo>
                <a:lnTo>
                  <a:pt x="30768" y="96486"/>
                </a:lnTo>
                <a:lnTo>
                  <a:pt x="30494" y="96486"/>
                </a:lnTo>
                <a:lnTo>
                  <a:pt x="30195" y="96486"/>
                </a:lnTo>
                <a:lnTo>
                  <a:pt x="29896" y="96461"/>
                </a:lnTo>
                <a:lnTo>
                  <a:pt x="29598" y="96411"/>
                </a:lnTo>
                <a:lnTo>
                  <a:pt x="29299" y="96361"/>
                </a:lnTo>
                <a:lnTo>
                  <a:pt x="29000" y="96286"/>
                </a:lnTo>
                <a:lnTo>
                  <a:pt x="28726" y="96212"/>
                </a:lnTo>
                <a:lnTo>
                  <a:pt x="28428" y="96112"/>
                </a:lnTo>
                <a:lnTo>
                  <a:pt x="28154" y="95988"/>
                </a:lnTo>
                <a:lnTo>
                  <a:pt x="27855" y="95838"/>
                </a:lnTo>
                <a:lnTo>
                  <a:pt x="27581" y="95689"/>
                </a:lnTo>
                <a:lnTo>
                  <a:pt x="27308" y="95515"/>
                </a:lnTo>
                <a:lnTo>
                  <a:pt x="27308" y="95515"/>
                </a:lnTo>
                <a:lnTo>
                  <a:pt x="27059" y="95341"/>
                </a:lnTo>
                <a:lnTo>
                  <a:pt x="26810" y="95141"/>
                </a:lnTo>
                <a:lnTo>
                  <a:pt x="26586" y="94942"/>
                </a:lnTo>
                <a:lnTo>
                  <a:pt x="26362" y="94718"/>
                </a:lnTo>
                <a:lnTo>
                  <a:pt x="26162" y="94494"/>
                </a:lnTo>
                <a:lnTo>
                  <a:pt x="25963" y="94270"/>
                </a:lnTo>
                <a:lnTo>
                  <a:pt x="25789" y="94021"/>
                </a:lnTo>
                <a:lnTo>
                  <a:pt x="25615" y="93772"/>
                </a:lnTo>
                <a:lnTo>
                  <a:pt x="25465" y="93498"/>
                </a:lnTo>
                <a:lnTo>
                  <a:pt x="25341" y="93250"/>
                </a:lnTo>
                <a:lnTo>
                  <a:pt x="25217" y="92976"/>
                </a:lnTo>
                <a:lnTo>
                  <a:pt x="25117" y="92702"/>
                </a:lnTo>
                <a:lnTo>
                  <a:pt x="25017" y="92403"/>
                </a:lnTo>
                <a:lnTo>
                  <a:pt x="24943" y="92129"/>
                </a:lnTo>
                <a:lnTo>
                  <a:pt x="24893" y="91831"/>
                </a:lnTo>
                <a:lnTo>
                  <a:pt x="24843" y="91557"/>
                </a:lnTo>
                <a:lnTo>
                  <a:pt x="24818" y="91258"/>
                </a:lnTo>
                <a:lnTo>
                  <a:pt x="24793" y="90959"/>
                </a:lnTo>
                <a:lnTo>
                  <a:pt x="24793" y="90661"/>
                </a:lnTo>
                <a:lnTo>
                  <a:pt x="24818" y="90362"/>
                </a:lnTo>
                <a:lnTo>
                  <a:pt x="24843" y="90088"/>
                </a:lnTo>
                <a:lnTo>
                  <a:pt x="24893" y="89789"/>
                </a:lnTo>
                <a:lnTo>
                  <a:pt x="24943" y="89491"/>
                </a:lnTo>
                <a:lnTo>
                  <a:pt x="25017" y="89192"/>
                </a:lnTo>
                <a:lnTo>
                  <a:pt x="25117" y="88918"/>
                </a:lnTo>
                <a:lnTo>
                  <a:pt x="25217" y="88644"/>
                </a:lnTo>
                <a:lnTo>
                  <a:pt x="25341" y="88370"/>
                </a:lnTo>
                <a:lnTo>
                  <a:pt x="25490" y="88097"/>
                </a:lnTo>
                <a:lnTo>
                  <a:pt x="25640" y="87823"/>
                </a:lnTo>
                <a:lnTo>
                  <a:pt x="25814" y="87549"/>
                </a:lnTo>
                <a:lnTo>
                  <a:pt x="25988" y="87300"/>
                </a:lnTo>
                <a:lnTo>
                  <a:pt x="26212" y="87051"/>
                </a:lnTo>
                <a:lnTo>
                  <a:pt x="26212" y="87051"/>
                </a:lnTo>
                <a:close/>
                <a:moveTo>
                  <a:pt x="40775" y="95465"/>
                </a:moveTo>
                <a:lnTo>
                  <a:pt x="49637" y="69377"/>
                </a:lnTo>
                <a:lnTo>
                  <a:pt x="49637" y="69377"/>
                </a:lnTo>
                <a:lnTo>
                  <a:pt x="49711" y="69203"/>
                </a:lnTo>
                <a:lnTo>
                  <a:pt x="49786" y="69029"/>
                </a:lnTo>
                <a:lnTo>
                  <a:pt x="49885" y="68879"/>
                </a:lnTo>
                <a:lnTo>
                  <a:pt x="49985" y="68730"/>
                </a:lnTo>
                <a:lnTo>
                  <a:pt x="50110" y="68605"/>
                </a:lnTo>
                <a:lnTo>
                  <a:pt x="50259" y="68481"/>
                </a:lnTo>
                <a:lnTo>
                  <a:pt x="50383" y="68356"/>
                </a:lnTo>
                <a:lnTo>
                  <a:pt x="50558" y="68282"/>
                </a:lnTo>
                <a:lnTo>
                  <a:pt x="50707" y="68182"/>
                </a:lnTo>
                <a:lnTo>
                  <a:pt x="50881" y="68107"/>
                </a:lnTo>
                <a:lnTo>
                  <a:pt x="51055" y="68058"/>
                </a:lnTo>
                <a:lnTo>
                  <a:pt x="51230" y="68033"/>
                </a:lnTo>
                <a:lnTo>
                  <a:pt x="51404" y="68008"/>
                </a:lnTo>
                <a:lnTo>
                  <a:pt x="51603" y="67983"/>
                </a:lnTo>
                <a:lnTo>
                  <a:pt x="51777" y="68008"/>
                </a:lnTo>
                <a:lnTo>
                  <a:pt x="51976" y="68033"/>
                </a:lnTo>
                <a:lnTo>
                  <a:pt x="51976" y="68033"/>
                </a:lnTo>
                <a:lnTo>
                  <a:pt x="52151" y="68083"/>
                </a:lnTo>
                <a:lnTo>
                  <a:pt x="52325" y="68132"/>
                </a:lnTo>
                <a:lnTo>
                  <a:pt x="52499" y="68207"/>
                </a:lnTo>
                <a:lnTo>
                  <a:pt x="52673" y="68307"/>
                </a:lnTo>
                <a:lnTo>
                  <a:pt x="52823" y="68406"/>
                </a:lnTo>
                <a:lnTo>
                  <a:pt x="52947" y="68531"/>
                </a:lnTo>
                <a:lnTo>
                  <a:pt x="53072" y="68655"/>
                </a:lnTo>
                <a:lnTo>
                  <a:pt x="53196" y="68804"/>
                </a:lnTo>
                <a:lnTo>
                  <a:pt x="53296" y="68954"/>
                </a:lnTo>
                <a:lnTo>
                  <a:pt x="53395" y="69103"/>
                </a:lnTo>
                <a:lnTo>
                  <a:pt x="53470" y="69277"/>
                </a:lnTo>
                <a:lnTo>
                  <a:pt x="53545" y="69427"/>
                </a:lnTo>
                <a:lnTo>
                  <a:pt x="53570" y="69626"/>
                </a:lnTo>
                <a:lnTo>
                  <a:pt x="53619" y="69800"/>
                </a:lnTo>
                <a:lnTo>
                  <a:pt x="53619" y="69999"/>
                </a:lnTo>
                <a:lnTo>
                  <a:pt x="53619" y="70174"/>
                </a:lnTo>
                <a:lnTo>
                  <a:pt x="51827" y="97680"/>
                </a:lnTo>
                <a:lnTo>
                  <a:pt x="51827" y="97680"/>
                </a:lnTo>
                <a:lnTo>
                  <a:pt x="51777" y="97979"/>
                </a:lnTo>
                <a:lnTo>
                  <a:pt x="51752" y="98303"/>
                </a:lnTo>
                <a:lnTo>
                  <a:pt x="51678" y="98602"/>
                </a:lnTo>
                <a:lnTo>
                  <a:pt x="51603" y="98900"/>
                </a:lnTo>
                <a:lnTo>
                  <a:pt x="51504" y="99199"/>
                </a:lnTo>
                <a:lnTo>
                  <a:pt x="51404" y="99473"/>
                </a:lnTo>
                <a:lnTo>
                  <a:pt x="51279" y="99747"/>
                </a:lnTo>
                <a:lnTo>
                  <a:pt x="51130" y="100020"/>
                </a:lnTo>
                <a:lnTo>
                  <a:pt x="50981" y="100269"/>
                </a:lnTo>
                <a:lnTo>
                  <a:pt x="50831" y="100518"/>
                </a:lnTo>
                <a:lnTo>
                  <a:pt x="50657" y="100767"/>
                </a:lnTo>
                <a:lnTo>
                  <a:pt x="50458" y="100991"/>
                </a:lnTo>
                <a:lnTo>
                  <a:pt x="50259" y="101215"/>
                </a:lnTo>
                <a:lnTo>
                  <a:pt x="50060" y="101414"/>
                </a:lnTo>
                <a:lnTo>
                  <a:pt x="49836" y="101614"/>
                </a:lnTo>
                <a:lnTo>
                  <a:pt x="49612" y="101813"/>
                </a:lnTo>
                <a:lnTo>
                  <a:pt x="49363" y="101987"/>
                </a:lnTo>
                <a:lnTo>
                  <a:pt x="49114" y="102136"/>
                </a:lnTo>
                <a:lnTo>
                  <a:pt x="48865" y="102286"/>
                </a:lnTo>
                <a:lnTo>
                  <a:pt x="48616" y="102410"/>
                </a:lnTo>
                <a:lnTo>
                  <a:pt x="48342" y="102535"/>
                </a:lnTo>
                <a:lnTo>
                  <a:pt x="48068" y="102659"/>
                </a:lnTo>
                <a:lnTo>
                  <a:pt x="47770" y="102734"/>
                </a:lnTo>
                <a:lnTo>
                  <a:pt x="47496" y="102808"/>
                </a:lnTo>
                <a:lnTo>
                  <a:pt x="47197" y="102883"/>
                </a:lnTo>
                <a:lnTo>
                  <a:pt x="46898" y="102933"/>
                </a:lnTo>
                <a:lnTo>
                  <a:pt x="46600" y="102958"/>
                </a:lnTo>
                <a:lnTo>
                  <a:pt x="46301" y="102983"/>
                </a:lnTo>
                <a:lnTo>
                  <a:pt x="45977" y="102983"/>
                </a:lnTo>
                <a:lnTo>
                  <a:pt x="45679" y="102958"/>
                </a:lnTo>
                <a:lnTo>
                  <a:pt x="45355" y="102933"/>
                </a:lnTo>
                <a:lnTo>
                  <a:pt x="45056" y="102858"/>
                </a:lnTo>
                <a:lnTo>
                  <a:pt x="45056" y="102858"/>
                </a:lnTo>
                <a:lnTo>
                  <a:pt x="44733" y="102808"/>
                </a:lnTo>
                <a:lnTo>
                  <a:pt x="44434" y="102709"/>
                </a:lnTo>
                <a:lnTo>
                  <a:pt x="44135" y="102609"/>
                </a:lnTo>
                <a:lnTo>
                  <a:pt x="43861" y="102485"/>
                </a:lnTo>
                <a:lnTo>
                  <a:pt x="43588" y="102360"/>
                </a:lnTo>
                <a:lnTo>
                  <a:pt x="43314" y="102211"/>
                </a:lnTo>
                <a:lnTo>
                  <a:pt x="43040" y="102062"/>
                </a:lnTo>
                <a:lnTo>
                  <a:pt x="42816" y="101887"/>
                </a:lnTo>
                <a:lnTo>
                  <a:pt x="42567" y="101713"/>
                </a:lnTo>
                <a:lnTo>
                  <a:pt x="42343" y="101514"/>
                </a:lnTo>
                <a:lnTo>
                  <a:pt x="42119" y="101315"/>
                </a:lnTo>
                <a:lnTo>
                  <a:pt x="41920" y="101091"/>
                </a:lnTo>
                <a:lnTo>
                  <a:pt x="41745" y="100867"/>
                </a:lnTo>
                <a:lnTo>
                  <a:pt x="41546" y="100643"/>
                </a:lnTo>
                <a:lnTo>
                  <a:pt x="41397" y="100394"/>
                </a:lnTo>
                <a:lnTo>
                  <a:pt x="41248" y="100145"/>
                </a:lnTo>
                <a:lnTo>
                  <a:pt x="41098" y="99871"/>
                </a:lnTo>
                <a:lnTo>
                  <a:pt x="40974" y="99622"/>
                </a:lnTo>
                <a:lnTo>
                  <a:pt x="40849" y="99348"/>
                </a:lnTo>
                <a:lnTo>
                  <a:pt x="40750" y="99074"/>
                </a:lnTo>
                <a:lnTo>
                  <a:pt x="40675" y="98776"/>
                </a:lnTo>
                <a:lnTo>
                  <a:pt x="40600" y="98502"/>
                </a:lnTo>
                <a:lnTo>
                  <a:pt x="40551" y="98203"/>
                </a:lnTo>
                <a:lnTo>
                  <a:pt x="40501" y="97905"/>
                </a:lnTo>
                <a:lnTo>
                  <a:pt x="40476" y="97606"/>
                </a:lnTo>
                <a:lnTo>
                  <a:pt x="40476" y="97307"/>
                </a:lnTo>
                <a:lnTo>
                  <a:pt x="40476" y="97008"/>
                </a:lnTo>
                <a:lnTo>
                  <a:pt x="40501" y="96710"/>
                </a:lnTo>
                <a:lnTo>
                  <a:pt x="40551" y="96386"/>
                </a:lnTo>
                <a:lnTo>
                  <a:pt x="40600" y="96087"/>
                </a:lnTo>
                <a:lnTo>
                  <a:pt x="40675" y="95789"/>
                </a:lnTo>
                <a:lnTo>
                  <a:pt x="40775" y="95465"/>
                </a:lnTo>
                <a:lnTo>
                  <a:pt x="40775" y="95465"/>
                </a:lnTo>
                <a:close/>
                <a:moveTo>
                  <a:pt x="57453" y="97680"/>
                </a:moveTo>
                <a:lnTo>
                  <a:pt x="55661" y="70174"/>
                </a:lnTo>
                <a:lnTo>
                  <a:pt x="55661" y="70174"/>
                </a:lnTo>
                <a:lnTo>
                  <a:pt x="55661" y="69999"/>
                </a:lnTo>
                <a:lnTo>
                  <a:pt x="55661" y="69800"/>
                </a:lnTo>
                <a:lnTo>
                  <a:pt x="55686" y="69626"/>
                </a:lnTo>
                <a:lnTo>
                  <a:pt x="55735" y="69452"/>
                </a:lnTo>
                <a:lnTo>
                  <a:pt x="55810" y="69277"/>
                </a:lnTo>
                <a:lnTo>
                  <a:pt x="55885" y="69103"/>
                </a:lnTo>
                <a:lnTo>
                  <a:pt x="55984" y="68954"/>
                </a:lnTo>
                <a:lnTo>
                  <a:pt x="56084" y="68804"/>
                </a:lnTo>
                <a:lnTo>
                  <a:pt x="56183" y="68655"/>
                </a:lnTo>
                <a:lnTo>
                  <a:pt x="56333" y="68531"/>
                </a:lnTo>
                <a:lnTo>
                  <a:pt x="56457" y="68406"/>
                </a:lnTo>
                <a:lnTo>
                  <a:pt x="56607" y="68307"/>
                </a:lnTo>
                <a:lnTo>
                  <a:pt x="56781" y="68207"/>
                </a:lnTo>
                <a:lnTo>
                  <a:pt x="56930" y="68132"/>
                </a:lnTo>
                <a:lnTo>
                  <a:pt x="57129" y="68083"/>
                </a:lnTo>
                <a:lnTo>
                  <a:pt x="57304" y="68033"/>
                </a:lnTo>
                <a:lnTo>
                  <a:pt x="57304" y="68033"/>
                </a:lnTo>
                <a:lnTo>
                  <a:pt x="57503" y="68008"/>
                </a:lnTo>
                <a:lnTo>
                  <a:pt x="57677" y="67983"/>
                </a:lnTo>
                <a:lnTo>
                  <a:pt x="57876" y="68008"/>
                </a:lnTo>
                <a:lnTo>
                  <a:pt x="58050" y="68033"/>
                </a:lnTo>
                <a:lnTo>
                  <a:pt x="58225" y="68058"/>
                </a:lnTo>
                <a:lnTo>
                  <a:pt x="58399" y="68107"/>
                </a:lnTo>
                <a:lnTo>
                  <a:pt x="58573" y="68182"/>
                </a:lnTo>
                <a:lnTo>
                  <a:pt x="58722" y="68282"/>
                </a:lnTo>
                <a:lnTo>
                  <a:pt x="58872" y="68356"/>
                </a:lnTo>
                <a:lnTo>
                  <a:pt x="59021" y="68481"/>
                </a:lnTo>
                <a:lnTo>
                  <a:pt x="59171" y="68605"/>
                </a:lnTo>
                <a:lnTo>
                  <a:pt x="59270" y="68730"/>
                </a:lnTo>
                <a:lnTo>
                  <a:pt x="59395" y="68879"/>
                </a:lnTo>
                <a:lnTo>
                  <a:pt x="59494" y="69029"/>
                </a:lnTo>
                <a:lnTo>
                  <a:pt x="59569" y="69203"/>
                </a:lnTo>
                <a:lnTo>
                  <a:pt x="59644" y="69377"/>
                </a:lnTo>
                <a:lnTo>
                  <a:pt x="68505" y="95465"/>
                </a:lnTo>
                <a:lnTo>
                  <a:pt x="68505" y="95465"/>
                </a:lnTo>
                <a:lnTo>
                  <a:pt x="68605" y="95789"/>
                </a:lnTo>
                <a:lnTo>
                  <a:pt x="68680" y="96087"/>
                </a:lnTo>
                <a:lnTo>
                  <a:pt x="68729" y="96386"/>
                </a:lnTo>
                <a:lnTo>
                  <a:pt x="68779" y="96710"/>
                </a:lnTo>
                <a:lnTo>
                  <a:pt x="68804" y="97008"/>
                </a:lnTo>
                <a:lnTo>
                  <a:pt x="68804" y="97307"/>
                </a:lnTo>
                <a:lnTo>
                  <a:pt x="68804" y="97606"/>
                </a:lnTo>
                <a:lnTo>
                  <a:pt x="68779" y="97905"/>
                </a:lnTo>
                <a:lnTo>
                  <a:pt x="68729" y="98203"/>
                </a:lnTo>
                <a:lnTo>
                  <a:pt x="68680" y="98502"/>
                </a:lnTo>
                <a:lnTo>
                  <a:pt x="68605" y="98776"/>
                </a:lnTo>
                <a:lnTo>
                  <a:pt x="68530" y="99074"/>
                </a:lnTo>
                <a:lnTo>
                  <a:pt x="68431" y="99348"/>
                </a:lnTo>
                <a:lnTo>
                  <a:pt x="68306" y="99622"/>
                </a:lnTo>
                <a:lnTo>
                  <a:pt x="68182" y="99871"/>
                </a:lnTo>
                <a:lnTo>
                  <a:pt x="68032" y="100145"/>
                </a:lnTo>
                <a:lnTo>
                  <a:pt x="67883" y="100394"/>
                </a:lnTo>
                <a:lnTo>
                  <a:pt x="67709" y="100643"/>
                </a:lnTo>
                <a:lnTo>
                  <a:pt x="67535" y="100867"/>
                </a:lnTo>
                <a:lnTo>
                  <a:pt x="67360" y="101091"/>
                </a:lnTo>
                <a:lnTo>
                  <a:pt x="67136" y="101315"/>
                </a:lnTo>
                <a:lnTo>
                  <a:pt x="66937" y="101514"/>
                </a:lnTo>
                <a:lnTo>
                  <a:pt x="66713" y="101713"/>
                </a:lnTo>
                <a:lnTo>
                  <a:pt x="66464" y="101887"/>
                </a:lnTo>
                <a:lnTo>
                  <a:pt x="66215" y="102062"/>
                </a:lnTo>
                <a:lnTo>
                  <a:pt x="65966" y="102211"/>
                </a:lnTo>
                <a:lnTo>
                  <a:pt x="65692" y="102360"/>
                </a:lnTo>
                <a:lnTo>
                  <a:pt x="65419" y="102485"/>
                </a:lnTo>
                <a:lnTo>
                  <a:pt x="65145" y="102609"/>
                </a:lnTo>
                <a:lnTo>
                  <a:pt x="64846" y="102709"/>
                </a:lnTo>
                <a:lnTo>
                  <a:pt x="64547" y="102808"/>
                </a:lnTo>
                <a:lnTo>
                  <a:pt x="64224" y="102858"/>
                </a:lnTo>
                <a:lnTo>
                  <a:pt x="64224" y="102858"/>
                </a:lnTo>
                <a:lnTo>
                  <a:pt x="63925" y="102933"/>
                </a:lnTo>
                <a:lnTo>
                  <a:pt x="63601" y="102958"/>
                </a:lnTo>
                <a:lnTo>
                  <a:pt x="63303" y="102983"/>
                </a:lnTo>
                <a:lnTo>
                  <a:pt x="62979" y="102983"/>
                </a:lnTo>
                <a:lnTo>
                  <a:pt x="62680" y="102958"/>
                </a:lnTo>
                <a:lnTo>
                  <a:pt x="62382" y="102933"/>
                </a:lnTo>
                <a:lnTo>
                  <a:pt x="62083" y="102883"/>
                </a:lnTo>
                <a:lnTo>
                  <a:pt x="61784" y="102808"/>
                </a:lnTo>
                <a:lnTo>
                  <a:pt x="61510" y="102734"/>
                </a:lnTo>
                <a:lnTo>
                  <a:pt x="61212" y="102659"/>
                </a:lnTo>
                <a:lnTo>
                  <a:pt x="60938" y="102535"/>
                </a:lnTo>
                <a:lnTo>
                  <a:pt x="60664" y="102410"/>
                </a:lnTo>
                <a:lnTo>
                  <a:pt x="60415" y="102286"/>
                </a:lnTo>
                <a:lnTo>
                  <a:pt x="60166" y="102136"/>
                </a:lnTo>
                <a:lnTo>
                  <a:pt x="59917" y="101987"/>
                </a:lnTo>
                <a:lnTo>
                  <a:pt x="59668" y="101813"/>
                </a:lnTo>
                <a:lnTo>
                  <a:pt x="59444" y="101614"/>
                </a:lnTo>
                <a:lnTo>
                  <a:pt x="59220" y="101414"/>
                </a:lnTo>
                <a:lnTo>
                  <a:pt x="59021" y="101215"/>
                </a:lnTo>
                <a:lnTo>
                  <a:pt x="58822" y="100991"/>
                </a:lnTo>
                <a:lnTo>
                  <a:pt x="58623" y="100767"/>
                </a:lnTo>
                <a:lnTo>
                  <a:pt x="58449" y="100518"/>
                </a:lnTo>
                <a:lnTo>
                  <a:pt x="58299" y="100269"/>
                </a:lnTo>
                <a:lnTo>
                  <a:pt x="58150" y="100020"/>
                </a:lnTo>
                <a:lnTo>
                  <a:pt x="58001" y="99747"/>
                </a:lnTo>
                <a:lnTo>
                  <a:pt x="57876" y="99473"/>
                </a:lnTo>
                <a:lnTo>
                  <a:pt x="57777" y="99199"/>
                </a:lnTo>
                <a:lnTo>
                  <a:pt x="57677" y="98900"/>
                </a:lnTo>
                <a:lnTo>
                  <a:pt x="57602" y="98602"/>
                </a:lnTo>
                <a:lnTo>
                  <a:pt x="57528" y="98303"/>
                </a:lnTo>
                <a:lnTo>
                  <a:pt x="57478" y="97979"/>
                </a:lnTo>
                <a:lnTo>
                  <a:pt x="57453" y="97680"/>
                </a:lnTo>
                <a:lnTo>
                  <a:pt x="57453" y="97680"/>
                </a:lnTo>
                <a:close/>
                <a:moveTo>
                  <a:pt x="73708" y="93324"/>
                </a:moveTo>
                <a:lnTo>
                  <a:pt x="61535" y="68605"/>
                </a:lnTo>
                <a:lnTo>
                  <a:pt x="61535" y="68605"/>
                </a:lnTo>
                <a:lnTo>
                  <a:pt x="61461" y="68431"/>
                </a:lnTo>
                <a:lnTo>
                  <a:pt x="61386" y="68257"/>
                </a:lnTo>
                <a:lnTo>
                  <a:pt x="61361" y="68083"/>
                </a:lnTo>
                <a:lnTo>
                  <a:pt x="61336" y="67883"/>
                </a:lnTo>
                <a:lnTo>
                  <a:pt x="61311" y="67709"/>
                </a:lnTo>
                <a:lnTo>
                  <a:pt x="61311" y="67535"/>
                </a:lnTo>
                <a:lnTo>
                  <a:pt x="61336" y="67336"/>
                </a:lnTo>
                <a:lnTo>
                  <a:pt x="61386" y="67162"/>
                </a:lnTo>
                <a:lnTo>
                  <a:pt x="61436" y="66987"/>
                </a:lnTo>
                <a:lnTo>
                  <a:pt x="61510" y="66838"/>
                </a:lnTo>
                <a:lnTo>
                  <a:pt x="61585" y="66664"/>
                </a:lnTo>
                <a:lnTo>
                  <a:pt x="61685" y="66514"/>
                </a:lnTo>
                <a:lnTo>
                  <a:pt x="61809" y="66365"/>
                </a:lnTo>
                <a:lnTo>
                  <a:pt x="61934" y="66241"/>
                </a:lnTo>
                <a:lnTo>
                  <a:pt x="62083" y="66116"/>
                </a:lnTo>
                <a:lnTo>
                  <a:pt x="62232" y="65992"/>
                </a:lnTo>
                <a:lnTo>
                  <a:pt x="62232" y="65992"/>
                </a:lnTo>
                <a:lnTo>
                  <a:pt x="62382" y="65892"/>
                </a:lnTo>
                <a:lnTo>
                  <a:pt x="62556" y="65817"/>
                </a:lnTo>
                <a:lnTo>
                  <a:pt x="62730" y="65743"/>
                </a:lnTo>
                <a:lnTo>
                  <a:pt x="62904" y="65693"/>
                </a:lnTo>
                <a:lnTo>
                  <a:pt x="63079" y="65668"/>
                </a:lnTo>
                <a:lnTo>
                  <a:pt x="63278" y="65643"/>
                </a:lnTo>
                <a:lnTo>
                  <a:pt x="63452" y="65643"/>
                </a:lnTo>
                <a:lnTo>
                  <a:pt x="63626" y="65668"/>
                </a:lnTo>
                <a:lnTo>
                  <a:pt x="63801" y="65693"/>
                </a:lnTo>
                <a:lnTo>
                  <a:pt x="63975" y="65743"/>
                </a:lnTo>
                <a:lnTo>
                  <a:pt x="64149" y="65817"/>
                </a:lnTo>
                <a:lnTo>
                  <a:pt x="64323" y="65892"/>
                </a:lnTo>
                <a:lnTo>
                  <a:pt x="64473" y="65967"/>
                </a:lnTo>
                <a:lnTo>
                  <a:pt x="64622" y="66091"/>
                </a:lnTo>
                <a:lnTo>
                  <a:pt x="64771" y="66216"/>
                </a:lnTo>
                <a:lnTo>
                  <a:pt x="64896" y="66340"/>
                </a:lnTo>
                <a:lnTo>
                  <a:pt x="83068" y="87051"/>
                </a:lnTo>
                <a:lnTo>
                  <a:pt x="83068" y="87051"/>
                </a:lnTo>
                <a:lnTo>
                  <a:pt x="83267" y="87300"/>
                </a:lnTo>
                <a:lnTo>
                  <a:pt x="83466" y="87549"/>
                </a:lnTo>
                <a:lnTo>
                  <a:pt x="83640" y="87823"/>
                </a:lnTo>
                <a:lnTo>
                  <a:pt x="83790" y="88097"/>
                </a:lnTo>
                <a:lnTo>
                  <a:pt x="83939" y="88370"/>
                </a:lnTo>
                <a:lnTo>
                  <a:pt x="84063" y="88644"/>
                </a:lnTo>
                <a:lnTo>
                  <a:pt x="84163" y="88918"/>
                </a:lnTo>
                <a:lnTo>
                  <a:pt x="84263" y="89192"/>
                </a:lnTo>
                <a:lnTo>
                  <a:pt x="84337" y="89491"/>
                </a:lnTo>
                <a:lnTo>
                  <a:pt x="84387" y="89789"/>
                </a:lnTo>
                <a:lnTo>
                  <a:pt x="84437" y="90088"/>
                </a:lnTo>
                <a:lnTo>
                  <a:pt x="84462" y="90362"/>
                </a:lnTo>
                <a:lnTo>
                  <a:pt x="84487" y="90661"/>
                </a:lnTo>
                <a:lnTo>
                  <a:pt x="84487" y="90959"/>
                </a:lnTo>
                <a:lnTo>
                  <a:pt x="84462" y="91258"/>
                </a:lnTo>
                <a:lnTo>
                  <a:pt x="84437" y="91557"/>
                </a:lnTo>
                <a:lnTo>
                  <a:pt x="84387" y="91831"/>
                </a:lnTo>
                <a:lnTo>
                  <a:pt x="84337" y="92129"/>
                </a:lnTo>
                <a:lnTo>
                  <a:pt x="84238" y="92403"/>
                </a:lnTo>
                <a:lnTo>
                  <a:pt x="84163" y="92702"/>
                </a:lnTo>
                <a:lnTo>
                  <a:pt x="84063" y="92976"/>
                </a:lnTo>
                <a:lnTo>
                  <a:pt x="83939" y="93250"/>
                </a:lnTo>
                <a:lnTo>
                  <a:pt x="83790" y="93498"/>
                </a:lnTo>
                <a:lnTo>
                  <a:pt x="83665" y="93772"/>
                </a:lnTo>
                <a:lnTo>
                  <a:pt x="83491" y="94021"/>
                </a:lnTo>
                <a:lnTo>
                  <a:pt x="83317" y="94270"/>
                </a:lnTo>
                <a:lnTo>
                  <a:pt x="83118" y="94494"/>
                </a:lnTo>
                <a:lnTo>
                  <a:pt x="82918" y="94718"/>
                </a:lnTo>
                <a:lnTo>
                  <a:pt x="82694" y="94942"/>
                </a:lnTo>
                <a:lnTo>
                  <a:pt x="82470" y="95141"/>
                </a:lnTo>
                <a:lnTo>
                  <a:pt x="82221" y="95341"/>
                </a:lnTo>
                <a:lnTo>
                  <a:pt x="81948" y="95515"/>
                </a:lnTo>
                <a:lnTo>
                  <a:pt x="81948" y="95515"/>
                </a:lnTo>
                <a:lnTo>
                  <a:pt x="81699" y="95689"/>
                </a:lnTo>
                <a:lnTo>
                  <a:pt x="81425" y="95838"/>
                </a:lnTo>
                <a:lnTo>
                  <a:pt x="81126" y="95988"/>
                </a:lnTo>
                <a:lnTo>
                  <a:pt x="80852" y="96112"/>
                </a:lnTo>
                <a:lnTo>
                  <a:pt x="80554" y="96212"/>
                </a:lnTo>
                <a:lnTo>
                  <a:pt x="80280" y="96286"/>
                </a:lnTo>
                <a:lnTo>
                  <a:pt x="79981" y="96361"/>
                </a:lnTo>
                <a:lnTo>
                  <a:pt x="79682" y="96411"/>
                </a:lnTo>
                <a:lnTo>
                  <a:pt x="79384" y="96461"/>
                </a:lnTo>
                <a:lnTo>
                  <a:pt x="79085" y="96486"/>
                </a:lnTo>
                <a:lnTo>
                  <a:pt x="78786" y="96486"/>
                </a:lnTo>
                <a:lnTo>
                  <a:pt x="78487" y="96486"/>
                </a:lnTo>
                <a:lnTo>
                  <a:pt x="78214" y="96461"/>
                </a:lnTo>
                <a:lnTo>
                  <a:pt x="77915" y="96411"/>
                </a:lnTo>
                <a:lnTo>
                  <a:pt x="77616" y="96361"/>
                </a:lnTo>
                <a:lnTo>
                  <a:pt x="77342" y="96286"/>
                </a:lnTo>
                <a:lnTo>
                  <a:pt x="77044" y="96212"/>
                </a:lnTo>
                <a:lnTo>
                  <a:pt x="76770" y="96112"/>
                </a:lnTo>
                <a:lnTo>
                  <a:pt x="76496" y="95988"/>
                </a:lnTo>
                <a:lnTo>
                  <a:pt x="76247" y="95863"/>
                </a:lnTo>
                <a:lnTo>
                  <a:pt x="75973" y="95739"/>
                </a:lnTo>
                <a:lnTo>
                  <a:pt x="75724" y="95565"/>
                </a:lnTo>
                <a:lnTo>
                  <a:pt x="75475" y="95415"/>
                </a:lnTo>
                <a:lnTo>
                  <a:pt x="75251" y="95216"/>
                </a:lnTo>
                <a:lnTo>
                  <a:pt x="75002" y="95042"/>
                </a:lnTo>
                <a:lnTo>
                  <a:pt x="74803" y="94818"/>
                </a:lnTo>
                <a:lnTo>
                  <a:pt x="74579" y="94594"/>
                </a:lnTo>
                <a:lnTo>
                  <a:pt x="74380" y="94370"/>
                </a:lnTo>
                <a:lnTo>
                  <a:pt x="74206" y="94121"/>
                </a:lnTo>
                <a:lnTo>
                  <a:pt x="74032" y="93872"/>
                </a:lnTo>
                <a:lnTo>
                  <a:pt x="73857" y="93598"/>
                </a:lnTo>
                <a:lnTo>
                  <a:pt x="73708" y="93324"/>
                </a:lnTo>
                <a:lnTo>
                  <a:pt x="73708" y="93324"/>
                </a:lnTo>
                <a:close/>
                <a:moveTo>
                  <a:pt x="87051" y="83068"/>
                </a:moveTo>
                <a:lnTo>
                  <a:pt x="66340" y="64896"/>
                </a:lnTo>
                <a:lnTo>
                  <a:pt x="66340" y="64896"/>
                </a:lnTo>
                <a:lnTo>
                  <a:pt x="66215" y="64772"/>
                </a:lnTo>
                <a:lnTo>
                  <a:pt x="66091" y="64622"/>
                </a:lnTo>
                <a:lnTo>
                  <a:pt x="65991" y="64473"/>
                </a:lnTo>
                <a:lnTo>
                  <a:pt x="65892" y="64324"/>
                </a:lnTo>
                <a:lnTo>
                  <a:pt x="65817" y="64149"/>
                </a:lnTo>
                <a:lnTo>
                  <a:pt x="65742" y="63975"/>
                </a:lnTo>
                <a:lnTo>
                  <a:pt x="65692" y="63801"/>
                </a:lnTo>
                <a:lnTo>
                  <a:pt x="65668" y="63627"/>
                </a:lnTo>
                <a:lnTo>
                  <a:pt x="65643" y="63452"/>
                </a:lnTo>
                <a:lnTo>
                  <a:pt x="65643" y="63278"/>
                </a:lnTo>
                <a:lnTo>
                  <a:pt x="65668" y="63079"/>
                </a:lnTo>
                <a:lnTo>
                  <a:pt x="65692" y="62905"/>
                </a:lnTo>
                <a:lnTo>
                  <a:pt x="65742" y="62731"/>
                </a:lnTo>
                <a:lnTo>
                  <a:pt x="65817" y="62556"/>
                </a:lnTo>
                <a:lnTo>
                  <a:pt x="65892" y="62382"/>
                </a:lnTo>
                <a:lnTo>
                  <a:pt x="65991" y="62233"/>
                </a:lnTo>
                <a:lnTo>
                  <a:pt x="65991" y="62233"/>
                </a:lnTo>
                <a:lnTo>
                  <a:pt x="66116" y="62083"/>
                </a:lnTo>
                <a:lnTo>
                  <a:pt x="66240" y="61934"/>
                </a:lnTo>
                <a:lnTo>
                  <a:pt x="66365" y="61810"/>
                </a:lnTo>
                <a:lnTo>
                  <a:pt x="66514" y="61685"/>
                </a:lnTo>
                <a:lnTo>
                  <a:pt x="66663" y="61585"/>
                </a:lnTo>
                <a:lnTo>
                  <a:pt x="66838" y="61511"/>
                </a:lnTo>
                <a:lnTo>
                  <a:pt x="66987" y="61436"/>
                </a:lnTo>
                <a:lnTo>
                  <a:pt x="67161" y="61386"/>
                </a:lnTo>
                <a:lnTo>
                  <a:pt x="67335" y="61337"/>
                </a:lnTo>
                <a:lnTo>
                  <a:pt x="67535" y="61312"/>
                </a:lnTo>
                <a:lnTo>
                  <a:pt x="67709" y="61312"/>
                </a:lnTo>
                <a:lnTo>
                  <a:pt x="67883" y="61312"/>
                </a:lnTo>
                <a:lnTo>
                  <a:pt x="68082" y="61337"/>
                </a:lnTo>
                <a:lnTo>
                  <a:pt x="68256" y="61386"/>
                </a:lnTo>
                <a:lnTo>
                  <a:pt x="68431" y="61461"/>
                </a:lnTo>
                <a:lnTo>
                  <a:pt x="68605" y="61536"/>
                </a:lnTo>
                <a:lnTo>
                  <a:pt x="93324" y="73708"/>
                </a:lnTo>
                <a:lnTo>
                  <a:pt x="93324" y="73708"/>
                </a:lnTo>
                <a:lnTo>
                  <a:pt x="93597" y="73858"/>
                </a:lnTo>
                <a:lnTo>
                  <a:pt x="93871" y="74032"/>
                </a:lnTo>
                <a:lnTo>
                  <a:pt x="94120" y="74206"/>
                </a:lnTo>
                <a:lnTo>
                  <a:pt x="94369" y="74381"/>
                </a:lnTo>
                <a:lnTo>
                  <a:pt x="94618" y="74580"/>
                </a:lnTo>
                <a:lnTo>
                  <a:pt x="94817" y="74804"/>
                </a:lnTo>
                <a:lnTo>
                  <a:pt x="95041" y="75003"/>
                </a:lnTo>
                <a:lnTo>
                  <a:pt x="95240" y="75227"/>
                </a:lnTo>
                <a:lnTo>
                  <a:pt x="95415" y="75476"/>
                </a:lnTo>
                <a:lnTo>
                  <a:pt x="95564" y="75725"/>
                </a:lnTo>
                <a:lnTo>
                  <a:pt x="95738" y="75974"/>
                </a:lnTo>
                <a:lnTo>
                  <a:pt x="95863" y="76248"/>
                </a:lnTo>
                <a:lnTo>
                  <a:pt x="95987" y="76496"/>
                </a:lnTo>
                <a:lnTo>
                  <a:pt x="96112" y="76770"/>
                </a:lnTo>
                <a:lnTo>
                  <a:pt x="96211" y="77044"/>
                </a:lnTo>
                <a:lnTo>
                  <a:pt x="96286" y="77343"/>
                </a:lnTo>
                <a:lnTo>
                  <a:pt x="96361" y="77617"/>
                </a:lnTo>
                <a:lnTo>
                  <a:pt x="96410" y="77915"/>
                </a:lnTo>
                <a:lnTo>
                  <a:pt x="96460" y="78214"/>
                </a:lnTo>
                <a:lnTo>
                  <a:pt x="96485" y="78488"/>
                </a:lnTo>
                <a:lnTo>
                  <a:pt x="96485" y="78787"/>
                </a:lnTo>
                <a:lnTo>
                  <a:pt x="96485" y="79085"/>
                </a:lnTo>
                <a:lnTo>
                  <a:pt x="96460" y="79384"/>
                </a:lnTo>
                <a:lnTo>
                  <a:pt x="96410" y="79683"/>
                </a:lnTo>
                <a:lnTo>
                  <a:pt x="96361" y="79981"/>
                </a:lnTo>
                <a:lnTo>
                  <a:pt x="96286" y="80280"/>
                </a:lnTo>
                <a:lnTo>
                  <a:pt x="96211" y="80554"/>
                </a:lnTo>
                <a:lnTo>
                  <a:pt x="96112" y="80853"/>
                </a:lnTo>
                <a:lnTo>
                  <a:pt x="95987" y="81127"/>
                </a:lnTo>
                <a:lnTo>
                  <a:pt x="95838" y="81400"/>
                </a:lnTo>
                <a:lnTo>
                  <a:pt x="95689" y="81699"/>
                </a:lnTo>
                <a:lnTo>
                  <a:pt x="95514" y="81948"/>
                </a:lnTo>
                <a:lnTo>
                  <a:pt x="95514" y="81948"/>
                </a:lnTo>
                <a:lnTo>
                  <a:pt x="95340" y="82222"/>
                </a:lnTo>
                <a:lnTo>
                  <a:pt x="95141" y="82471"/>
                </a:lnTo>
                <a:lnTo>
                  <a:pt x="94942" y="82695"/>
                </a:lnTo>
                <a:lnTo>
                  <a:pt x="94718" y="82919"/>
                </a:lnTo>
                <a:lnTo>
                  <a:pt x="94494" y="83118"/>
                </a:lnTo>
                <a:lnTo>
                  <a:pt x="94270" y="83317"/>
                </a:lnTo>
                <a:lnTo>
                  <a:pt x="94021" y="83491"/>
                </a:lnTo>
                <a:lnTo>
                  <a:pt x="93772" y="83641"/>
                </a:lnTo>
                <a:lnTo>
                  <a:pt x="93498" y="83790"/>
                </a:lnTo>
                <a:lnTo>
                  <a:pt x="93249" y="83939"/>
                </a:lnTo>
                <a:lnTo>
                  <a:pt x="92975" y="84064"/>
                </a:lnTo>
                <a:lnTo>
                  <a:pt x="92701" y="84164"/>
                </a:lnTo>
                <a:lnTo>
                  <a:pt x="92403" y="84238"/>
                </a:lnTo>
                <a:lnTo>
                  <a:pt x="92129" y="84313"/>
                </a:lnTo>
                <a:lnTo>
                  <a:pt x="91830" y="84388"/>
                </a:lnTo>
                <a:lnTo>
                  <a:pt x="91556" y="84437"/>
                </a:lnTo>
                <a:lnTo>
                  <a:pt x="91258" y="84462"/>
                </a:lnTo>
                <a:lnTo>
                  <a:pt x="90959" y="84487"/>
                </a:lnTo>
                <a:lnTo>
                  <a:pt x="90660" y="84487"/>
                </a:lnTo>
                <a:lnTo>
                  <a:pt x="90361" y="84462"/>
                </a:lnTo>
                <a:lnTo>
                  <a:pt x="90088" y="84437"/>
                </a:lnTo>
                <a:lnTo>
                  <a:pt x="89789" y="84388"/>
                </a:lnTo>
                <a:lnTo>
                  <a:pt x="89490" y="84338"/>
                </a:lnTo>
                <a:lnTo>
                  <a:pt x="89216" y="84263"/>
                </a:lnTo>
                <a:lnTo>
                  <a:pt x="88918" y="84164"/>
                </a:lnTo>
                <a:lnTo>
                  <a:pt x="88644" y="84064"/>
                </a:lnTo>
                <a:lnTo>
                  <a:pt x="88370" y="83939"/>
                </a:lnTo>
                <a:lnTo>
                  <a:pt x="88096" y="83790"/>
                </a:lnTo>
                <a:lnTo>
                  <a:pt x="87822" y="83641"/>
                </a:lnTo>
                <a:lnTo>
                  <a:pt x="87573" y="83467"/>
                </a:lnTo>
                <a:lnTo>
                  <a:pt x="87300" y="83267"/>
                </a:lnTo>
                <a:lnTo>
                  <a:pt x="87051" y="83068"/>
                </a:lnTo>
                <a:lnTo>
                  <a:pt x="87051" y="83068"/>
                </a:lnTo>
                <a:close/>
                <a:moveTo>
                  <a:pt x="95464" y="68506"/>
                </a:moveTo>
                <a:lnTo>
                  <a:pt x="69377" y="59644"/>
                </a:lnTo>
                <a:lnTo>
                  <a:pt x="69377" y="59644"/>
                </a:lnTo>
                <a:lnTo>
                  <a:pt x="69202" y="59569"/>
                </a:lnTo>
                <a:lnTo>
                  <a:pt x="69053" y="59494"/>
                </a:lnTo>
                <a:lnTo>
                  <a:pt x="68879" y="59395"/>
                </a:lnTo>
                <a:lnTo>
                  <a:pt x="68729" y="59270"/>
                </a:lnTo>
                <a:lnTo>
                  <a:pt x="68605" y="59146"/>
                </a:lnTo>
                <a:lnTo>
                  <a:pt x="68481" y="59022"/>
                </a:lnTo>
                <a:lnTo>
                  <a:pt x="68356" y="58872"/>
                </a:lnTo>
                <a:lnTo>
                  <a:pt x="68281" y="58723"/>
                </a:lnTo>
                <a:lnTo>
                  <a:pt x="68182" y="58573"/>
                </a:lnTo>
                <a:lnTo>
                  <a:pt x="68107" y="58399"/>
                </a:lnTo>
                <a:lnTo>
                  <a:pt x="68057" y="58225"/>
                </a:lnTo>
                <a:lnTo>
                  <a:pt x="68032" y="58051"/>
                </a:lnTo>
                <a:lnTo>
                  <a:pt x="68008" y="57876"/>
                </a:lnTo>
                <a:lnTo>
                  <a:pt x="68008" y="57677"/>
                </a:lnTo>
                <a:lnTo>
                  <a:pt x="68008" y="57503"/>
                </a:lnTo>
                <a:lnTo>
                  <a:pt x="68032" y="57304"/>
                </a:lnTo>
                <a:lnTo>
                  <a:pt x="68032" y="57304"/>
                </a:lnTo>
                <a:lnTo>
                  <a:pt x="68082" y="57105"/>
                </a:lnTo>
                <a:lnTo>
                  <a:pt x="68132" y="56930"/>
                </a:lnTo>
                <a:lnTo>
                  <a:pt x="68232" y="56781"/>
                </a:lnTo>
                <a:lnTo>
                  <a:pt x="68306" y="56607"/>
                </a:lnTo>
                <a:lnTo>
                  <a:pt x="68406" y="56458"/>
                </a:lnTo>
                <a:lnTo>
                  <a:pt x="68530" y="56308"/>
                </a:lnTo>
                <a:lnTo>
                  <a:pt x="68655" y="56184"/>
                </a:lnTo>
                <a:lnTo>
                  <a:pt x="68804" y="56084"/>
                </a:lnTo>
                <a:lnTo>
                  <a:pt x="68953" y="55960"/>
                </a:lnTo>
                <a:lnTo>
                  <a:pt x="69103" y="55885"/>
                </a:lnTo>
                <a:lnTo>
                  <a:pt x="69277" y="55810"/>
                </a:lnTo>
                <a:lnTo>
                  <a:pt x="69451" y="55736"/>
                </a:lnTo>
                <a:lnTo>
                  <a:pt x="69626" y="55686"/>
                </a:lnTo>
                <a:lnTo>
                  <a:pt x="69800" y="55661"/>
                </a:lnTo>
                <a:lnTo>
                  <a:pt x="69999" y="55661"/>
                </a:lnTo>
                <a:lnTo>
                  <a:pt x="70173" y="55661"/>
                </a:lnTo>
                <a:lnTo>
                  <a:pt x="97680" y="57453"/>
                </a:lnTo>
                <a:lnTo>
                  <a:pt x="97680" y="57453"/>
                </a:lnTo>
                <a:lnTo>
                  <a:pt x="97979" y="57478"/>
                </a:lnTo>
                <a:lnTo>
                  <a:pt x="98302" y="57528"/>
                </a:lnTo>
                <a:lnTo>
                  <a:pt x="98601" y="57603"/>
                </a:lnTo>
                <a:lnTo>
                  <a:pt x="98900" y="57677"/>
                </a:lnTo>
                <a:lnTo>
                  <a:pt x="99198" y="57777"/>
                </a:lnTo>
                <a:lnTo>
                  <a:pt x="99472" y="57876"/>
                </a:lnTo>
                <a:lnTo>
                  <a:pt x="99746" y="58001"/>
                </a:lnTo>
                <a:lnTo>
                  <a:pt x="100020" y="58125"/>
                </a:lnTo>
                <a:lnTo>
                  <a:pt x="100269" y="58300"/>
                </a:lnTo>
                <a:lnTo>
                  <a:pt x="100518" y="58449"/>
                </a:lnTo>
                <a:lnTo>
                  <a:pt x="100767" y="58623"/>
                </a:lnTo>
                <a:lnTo>
                  <a:pt x="100991" y="58822"/>
                </a:lnTo>
                <a:lnTo>
                  <a:pt x="101215" y="59022"/>
                </a:lnTo>
                <a:lnTo>
                  <a:pt x="101414" y="59221"/>
                </a:lnTo>
                <a:lnTo>
                  <a:pt x="101613" y="59445"/>
                </a:lnTo>
                <a:lnTo>
                  <a:pt x="101812" y="59669"/>
                </a:lnTo>
                <a:lnTo>
                  <a:pt x="101986" y="59918"/>
                </a:lnTo>
                <a:lnTo>
                  <a:pt x="102136" y="60142"/>
                </a:lnTo>
                <a:lnTo>
                  <a:pt x="102285" y="60416"/>
                </a:lnTo>
                <a:lnTo>
                  <a:pt x="102410" y="60664"/>
                </a:lnTo>
                <a:lnTo>
                  <a:pt x="102534" y="60938"/>
                </a:lnTo>
                <a:lnTo>
                  <a:pt x="102659" y="61212"/>
                </a:lnTo>
                <a:lnTo>
                  <a:pt x="102733" y="61486"/>
                </a:lnTo>
                <a:lnTo>
                  <a:pt x="102808" y="61785"/>
                </a:lnTo>
                <a:lnTo>
                  <a:pt x="102883" y="62083"/>
                </a:lnTo>
                <a:lnTo>
                  <a:pt x="102932" y="62382"/>
                </a:lnTo>
                <a:lnTo>
                  <a:pt x="102957" y="62681"/>
                </a:lnTo>
                <a:lnTo>
                  <a:pt x="102982" y="62980"/>
                </a:lnTo>
                <a:lnTo>
                  <a:pt x="102982" y="63303"/>
                </a:lnTo>
                <a:lnTo>
                  <a:pt x="102957" y="63602"/>
                </a:lnTo>
                <a:lnTo>
                  <a:pt x="102932" y="63925"/>
                </a:lnTo>
                <a:lnTo>
                  <a:pt x="102858" y="64224"/>
                </a:lnTo>
                <a:lnTo>
                  <a:pt x="102858" y="64224"/>
                </a:lnTo>
                <a:lnTo>
                  <a:pt x="102808" y="64548"/>
                </a:lnTo>
                <a:lnTo>
                  <a:pt x="102708" y="64846"/>
                </a:lnTo>
                <a:lnTo>
                  <a:pt x="102609" y="65145"/>
                </a:lnTo>
                <a:lnTo>
                  <a:pt x="102484" y="65419"/>
                </a:lnTo>
                <a:lnTo>
                  <a:pt x="102360" y="65693"/>
                </a:lnTo>
                <a:lnTo>
                  <a:pt x="102210" y="65967"/>
                </a:lnTo>
                <a:lnTo>
                  <a:pt x="102061" y="66216"/>
                </a:lnTo>
                <a:lnTo>
                  <a:pt x="101887" y="66465"/>
                </a:lnTo>
                <a:lnTo>
                  <a:pt x="101713" y="66713"/>
                </a:lnTo>
                <a:lnTo>
                  <a:pt x="101513" y="66938"/>
                </a:lnTo>
                <a:lnTo>
                  <a:pt x="101314" y="67137"/>
                </a:lnTo>
                <a:lnTo>
                  <a:pt x="101090" y="67361"/>
                </a:lnTo>
                <a:lnTo>
                  <a:pt x="100866" y="67535"/>
                </a:lnTo>
                <a:lnTo>
                  <a:pt x="100642" y="67709"/>
                </a:lnTo>
                <a:lnTo>
                  <a:pt x="100393" y="67883"/>
                </a:lnTo>
                <a:lnTo>
                  <a:pt x="100144" y="68033"/>
                </a:lnTo>
                <a:lnTo>
                  <a:pt x="99871" y="68182"/>
                </a:lnTo>
                <a:lnTo>
                  <a:pt x="99622" y="68307"/>
                </a:lnTo>
                <a:lnTo>
                  <a:pt x="99348" y="68431"/>
                </a:lnTo>
                <a:lnTo>
                  <a:pt x="99074" y="68531"/>
                </a:lnTo>
                <a:lnTo>
                  <a:pt x="98775" y="68605"/>
                </a:lnTo>
                <a:lnTo>
                  <a:pt x="98501" y="68680"/>
                </a:lnTo>
                <a:lnTo>
                  <a:pt x="98203" y="68730"/>
                </a:lnTo>
                <a:lnTo>
                  <a:pt x="97904" y="68780"/>
                </a:lnTo>
                <a:lnTo>
                  <a:pt x="97605" y="68804"/>
                </a:lnTo>
                <a:lnTo>
                  <a:pt x="97307" y="68804"/>
                </a:lnTo>
                <a:lnTo>
                  <a:pt x="97008" y="68804"/>
                </a:lnTo>
                <a:lnTo>
                  <a:pt x="96709" y="68780"/>
                </a:lnTo>
                <a:lnTo>
                  <a:pt x="96386" y="68730"/>
                </a:lnTo>
                <a:lnTo>
                  <a:pt x="96087" y="68680"/>
                </a:lnTo>
                <a:lnTo>
                  <a:pt x="95788" y="68605"/>
                </a:lnTo>
                <a:lnTo>
                  <a:pt x="95464" y="68506"/>
                </a:lnTo>
                <a:lnTo>
                  <a:pt x="95464" y="685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3">
    <p:spTree>
      <p:nvGrpSpPr>
        <p:cNvPr id="99" name="Shape 99"/>
        <p:cNvGrpSpPr/>
        <p:nvPr/>
      </p:nvGrpSpPr>
      <p:grpSpPr>
        <a:xfrm>
          <a:off x="0" y="0"/>
          <a:ext cx="0" cy="0"/>
          <a:chOff x="0" y="0"/>
          <a:chExt cx="0" cy="0"/>
        </a:xfrm>
      </p:grpSpPr>
      <p:pic>
        <p:nvPicPr>
          <p:cNvPr id="100" name="Google Shape;100;p14"/>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sp>
        <p:nvSpPr>
          <p:cNvPr id="101" name="Google Shape;101;p14"/>
          <p:cNvSpPr txBox="1"/>
          <p:nvPr>
            <p:ph type="title"/>
          </p:nvPr>
        </p:nvSpPr>
        <p:spPr>
          <a:xfrm>
            <a:off x="3112996" y="1928844"/>
            <a:ext cx="4307700" cy="914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5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2" name="Google Shape;102;p14"/>
          <p:cNvSpPr txBox="1"/>
          <p:nvPr>
            <p:ph hasCustomPrompt="1" idx="2" type="title"/>
          </p:nvPr>
        </p:nvSpPr>
        <p:spPr>
          <a:xfrm>
            <a:off x="1723304" y="1971156"/>
            <a:ext cx="1243500" cy="1243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6000"/>
              <a:buNone/>
              <a:defRPr sz="5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3" name="Google Shape;103;p14"/>
          <p:cNvSpPr txBox="1"/>
          <p:nvPr>
            <p:ph idx="1" type="subTitle"/>
          </p:nvPr>
        </p:nvSpPr>
        <p:spPr>
          <a:xfrm>
            <a:off x="3112996" y="2848956"/>
            <a:ext cx="4305300" cy="365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04" name="Google Shape;104;p14"/>
          <p:cNvPicPr preferRelativeResize="0"/>
          <p:nvPr/>
        </p:nvPicPr>
        <p:blipFill>
          <a:blip r:embed="rId3">
            <a:alphaModFix amt="70000"/>
          </a:blip>
          <a:stretch>
            <a:fillRect/>
          </a:stretch>
        </p:blipFill>
        <p:spPr>
          <a:xfrm flipH="1">
            <a:off x="-881500" y="3727050"/>
            <a:ext cx="2767095" cy="3010300"/>
          </a:xfrm>
          <a:prstGeom prst="rect">
            <a:avLst/>
          </a:prstGeom>
          <a:noFill/>
          <a:ln>
            <a:noFill/>
          </a:ln>
        </p:spPr>
      </p:pic>
      <p:pic>
        <p:nvPicPr>
          <p:cNvPr id="105" name="Google Shape;105;p14"/>
          <p:cNvPicPr preferRelativeResize="0"/>
          <p:nvPr/>
        </p:nvPicPr>
        <p:blipFill>
          <a:blip r:embed="rId4">
            <a:alphaModFix amt="70000"/>
          </a:blip>
          <a:stretch>
            <a:fillRect/>
          </a:stretch>
        </p:blipFill>
        <p:spPr>
          <a:xfrm flipH="1" rot="-5400000">
            <a:off x="7536871" y="-843113"/>
            <a:ext cx="2527100" cy="2527100"/>
          </a:xfrm>
          <a:prstGeom prst="rect">
            <a:avLst/>
          </a:prstGeom>
          <a:noFill/>
          <a:ln>
            <a:noFill/>
          </a:ln>
        </p:spPr>
      </p:pic>
      <p:pic>
        <p:nvPicPr>
          <p:cNvPr id="106" name="Google Shape;106;p14"/>
          <p:cNvPicPr preferRelativeResize="0"/>
          <p:nvPr/>
        </p:nvPicPr>
        <p:blipFill>
          <a:blip r:embed="rId5">
            <a:alphaModFix amt="70000"/>
          </a:blip>
          <a:stretch>
            <a:fillRect/>
          </a:stretch>
        </p:blipFill>
        <p:spPr>
          <a:xfrm rot="-4607311">
            <a:off x="-1475522" y="-1769344"/>
            <a:ext cx="3883167" cy="388316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4">
    <p:spTree>
      <p:nvGrpSpPr>
        <p:cNvPr id="107" name="Shape 107"/>
        <p:cNvGrpSpPr/>
        <p:nvPr/>
      </p:nvGrpSpPr>
      <p:grpSpPr>
        <a:xfrm>
          <a:off x="0" y="0"/>
          <a:ext cx="0" cy="0"/>
          <a:chOff x="0" y="0"/>
          <a:chExt cx="0" cy="0"/>
        </a:xfrm>
      </p:grpSpPr>
      <p:pic>
        <p:nvPicPr>
          <p:cNvPr id="108" name="Google Shape;108;p15"/>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sp>
        <p:nvSpPr>
          <p:cNvPr id="109" name="Google Shape;109;p15"/>
          <p:cNvSpPr txBox="1"/>
          <p:nvPr>
            <p:ph type="title"/>
          </p:nvPr>
        </p:nvSpPr>
        <p:spPr>
          <a:xfrm>
            <a:off x="1682550" y="3402994"/>
            <a:ext cx="5778900" cy="457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0" name="Google Shape;110;p15"/>
          <p:cNvSpPr txBox="1"/>
          <p:nvPr>
            <p:ph idx="1" type="subTitle"/>
          </p:nvPr>
        </p:nvSpPr>
        <p:spPr>
          <a:xfrm>
            <a:off x="1681500" y="1283306"/>
            <a:ext cx="5781000" cy="189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30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11" name="Google Shape;111;p15"/>
          <p:cNvPicPr preferRelativeResize="0"/>
          <p:nvPr/>
        </p:nvPicPr>
        <p:blipFill>
          <a:blip r:embed="rId3">
            <a:alphaModFix amt="70000"/>
          </a:blip>
          <a:stretch>
            <a:fillRect/>
          </a:stretch>
        </p:blipFill>
        <p:spPr>
          <a:xfrm>
            <a:off x="7929550" y="-825179"/>
            <a:ext cx="2328088" cy="2328089"/>
          </a:xfrm>
          <a:prstGeom prst="rect">
            <a:avLst/>
          </a:prstGeom>
          <a:noFill/>
          <a:ln>
            <a:noFill/>
          </a:ln>
        </p:spPr>
      </p:pic>
      <p:pic>
        <p:nvPicPr>
          <p:cNvPr id="112" name="Google Shape;112;p15"/>
          <p:cNvPicPr preferRelativeResize="0"/>
          <p:nvPr/>
        </p:nvPicPr>
        <p:blipFill>
          <a:blip r:embed="rId4">
            <a:alphaModFix amt="70000"/>
          </a:blip>
          <a:stretch>
            <a:fillRect/>
          </a:stretch>
        </p:blipFill>
        <p:spPr>
          <a:xfrm>
            <a:off x="-914325" y="3540187"/>
            <a:ext cx="2527100" cy="2527100"/>
          </a:xfrm>
          <a:prstGeom prst="rect">
            <a:avLst/>
          </a:prstGeom>
          <a:noFill/>
          <a:ln>
            <a:noFill/>
          </a:ln>
        </p:spPr>
      </p:pic>
      <p:sp>
        <p:nvSpPr>
          <p:cNvPr id="113" name="Google Shape;113;p15"/>
          <p:cNvSpPr/>
          <p:nvPr/>
        </p:nvSpPr>
        <p:spPr>
          <a:xfrm>
            <a:off x="-714655" y="-703835"/>
            <a:ext cx="1531573" cy="1531573"/>
          </a:xfrm>
          <a:custGeom>
            <a:rect b="b" l="l" r="r" t="t"/>
            <a:pathLst>
              <a:path extrusionOk="0" h="109281" w="109281">
                <a:moveTo>
                  <a:pt x="54640" y="109281"/>
                </a:moveTo>
                <a:lnTo>
                  <a:pt x="54640" y="109281"/>
                </a:lnTo>
                <a:lnTo>
                  <a:pt x="56059" y="109256"/>
                </a:lnTo>
                <a:lnTo>
                  <a:pt x="57453" y="109206"/>
                </a:lnTo>
                <a:lnTo>
                  <a:pt x="58847" y="109106"/>
                </a:lnTo>
                <a:lnTo>
                  <a:pt x="60216" y="109007"/>
                </a:lnTo>
                <a:lnTo>
                  <a:pt x="61585" y="108833"/>
                </a:lnTo>
                <a:lnTo>
                  <a:pt x="62954" y="108658"/>
                </a:lnTo>
                <a:lnTo>
                  <a:pt x="64298" y="108434"/>
                </a:lnTo>
                <a:lnTo>
                  <a:pt x="65643" y="108160"/>
                </a:lnTo>
                <a:lnTo>
                  <a:pt x="66987" y="107887"/>
                </a:lnTo>
                <a:lnTo>
                  <a:pt x="68281" y="107563"/>
                </a:lnTo>
                <a:lnTo>
                  <a:pt x="69601" y="107215"/>
                </a:lnTo>
                <a:lnTo>
                  <a:pt x="70895" y="106816"/>
                </a:lnTo>
                <a:lnTo>
                  <a:pt x="72165" y="106418"/>
                </a:lnTo>
                <a:lnTo>
                  <a:pt x="73434" y="105970"/>
                </a:lnTo>
                <a:lnTo>
                  <a:pt x="74679" y="105497"/>
                </a:lnTo>
                <a:lnTo>
                  <a:pt x="75899" y="104974"/>
                </a:lnTo>
                <a:lnTo>
                  <a:pt x="77118" y="104451"/>
                </a:lnTo>
                <a:lnTo>
                  <a:pt x="78313" y="103879"/>
                </a:lnTo>
                <a:lnTo>
                  <a:pt x="79508" y="103306"/>
                </a:lnTo>
                <a:lnTo>
                  <a:pt x="80678" y="102684"/>
                </a:lnTo>
                <a:lnTo>
                  <a:pt x="81823" y="102037"/>
                </a:lnTo>
                <a:lnTo>
                  <a:pt x="82968" y="101365"/>
                </a:lnTo>
                <a:lnTo>
                  <a:pt x="84088" y="100668"/>
                </a:lnTo>
                <a:lnTo>
                  <a:pt x="85184" y="99946"/>
                </a:lnTo>
                <a:lnTo>
                  <a:pt x="86254" y="99199"/>
                </a:lnTo>
                <a:lnTo>
                  <a:pt x="87324" y="98427"/>
                </a:lnTo>
                <a:lnTo>
                  <a:pt x="88370" y="97631"/>
                </a:lnTo>
                <a:lnTo>
                  <a:pt x="89391" y="96809"/>
                </a:lnTo>
                <a:lnTo>
                  <a:pt x="90386" y="95963"/>
                </a:lnTo>
                <a:lnTo>
                  <a:pt x="91382" y="95092"/>
                </a:lnTo>
                <a:lnTo>
                  <a:pt x="92328" y="94195"/>
                </a:lnTo>
                <a:lnTo>
                  <a:pt x="93274" y="93274"/>
                </a:lnTo>
                <a:lnTo>
                  <a:pt x="94195" y="92328"/>
                </a:lnTo>
                <a:lnTo>
                  <a:pt x="95091" y="91383"/>
                </a:lnTo>
                <a:lnTo>
                  <a:pt x="95962" y="90387"/>
                </a:lnTo>
                <a:lnTo>
                  <a:pt x="96809" y="89391"/>
                </a:lnTo>
                <a:lnTo>
                  <a:pt x="97630" y="88370"/>
                </a:lnTo>
                <a:lnTo>
                  <a:pt x="98427" y="87325"/>
                </a:lnTo>
                <a:lnTo>
                  <a:pt x="99198" y="86255"/>
                </a:lnTo>
                <a:lnTo>
                  <a:pt x="99945" y="85184"/>
                </a:lnTo>
                <a:lnTo>
                  <a:pt x="100667" y="84089"/>
                </a:lnTo>
                <a:lnTo>
                  <a:pt x="101364" y="82969"/>
                </a:lnTo>
                <a:lnTo>
                  <a:pt x="102036" y="81824"/>
                </a:lnTo>
                <a:lnTo>
                  <a:pt x="102683" y="80678"/>
                </a:lnTo>
                <a:lnTo>
                  <a:pt x="103306" y="79509"/>
                </a:lnTo>
                <a:lnTo>
                  <a:pt x="103878" y="78314"/>
                </a:lnTo>
                <a:lnTo>
                  <a:pt x="104451" y="77119"/>
                </a:lnTo>
                <a:lnTo>
                  <a:pt x="104974" y="75899"/>
                </a:lnTo>
                <a:lnTo>
                  <a:pt x="105496" y="74679"/>
                </a:lnTo>
                <a:lnTo>
                  <a:pt x="105969" y="73435"/>
                </a:lnTo>
                <a:lnTo>
                  <a:pt x="106417" y="72165"/>
                </a:lnTo>
                <a:lnTo>
                  <a:pt x="106816" y="70896"/>
                </a:lnTo>
                <a:lnTo>
                  <a:pt x="107214" y="69601"/>
                </a:lnTo>
                <a:lnTo>
                  <a:pt x="107562" y="68282"/>
                </a:lnTo>
                <a:lnTo>
                  <a:pt x="107886" y="66987"/>
                </a:lnTo>
                <a:lnTo>
                  <a:pt x="108160" y="65643"/>
                </a:lnTo>
                <a:lnTo>
                  <a:pt x="108434" y="64299"/>
                </a:lnTo>
                <a:lnTo>
                  <a:pt x="108658" y="62955"/>
                </a:lnTo>
                <a:lnTo>
                  <a:pt x="108832" y="61585"/>
                </a:lnTo>
                <a:lnTo>
                  <a:pt x="109006" y="60216"/>
                </a:lnTo>
                <a:lnTo>
                  <a:pt x="109106" y="58847"/>
                </a:lnTo>
                <a:lnTo>
                  <a:pt x="109205" y="57453"/>
                </a:lnTo>
                <a:lnTo>
                  <a:pt x="109255" y="56059"/>
                </a:lnTo>
                <a:lnTo>
                  <a:pt x="109280" y="54640"/>
                </a:lnTo>
                <a:lnTo>
                  <a:pt x="109280" y="54640"/>
                </a:lnTo>
                <a:lnTo>
                  <a:pt x="109255" y="53221"/>
                </a:lnTo>
                <a:lnTo>
                  <a:pt x="109205" y="51827"/>
                </a:lnTo>
                <a:lnTo>
                  <a:pt x="109106" y="50433"/>
                </a:lnTo>
                <a:lnTo>
                  <a:pt x="109006" y="49039"/>
                </a:lnTo>
                <a:lnTo>
                  <a:pt x="108832" y="47670"/>
                </a:lnTo>
                <a:lnTo>
                  <a:pt x="108658" y="46326"/>
                </a:lnTo>
                <a:lnTo>
                  <a:pt x="108434" y="44957"/>
                </a:lnTo>
                <a:lnTo>
                  <a:pt x="108160" y="43638"/>
                </a:lnTo>
                <a:lnTo>
                  <a:pt x="107886" y="42293"/>
                </a:lnTo>
                <a:lnTo>
                  <a:pt x="107562" y="40974"/>
                </a:lnTo>
                <a:lnTo>
                  <a:pt x="107214" y="39680"/>
                </a:lnTo>
                <a:lnTo>
                  <a:pt x="106816" y="38385"/>
                </a:lnTo>
                <a:lnTo>
                  <a:pt x="106417" y="37116"/>
                </a:lnTo>
                <a:lnTo>
                  <a:pt x="105969" y="35846"/>
                </a:lnTo>
                <a:lnTo>
                  <a:pt x="105496" y="34601"/>
                </a:lnTo>
                <a:lnTo>
                  <a:pt x="104974" y="33382"/>
                </a:lnTo>
                <a:lnTo>
                  <a:pt x="104451" y="32162"/>
                </a:lnTo>
                <a:lnTo>
                  <a:pt x="103878" y="30942"/>
                </a:lnTo>
                <a:lnTo>
                  <a:pt x="103306" y="29772"/>
                </a:lnTo>
                <a:lnTo>
                  <a:pt x="102683" y="28602"/>
                </a:lnTo>
                <a:lnTo>
                  <a:pt x="102036" y="27432"/>
                </a:lnTo>
                <a:lnTo>
                  <a:pt x="101364" y="26312"/>
                </a:lnTo>
                <a:lnTo>
                  <a:pt x="100667" y="25192"/>
                </a:lnTo>
                <a:lnTo>
                  <a:pt x="99945" y="24097"/>
                </a:lnTo>
                <a:lnTo>
                  <a:pt x="99198" y="23001"/>
                </a:lnTo>
                <a:lnTo>
                  <a:pt x="98427" y="21956"/>
                </a:lnTo>
                <a:lnTo>
                  <a:pt x="97630" y="20910"/>
                </a:lnTo>
                <a:lnTo>
                  <a:pt x="96809" y="19890"/>
                </a:lnTo>
                <a:lnTo>
                  <a:pt x="95962" y="18869"/>
                </a:lnTo>
                <a:lnTo>
                  <a:pt x="95091" y="17898"/>
                </a:lnTo>
                <a:lnTo>
                  <a:pt x="94195" y="16952"/>
                </a:lnTo>
                <a:lnTo>
                  <a:pt x="93274" y="16006"/>
                </a:lnTo>
                <a:lnTo>
                  <a:pt x="92328" y="15085"/>
                </a:lnTo>
                <a:lnTo>
                  <a:pt x="91382" y="14189"/>
                </a:lnTo>
                <a:lnTo>
                  <a:pt x="90386" y="13318"/>
                </a:lnTo>
                <a:lnTo>
                  <a:pt x="89391" y="12471"/>
                </a:lnTo>
                <a:lnTo>
                  <a:pt x="88370" y="11650"/>
                </a:lnTo>
                <a:lnTo>
                  <a:pt x="87324" y="10853"/>
                </a:lnTo>
                <a:lnTo>
                  <a:pt x="86254" y="10082"/>
                </a:lnTo>
                <a:lnTo>
                  <a:pt x="85184" y="9335"/>
                </a:lnTo>
                <a:lnTo>
                  <a:pt x="84088" y="8613"/>
                </a:lnTo>
                <a:lnTo>
                  <a:pt x="82968" y="7916"/>
                </a:lnTo>
                <a:lnTo>
                  <a:pt x="81823" y="7244"/>
                </a:lnTo>
                <a:lnTo>
                  <a:pt x="80678" y="6597"/>
                </a:lnTo>
                <a:lnTo>
                  <a:pt x="79508" y="5974"/>
                </a:lnTo>
                <a:lnTo>
                  <a:pt x="78313" y="5377"/>
                </a:lnTo>
                <a:lnTo>
                  <a:pt x="77118" y="4829"/>
                </a:lnTo>
                <a:lnTo>
                  <a:pt x="75899" y="4282"/>
                </a:lnTo>
                <a:lnTo>
                  <a:pt x="74679" y="3784"/>
                </a:lnTo>
                <a:lnTo>
                  <a:pt x="73409" y="3311"/>
                </a:lnTo>
                <a:lnTo>
                  <a:pt x="72165" y="2863"/>
                </a:lnTo>
                <a:lnTo>
                  <a:pt x="70895" y="2464"/>
                </a:lnTo>
                <a:lnTo>
                  <a:pt x="69601" y="2066"/>
                </a:lnTo>
                <a:lnTo>
                  <a:pt x="68281" y="1718"/>
                </a:lnTo>
                <a:lnTo>
                  <a:pt x="66987" y="1394"/>
                </a:lnTo>
                <a:lnTo>
                  <a:pt x="65643" y="1095"/>
                </a:lnTo>
                <a:lnTo>
                  <a:pt x="64298" y="846"/>
                </a:lnTo>
                <a:lnTo>
                  <a:pt x="62954" y="622"/>
                </a:lnTo>
                <a:lnTo>
                  <a:pt x="61585" y="448"/>
                </a:lnTo>
                <a:lnTo>
                  <a:pt x="60216" y="274"/>
                </a:lnTo>
                <a:lnTo>
                  <a:pt x="58847" y="149"/>
                </a:lnTo>
                <a:lnTo>
                  <a:pt x="57453" y="75"/>
                </a:lnTo>
                <a:lnTo>
                  <a:pt x="56059" y="25"/>
                </a:lnTo>
                <a:lnTo>
                  <a:pt x="54640" y="0"/>
                </a:lnTo>
                <a:lnTo>
                  <a:pt x="54640" y="0"/>
                </a:lnTo>
                <a:lnTo>
                  <a:pt x="53221" y="25"/>
                </a:lnTo>
                <a:lnTo>
                  <a:pt x="51827" y="75"/>
                </a:lnTo>
                <a:lnTo>
                  <a:pt x="50433" y="149"/>
                </a:lnTo>
                <a:lnTo>
                  <a:pt x="49039" y="274"/>
                </a:lnTo>
                <a:lnTo>
                  <a:pt x="47670" y="448"/>
                </a:lnTo>
                <a:lnTo>
                  <a:pt x="46326" y="622"/>
                </a:lnTo>
                <a:lnTo>
                  <a:pt x="44957" y="846"/>
                </a:lnTo>
                <a:lnTo>
                  <a:pt x="43637" y="1095"/>
                </a:lnTo>
                <a:lnTo>
                  <a:pt x="42293" y="1394"/>
                </a:lnTo>
                <a:lnTo>
                  <a:pt x="40974" y="1718"/>
                </a:lnTo>
                <a:lnTo>
                  <a:pt x="39679" y="2066"/>
                </a:lnTo>
                <a:lnTo>
                  <a:pt x="38385" y="2464"/>
                </a:lnTo>
                <a:lnTo>
                  <a:pt x="37115" y="2863"/>
                </a:lnTo>
                <a:lnTo>
                  <a:pt x="35846" y="3311"/>
                </a:lnTo>
                <a:lnTo>
                  <a:pt x="34601" y="3784"/>
                </a:lnTo>
                <a:lnTo>
                  <a:pt x="33381" y="4282"/>
                </a:lnTo>
                <a:lnTo>
                  <a:pt x="32162" y="4829"/>
                </a:lnTo>
                <a:lnTo>
                  <a:pt x="30942" y="5377"/>
                </a:lnTo>
                <a:lnTo>
                  <a:pt x="29772" y="5974"/>
                </a:lnTo>
                <a:lnTo>
                  <a:pt x="28602" y="6597"/>
                </a:lnTo>
                <a:lnTo>
                  <a:pt x="27432" y="7244"/>
                </a:lnTo>
                <a:lnTo>
                  <a:pt x="26312" y="7916"/>
                </a:lnTo>
                <a:lnTo>
                  <a:pt x="25192" y="8613"/>
                </a:lnTo>
                <a:lnTo>
                  <a:pt x="24096" y="9335"/>
                </a:lnTo>
                <a:lnTo>
                  <a:pt x="23001" y="10082"/>
                </a:lnTo>
                <a:lnTo>
                  <a:pt x="21956" y="10853"/>
                </a:lnTo>
                <a:lnTo>
                  <a:pt x="20910" y="11650"/>
                </a:lnTo>
                <a:lnTo>
                  <a:pt x="19889" y="12471"/>
                </a:lnTo>
                <a:lnTo>
                  <a:pt x="18869" y="13318"/>
                </a:lnTo>
                <a:lnTo>
                  <a:pt x="17898" y="14189"/>
                </a:lnTo>
                <a:lnTo>
                  <a:pt x="16952" y="15085"/>
                </a:lnTo>
                <a:lnTo>
                  <a:pt x="16006" y="16006"/>
                </a:lnTo>
                <a:lnTo>
                  <a:pt x="15085" y="16952"/>
                </a:lnTo>
                <a:lnTo>
                  <a:pt x="14189" y="17898"/>
                </a:lnTo>
                <a:lnTo>
                  <a:pt x="13318" y="18869"/>
                </a:lnTo>
                <a:lnTo>
                  <a:pt x="12471" y="19890"/>
                </a:lnTo>
                <a:lnTo>
                  <a:pt x="11650" y="20910"/>
                </a:lnTo>
                <a:lnTo>
                  <a:pt x="10853" y="21956"/>
                </a:lnTo>
                <a:lnTo>
                  <a:pt x="10082" y="23001"/>
                </a:lnTo>
                <a:lnTo>
                  <a:pt x="9335" y="24097"/>
                </a:lnTo>
                <a:lnTo>
                  <a:pt x="8613" y="25192"/>
                </a:lnTo>
                <a:lnTo>
                  <a:pt x="7916" y="26312"/>
                </a:lnTo>
                <a:lnTo>
                  <a:pt x="7244" y="27432"/>
                </a:lnTo>
                <a:lnTo>
                  <a:pt x="6597" y="28602"/>
                </a:lnTo>
                <a:lnTo>
                  <a:pt x="5974" y="29772"/>
                </a:lnTo>
                <a:lnTo>
                  <a:pt x="5377" y="30942"/>
                </a:lnTo>
                <a:lnTo>
                  <a:pt x="4829" y="32162"/>
                </a:lnTo>
                <a:lnTo>
                  <a:pt x="4282" y="33382"/>
                </a:lnTo>
                <a:lnTo>
                  <a:pt x="3784" y="34601"/>
                </a:lnTo>
                <a:lnTo>
                  <a:pt x="3311" y="35846"/>
                </a:lnTo>
                <a:lnTo>
                  <a:pt x="2863" y="37116"/>
                </a:lnTo>
                <a:lnTo>
                  <a:pt x="2464" y="38385"/>
                </a:lnTo>
                <a:lnTo>
                  <a:pt x="2066" y="39680"/>
                </a:lnTo>
                <a:lnTo>
                  <a:pt x="1718" y="40974"/>
                </a:lnTo>
                <a:lnTo>
                  <a:pt x="1394" y="42293"/>
                </a:lnTo>
                <a:lnTo>
                  <a:pt x="1095" y="43638"/>
                </a:lnTo>
                <a:lnTo>
                  <a:pt x="846" y="44957"/>
                </a:lnTo>
                <a:lnTo>
                  <a:pt x="622" y="46326"/>
                </a:lnTo>
                <a:lnTo>
                  <a:pt x="423" y="47670"/>
                </a:lnTo>
                <a:lnTo>
                  <a:pt x="274" y="49039"/>
                </a:lnTo>
                <a:lnTo>
                  <a:pt x="149" y="50433"/>
                </a:lnTo>
                <a:lnTo>
                  <a:pt x="75" y="51827"/>
                </a:lnTo>
                <a:lnTo>
                  <a:pt x="25" y="53221"/>
                </a:lnTo>
                <a:lnTo>
                  <a:pt x="0" y="54640"/>
                </a:lnTo>
                <a:lnTo>
                  <a:pt x="0" y="54640"/>
                </a:lnTo>
                <a:lnTo>
                  <a:pt x="25" y="56059"/>
                </a:lnTo>
                <a:lnTo>
                  <a:pt x="75" y="57453"/>
                </a:lnTo>
                <a:lnTo>
                  <a:pt x="149" y="58847"/>
                </a:lnTo>
                <a:lnTo>
                  <a:pt x="274" y="60216"/>
                </a:lnTo>
                <a:lnTo>
                  <a:pt x="423" y="61585"/>
                </a:lnTo>
                <a:lnTo>
                  <a:pt x="622" y="62955"/>
                </a:lnTo>
                <a:lnTo>
                  <a:pt x="846" y="64299"/>
                </a:lnTo>
                <a:lnTo>
                  <a:pt x="1095" y="65643"/>
                </a:lnTo>
                <a:lnTo>
                  <a:pt x="1394" y="66987"/>
                </a:lnTo>
                <a:lnTo>
                  <a:pt x="1718" y="68282"/>
                </a:lnTo>
                <a:lnTo>
                  <a:pt x="2066" y="69601"/>
                </a:lnTo>
                <a:lnTo>
                  <a:pt x="2464" y="70896"/>
                </a:lnTo>
                <a:lnTo>
                  <a:pt x="2863" y="72165"/>
                </a:lnTo>
                <a:lnTo>
                  <a:pt x="3311" y="73435"/>
                </a:lnTo>
                <a:lnTo>
                  <a:pt x="3784" y="74679"/>
                </a:lnTo>
                <a:lnTo>
                  <a:pt x="4282" y="75899"/>
                </a:lnTo>
                <a:lnTo>
                  <a:pt x="4829" y="77119"/>
                </a:lnTo>
                <a:lnTo>
                  <a:pt x="5377" y="78314"/>
                </a:lnTo>
                <a:lnTo>
                  <a:pt x="5974" y="79509"/>
                </a:lnTo>
                <a:lnTo>
                  <a:pt x="6597" y="80678"/>
                </a:lnTo>
                <a:lnTo>
                  <a:pt x="7244" y="81824"/>
                </a:lnTo>
                <a:lnTo>
                  <a:pt x="7916" y="82969"/>
                </a:lnTo>
                <a:lnTo>
                  <a:pt x="8613" y="84089"/>
                </a:lnTo>
                <a:lnTo>
                  <a:pt x="9335" y="85184"/>
                </a:lnTo>
                <a:lnTo>
                  <a:pt x="10082" y="86255"/>
                </a:lnTo>
                <a:lnTo>
                  <a:pt x="10853" y="87325"/>
                </a:lnTo>
                <a:lnTo>
                  <a:pt x="11650" y="88370"/>
                </a:lnTo>
                <a:lnTo>
                  <a:pt x="12471" y="89391"/>
                </a:lnTo>
                <a:lnTo>
                  <a:pt x="13318" y="90387"/>
                </a:lnTo>
                <a:lnTo>
                  <a:pt x="14189" y="91383"/>
                </a:lnTo>
                <a:lnTo>
                  <a:pt x="15085" y="92328"/>
                </a:lnTo>
                <a:lnTo>
                  <a:pt x="16006" y="93274"/>
                </a:lnTo>
                <a:lnTo>
                  <a:pt x="16952" y="94195"/>
                </a:lnTo>
                <a:lnTo>
                  <a:pt x="17898" y="95092"/>
                </a:lnTo>
                <a:lnTo>
                  <a:pt x="18869" y="95963"/>
                </a:lnTo>
                <a:lnTo>
                  <a:pt x="19889" y="96809"/>
                </a:lnTo>
                <a:lnTo>
                  <a:pt x="20910" y="97631"/>
                </a:lnTo>
                <a:lnTo>
                  <a:pt x="21956" y="98427"/>
                </a:lnTo>
                <a:lnTo>
                  <a:pt x="23001" y="99199"/>
                </a:lnTo>
                <a:lnTo>
                  <a:pt x="24096" y="99946"/>
                </a:lnTo>
                <a:lnTo>
                  <a:pt x="25192" y="100668"/>
                </a:lnTo>
                <a:lnTo>
                  <a:pt x="26312" y="101365"/>
                </a:lnTo>
                <a:lnTo>
                  <a:pt x="27432" y="102037"/>
                </a:lnTo>
                <a:lnTo>
                  <a:pt x="28602" y="102684"/>
                </a:lnTo>
                <a:lnTo>
                  <a:pt x="29772" y="103306"/>
                </a:lnTo>
                <a:lnTo>
                  <a:pt x="30942" y="103879"/>
                </a:lnTo>
                <a:lnTo>
                  <a:pt x="32162" y="104451"/>
                </a:lnTo>
                <a:lnTo>
                  <a:pt x="33381" y="104974"/>
                </a:lnTo>
                <a:lnTo>
                  <a:pt x="34601" y="105497"/>
                </a:lnTo>
                <a:lnTo>
                  <a:pt x="35846" y="105970"/>
                </a:lnTo>
                <a:lnTo>
                  <a:pt x="37115" y="106418"/>
                </a:lnTo>
                <a:lnTo>
                  <a:pt x="38385" y="106816"/>
                </a:lnTo>
                <a:lnTo>
                  <a:pt x="39679" y="107215"/>
                </a:lnTo>
                <a:lnTo>
                  <a:pt x="40974" y="107563"/>
                </a:lnTo>
                <a:lnTo>
                  <a:pt x="42293" y="107887"/>
                </a:lnTo>
                <a:lnTo>
                  <a:pt x="43637" y="108160"/>
                </a:lnTo>
                <a:lnTo>
                  <a:pt x="44957" y="108434"/>
                </a:lnTo>
                <a:lnTo>
                  <a:pt x="46326" y="108658"/>
                </a:lnTo>
                <a:lnTo>
                  <a:pt x="47670" y="108833"/>
                </a:lnTo>
                <a:lnTo>
                  <a:pt x="49039" y="109007"/>
                </a:lnTo>
                <a:lnTo>
                  <a:pt x="50433" y="109106"/>
                </a:lnTo>
                <a:lnTo>
                  <a:pt x="51827" y="109206"/>
                </a:lnTo>
                <a:lnTo>
                  <a:pt x="53221" y="109256"/>
                </a:lnTo>
                <a:lnTo>
                  <a:pt x="54640" y="109281"/>
                </a:lnTo>
                <a:lnTo>
                  <a:pt x="54640" y="109281"/>
                </a:lnTo>
                <a:close/>
                <a:moveTo>
                  <a:pt x="97680" y="51827"/>
                </a:moveTo>
                <a:lnTo>
                  <a:pt x="70173" y="53620"/>
                </a:lnTo>
                <a:lnTo>
                  <a:pt x="70173" y="53620"/>
                </a:lnTo>
                <a:lnTo>
                  <a:pt x="69999" y="53620"/>
                </a:lnTo>
                <a:lnTo>
                  <a:pt x="69800" y="53620"/>
                </a:lnTo>
                <a:lnTo>
                  <a:pt x="69626" y="53570"/>
                </a:lnTo>
                <a:lnTo>
                  <a:pt x="69451" y="53520"/>
                </a:lnTo>
                <a:lnTo>
                  <a:pt x="69277" y="53470"/>
                </a:lnTo>
                <a:lnTo>
                  <a:pt x="69103" y="53396"/>
                </a:lnTo>
                <a:lnTo>
                  <a:pt x="68953" y="53296"/>
                </a:lnTo>
                <a:lnTo>
                  <a:pt x="68804" y="53197"/>
                </a:lnTo>
                <a:lnTo>
                  <a:pt x="68655" y="53072"/>
                </a:lnTo>
                <a:lnTo>
                  <a:pt x="68530" y="52948"/>
                </a:lnTo>
                <a:lnTo>
                  <a:pt x="68406" y="52823"/>
                </a:lnTo>
                <a:lnTo>
                  <a:pt x="68306" y="52674"/>
                </a:lnTo>
                <a:lnTo>
                  <a:pt x="68232" y="52500"/>
                </a:lnTo>
                <a:lnTo>
                  <a:pt x="68132" y="52325"/>
                </a:lnTo>
                <a:lnTo>
                  <a:pt x="68082" y="52151"/>
                </a:lnTo>
                <a:lnTo>
                  <a:pt x="68032" y="51977"/>
                </a:lnTo>
                <a:lnTo>
                  <a:pt x="68032" y="51977"/>
                </a:lnTo>
                <a:lnTo>
                  <a:pt x="68008" y="51778"/>
                </a:lnTo>
                <a:lnTo>
                  <a:pt x="68008" y="51603"/>
                </a:lnTo>
                <a:lnTo>
                  <a:pt x="68008" y="51404"/>
                </a:lnTo>
                <a:lnTo>
                  <a:pt x="68032" y="51230"/>
                </a:lnTo>
                <a:lnTo>
                  <a:pt x="68057" y="51056"/>
                </a:lnTo>
                <a:lnTo>
                  <a:pt x="68107" y="50881"/>
                </a:lnTo>
                <a:lnTo>
                  <a:pt x="68182" y="50707"/>
                </a:lnTo>
                <a:lnTo>
                  <a:pt x="68281" y="50558"/>
                </a:lnTo>
                <a:lnTo>
                  <a:pt x="68356" y="50384"/>
                </a:lnTo>
                <a:lnTo>
                  <a:pt x="68481" y="50259"/>
                </a:lnTo>
                <a:lnTo>
                  <a:pt x="68605" y="50110"/>
                </a:lnTo>
                <a:lnTo>
                  <a:pt x="68729" y="49985"/>
                </a:lnTo>
                <a:lnTo>
                  <a:pt x="68879" y="49886"/>
                </a:lnTo>
                <a:lnTo>
                  <a:pt x="69053" y="49786"/>
                </a:lnTo>
                <a:lnTo>
                  <a:pt x="69202" y="49711"/>
                </a:lnTo>
                <a:lnTo>
                  <a:pt x="69377" y="49637"/>
                </a:lnTo>
                <a:lnTo>
                  <a:pt x="95464" y="40775"/>
                </a:lnTo>
                <a:lnTo>
                  <a:pt x="95464" y="40775"/>
                </a:lnTo>
                <a:lnTo>
                  <a:pt x="95788" y="40675"/>
                </a:lnTo>
                <a:lnTo>
                  <a:pt x="96087" y="40601"/>
                </a:lnTo>
                <a:lnTo>
                  <a:pt x="96386" y="40551"/>
                </a:lnTo>
                <a:lnTo>
                  <a:pt x="96709" y="40501"/>
                </a:lnTo>
                <a:lnTo>
                  <a:pt x="97008" y="40476"/>
                </a:lnTo>
                <a:lnTo>
                  <a:pt x="97307" y="40476"/>
                </a:lnTo>
                <a:lnTo>
                  <a:pt x="97605" y="40476"/>
                </a:lnTo>
                <a:lnTo>
                  <a:pt x="97904" y="40501"/>
                </a:lnTo>
                <a:lnTo>
                  <a:pt x="98203" y="40551"/>
                </a:lnTo>
                <a:lnTo>
                  <a:pt x="98501" y="40601"/>
                </a:lnTo>
                <a:lnTo>
                  <a:pt x="98775" y="40675"/>
                </a:lnTo>
                <a:lnTo>
                  <a:pt x="99074" y="40750"/>
                </a:lnTo>
                <a:lnTo>
                  <a:pt x="99348" y="40850"/>
                </a:lnTo>
                <a:lnTo>
                  <a:pt x="99622" y="40974"/>
                </a:lnTo>
                <a:lnTo>
                  <a:pt x="99871" y="41098"/>
                </a:lnTo>
                <a:lnTo>
                  <a:pt x="100144" y="41223"/>
                </a:lnTo>
                <a:lnTo>
                  <a:pt x="100393" y="41397"/>
                </a:lnTo>
                <a:lnTo>
                  <a:pt x="100642" y="41547"/>
                </a:lnTo>
                <a:lnTo>
                  <a:pt x="100866" y="41746"/>
                </a:lnTo>
                <a:lnTo>
                  <a:pt x="101090" y="41920"/>
                </a:lnTo>
                <a:lnTo>
                  <a:pt x="101314" y="42119"/>
                </a:lnTo>
                <a:lnTo>
                  <a:pt x="101513" y="42343"/>
                </a:lnTo>
                <a:lnTo>
                  <a:pt x="101713" y="42567"/>
                </a:lnTo>
                <a:lnTo>
                  <a:pt x="101887" y="42791"/>
                </a:lnTo>
                <a:lnTo>
                  <a:pt x="102061" y="43040"/>
                </a:lnTo>
                <a:lnTo>
                  <a:pt x="102210" y="43314"/>
                </a:lnTo>
                <a:lnTo>
                  <a:pt x="102360" y="43563"/>
                </a:lnTo>
                <a:lnTo>
                  <a:pt x="102484" y="43862"/>
                </a:lnTo>
                <a:lnTo>
                  <a:pt x="102609" y="44135"/>
                </a:lnTo>
                <a:lnTo>
                  <a:pt x="102708" y="44434"/>
                </a:lnTo>
                <a:lnTo>
                  <a:pt x="102808" y="44733"/>
                </a:lnTo>
                <a:lnTo>
                  <a:pt x="102858" y="45032"/>
                </a:lnTo>
                <a:lnTo>
                  <a:pt x="102858" y="45032"/>
                </a:lnTo>
                <a:lnTo>
                  <a:pt x="102932" y="45355"/>
                </a:lnTo>
                <a:lnTo>
                  <a:pt x="102957" y="45679"/>
                </a:lnTo>
                <a:lnTo>
                  <a:pt x="102982" y="45978"/>
                </a:lnTo>
                <a:lnTo>
                  <a:pt x="102982" y="46301"/>
                </a:lnTo>
                <a:lnTo>
                  <a:pt x="102957" y="46600"/>
                </a:lnTo>
                <a:lnTo>
                  <a:pt x="102932" y="46899"/>
                </a:lnTo>
                <a:lnTo>
                  <a:pt x="102883" y="47197"/>
                </a:lnTo>
                <a:lnTo>
                  <a:pt x="102833" y="47496"/>
                </a:lnTo>
                <a:lnTo>
                  <a:pt x="102733" y="47770"/>
                </a:lnTo>
                <a:lnTo>
                  <a:pt x="102659" y="48069"/>
                </a:lnTo>
                <a:lnTo>
                  <a:pt x="102534" y="48342"/>
                </a:lnTo>
                <a:lnTo>
                  <a:pt x="102410" y="48591"/>
                </a:lnTo>
                <a:lnTo>
                  <a:pt x="102285" y="48865"/>
                </a:lnTo>
                <a:lnTo>
                  <a:pt x="102136" y="49114"/>
                </a:lnTo>
                <a:lnTo>
                  <a:pt x="101986" y="49363"/>
                </a:lnTo>
                <a:lnTo>
                  <a:pt x="101812" y="49612"/>
                </a:lnTo>
                <a:lnTo>
                  <a:pt x="101613" y="49836"/>
                </a:lnTo>
                <a:lnTo>
                  <a:pt x="101414" y="50060"/>
                </a:lnTo>
                <a:lnTo>
                  <a:pt x="101215" y="50259"/>
                </a:lnTo>
                <a:lnTo>
                  <a:pt x="100991" y="50458"/>
                </a:lnTo>
                <a:lnTo>
                  <a:pt x="100767" y="50657"/>
                </a:lnTo>
                <a:lnTo>
                  <a:pt x="100518" y="50832"/>
                </a:lnTo>
                <a:lnTo>
                  <a:pt x="100269" y="50981"/>
                </a:lnTo>
                <a:lnTo>
                  <a:pt x="100020" y="51130"/>
                </a:lnTo>
                <a:lnTo>
                  <a:pt x="99746" y="51280"/>
                </a:lnTo>
                <a:lnTo>
                  <a:pt x="99472" y="51404"/>
                </a:lnTo>
                <a:lnTo>
                  <a:pt x="99198" y="51504"/>
                </a:lnTo>
                <a:lnTo>
                  <a:pt x="98900" y="51603"/>
                </a:lnTo>
                <a:lnTo>
                  <a:pt x="98601" y="51678"/>
                </a:lnTo>
                <a:lnTo>
                  <a:pt x="98302" y="51753"/>
                </a:lnTo>
                <a:lnTo>
                  <a:pt x="97979" y="51778"/>
                </a:lnTo>
                <a:lnTo>
                  <a:pt x="97680" y="51827"/>
                </a:lnTo>
                <a:lnTo>
                  <a:pt x="97680" y="51827"/>
                </a:lnTo>
                <a:close/>
                <a:moveTo>
                  <a:pt x="93324" y="35572"/>
                </a:moveTo>
                <a:lnTo>
                  <a:pt x="68605" y="47745"/>
                </a:lnTo>
                <a:lnTo>
                  <a:pt x="68605" y="47745"/>
                </a:lnTo>
                <a:lnTo>
                  <a:pt x="68431" y="47820"/>
                </a:lnTo>
                <a:lnTo>
                  <a:pt x="68256" y="47894"/>
                </a:lnTo>
                <a:lnTo>
                  <a:pt x="68082" y="47919"/>
                </a:lnTo>
                <a:lnTo>
                  <a:pt x="67883" y="47944"/>
                </a:lnTo>
                <a:lnTo>
                  <a:pt x="67709" y="47969"/>
                </a:lnTo>
                <a:lnTo>
                  <a:pt x="67535" y="47944"/>
                </a:lnTo>
                <a:lnTo>
                  <a:pt x="67335" y="47919"/>
                </a:lnTo>
                <a:lnTo>
                  <a:pt x="67161" y="47894"/>
                </a:lnTo>
                <a:lnTo>
                  <a:pt x="66987" y="47845"/>
                </a:lnTo>
                <a:lnTo>
                  <a:pt x="66838" y="47770"/>
                </a:lnTo>
                <a:lnTo>
                  <a:pt x="66663" y="47670"/>
                </a:lnTo>
                <a:lnTo>
                  <a:pt x="66514" y="47571"/>
                </a:lnTo>
                <a:lnTo>
                  <a:pt x="66365" y="47471"/>
                </a:lnTo>
                <a:lnTo>
                  <a:pt x="66240" y="47347"/>
                </a:lnTo>
                <a:lnTo>
                  <a:pt x="66116" y="47197"/>
                </a:lnTo>
                <a:lnTo>
                  <a:pt x="65991" y="47048"/>
                </a:lnTo>
                <a:lnTo>
                  <a:pt x="65991" y="47048"/>
                </a:lnTo>
                <a:lnTo>
                  <a:pt x="65892" y="46874"/>
                </a:lnTo>
                <a:lnTo>
                  <a:pt x="65817" y="46724"/>
                </a:lnTo>
                <a:lnTo>
                  <a:pt x="65742" y="46550"/>
                </a:lnTo>
                <a:lnTo>
                  <a:pt x="65692" y="46376"/>
                </a:lnTo>
                <a:lnTo>
                  <a:pt x="65668" y="46177"/>
                </a:lnTo>
                <a:lnTo>
                  <a:pt x="65643" y="46002"/>
                </a:lnTo>
                <a:lnTo>
                  <a:pt x="65643" y="45828"/>
                </a:lnTo>
                <a:lnTo>
                  <a:pt x="65668" y="45629"/>
                </a:lnTo>
                <a:lnTo>
                  <a:pt x="65692" y="45455"/>
                </a:lnTo>
                <a:lnTo>
                  <a:pt x="65742" y="45281"/>
                </a:lnTo>
                <a:lnTo>
                  <a:pt x="65817" y="45106"/>
                </a:lnTo>
                <a:lnTo>
                  <a:pt x="65892" y="44957"/>
                </a:lnTo>
                <a:lnTo>
                  <a:pt x="65991" y="44783"/>
                </a:lnTo>
                <a:lnTo>
                  <a:pt x="66091" y="44633"/>
                </a:lnTo>
                <a:lnTo>
                  <a:pt x="66215" y="44509"/>
                </a:lnTo>
                <a:lnTo>
                  <a:pt x="66340" y="44359"/>
                </a:lnTo>
                <a:lnTo>
                  <a:pt x="87051" y="26212"/>
                </a:lnTo>
                <a:lnTo>
                  <a:pt x="87051" y="26212"/>
                </a:lnTo>
                <a:lnTo>
                  <a:pt x="87300" y="25988"/>
                </a:lnTo>
                <a:lnTo>
                  <a:pt x="87573" y="25814"/>
                </a:lnTo>
                <a:lnTo>
                  <a:pt x="87822" y="25640"/>
                </a:lnTo>
                <a:lnTo>
                  <a:pt x="88096" y="25491"/>
                </a:lnTo>
                <a:lnTo>
                  <a:pt x="88370" y="25341"/>
                </a:lnTo>
                <a:lnTo>
                  <a:pt x="88644" y="25217"/>
                </a:lnTo>
                <a:lnTo>
                  <a:pt x="88918" y="25117"/>
                </a:lnTo>
                <a:lnTo>
                  <a:pt x="89216" y="25018"/>
                </a:lnTo>
                <a:lnTo>
                  <a:pt x="89490" y="24943"/>
                </a:lnTo>
                <a:lnTo>
                  <a:pt x="89789" y="24893"/>
                </a:lnTo>
                <a:lnTo>
                  <a:pt x="90088" y="24843"/>
                </a:lnTo>
                <a:lnTo>
                  <a:pt x="90361" y="24818"/>
                </a:lnTo>
                <a:lnTo>
                  <a:pt x="90660" y="24794"/>
                </a:lnTo>
                <a:lnTo>
                  <a:pt x="90959" y="24794"/>
                </a:lnTo>
                <a:lnTo>
                  <a:pt x="91258" y="24818"/>
                </a:lnTo>
                <a:lnTo>
                  <a:pt x="91556" y="24843"/>
                </a:lnTo>
                <a:lnTo>
                  <a:pt x="91830" y="24893"/>
                </a:lnTo>
                <a:lnTo>
                  <a:pt x="92129" y="24943"/>
                </a:lnTo>
                <a:lnTo>
                  <a:pt x="92403" y="25018"/>
                </a:lnTo>
                <a:lnTo>
                  <a:pt x="92701" y="25117"/>
                </a:lnTo>
                <a:lnTo>
                  <a:pt x="92975" y="25217"/>
                </a:lnTo>
                <a:lnTo>
                  <a:pt x="93249" y="25341"/>
                </a:lnTo>
                <a:lnTo>
                  <a:pt x="93498" y="25466"/>
                </a:lnTo>
                <a:lnTo>
                  <a:pt x="93772" y="25615"/>
                </a:lnTo>
                <a:lnTo>
                  <a:pt x="94021" y="25789"/>
                </a:lnTo>
                <a:lnTo>
                  <a:pt x="94270" y="25963"/>
                </a:lnTo>
                <a:lnTo>
                  <a:pt x="94494" y="26163"/>
                </a:lnTo>
                <a:lnTo>
                  <a:pt x="94718" y="26362"/>
                </a:lnTo>
                <a:lnTo>
                  <a:pt x="94942" y="26586"/>
                </a:lnTo>
                <a:lnTo>
                  <a:pt x="95141" y="26810"/>
                </a:lnTo>
                <a:lnTo>
                  <a:pt x="95340" y="27059"/>
                </a:lnTo>
                <a:lnTo>
                  <a:pt x="95514" y="27308"/>
                </a:lnTo>
                <a:lnTo>
                  <a:pt x="95514" y="27308"/>
                </a:lnTo>
                <a:lnTo>
                  <a:pt x="95689" y="27582"/>
                </a:lnTo>
                <a:lnTo>
                  <a:pt x="95838" y="27855"/>
                </a:lnTo>
                <a:lnTo>
                  <a:pt x="95987" y="28129"/>
                </a:lnTo>
                <a:lnTo>
                  <a:pt x="96112" y="28428"/>
                </a:lnTo>
                <a:lnTo>
                  <a:pt x="96211" y="28702"/>
                </a:lnTo>
                <a:lnTo>
                  <a:pt x="96286" y="29000"/>
                </a:lnTo>
                <a:lnTo>
                  <a:pt x="96361" y="29299"/>
                </a:lnTo>
                <a:lnTo>
                  <a:pt x="96410" y="29598"/>
                </a:lnTo>
                <a:lnTo>
                  <a:pt x="96460" y="29897"/>
                </a:lnTo>
                <a:lnTo>
                  <a:pt x="96485" y="30195"/>
                </a:lnTo>
                <a:lnTo>
                  <a:pt x="96485" y="30469"/>
                </a:lnTo>
                <a:lnTo>
                  <a:pt x="96485" y="30768"/>
                </a:lnTo>
                <a:lnTo>
                  <a:pt x="96460" y="31067"/>
                </a:lnTo>
                <a:lnTo>
                  <a:pt x="96410" y="31365"/>
                </a:lnTo>
                <a:lnTo>
                  <a:pt x="96361" y="31664"/>
                </a:lnTo>
                <a:lnTo>
                  <a:pt x="96286" y="31938"/>
                </a:lnTo>
                <a:lnTo>
                  <a:pt x="96211" y="32212"/>
                </a:lnTo>
                <a:lnTo>
                  <a:pt x="96112" y="32510"/>
                </a:lnTo>
                <a:lnTo>
                  <a:pt x="95987" y="32759"/>
                </a:lnTo>
                <a:lnTo>
                  <a:pt x="95863" y="33033"/>
                </a:lnTo>
                <a:lnTo>
                  <a:pt x="95738" y="33307"/>
                </a:lnTo>
                <a:lnTo>
                  <a:pt x="95564" y="33556"/>
                </a:lnTo>
                <a:lnTo>
                  <a:pt x="95415" y="33805"/>
                </a:lnTo>
                <a:lnTo>
                  <a:pt x="95216" y="34029"/>
                </a:lnTo>
                <a:lnTo>
                  <a:pt x="95041" y="34253"/>
                </a:lnTo>
                <a:lnTo>
                  <a:pt x="94817" y="34477"/>
                </a:lnTo>
                <a:lnTo>
                  <a:pt x="94618" y="34701"/>
                </a:lnTo>
                <a:lnTo>
                  <a:pt x="94369" y="34900"/>
                </a:lnTo>
                <a:lnTo>
                  <a:pt x="94120" y="35074"/>
                </a:lnTo>
                <a:lnTo>
                  <a:pt x="93871" y="35249"/>
                </a:lnTo>
                <a:lnTo>
                  <a:pt x="93597" y="35423"/>
                </a:lnTo>
                <a:lnTo>
                  <a:pt x="93324" y="35572"/>
                </a:lnTo>
                <a:lnTo>
                  <a:pt x="93324" y="35572"/>
                </a:lnTo>
                <a:close/>
                <a:moveTo>
                  <a:pt x="83068" y="22205"/>
                </a:moveTo>
                <a:lnTo>
                  <a:pt x="64896" y="42916"/>
                </a:lnTo>
                <a:lnTo>
                  <a:pt x="64896" y="42916"/>
                </a:lnTo>
                <a:lnTo>
                  <a:pt x="64771" y="43065"/>
                </a:lnTo>
                <a:lnTo>
                  <a:pt x="64622" y="43190"/>
                </a:lnTo>
                <a:lnTo>
                  <a:pt x="64473" y="43289"/>
                </a:lnTo>
                <a:lnTo>
                  <a:pt x="64323" y="43389"/>
                </a:lnTo>
                <a:lnTo>
                  <a:pt x="64149" y="43463"/>
                </a:lnTo>
                <a:lnTo>
                  <a:pt x="63975" y="43538"/>
                </a:lnTo>
                <a:lnTo>
                  <a:pt x="63801" y="43588"/>
                </a:lnTo>
                <a:lnTo>
                  <a:pt x="63626" y="43613"/>
                </a:lnTo>
                <a:lnTo>
                  <a:pt x="63452" y="43613"/>
                </a:lnTo>
                <a:lnTo>
                  <a:pt x="63278" y="43613"/>
                </a:lnTo>
                <a:lnTo>
                  <a:pt x="63079" y="43613"/>
                </a:lnTo>
                <a:lnTo>
                  <a:pt x="62904" y="43563"/>
                </a:lnTo>
                <a:lnTo>
                  <a:pt x="62730" y="43513"/>
                </a:lnTo>
                <a:lnTo>
                  <a:pt x="62556" y="43463"/>
                </a:lnTo>
                <a:lnTo>
                  <a:pt x="62382" y="43389"/>
                </a:lnTo>
                <a:lnTo>
                  <a:pt x="62232" y="43289"/>
                </a:lnTo>
                <a:lnTo>
                  <a:pt x="62232" y="43289"/>
                </a:lnTo>
                <a:lnTo>
                  <a:pt x="62083" y="43165"/>
                </a:lnTo>
                <a:lnTo>
                  <a:pt x="61934" y="43040"/>
                </a:lnTo>
                <a:lnTo>
                  <a:pt x="61809" y="42916"/>
                </a:lnTo>
                <a:lnTo>
                  <a:pt x="61685" y="42766"/>
                </a:lnTo>
                <a:lnTo>
                  <a:pt x="61585" y="42617"/>
                </a:lnTo>
                <a:lnTo>
                  <a:pt x="61510" y="42443"/>
                </a:lnTo>
                <a:lnTo>
                  <a:pt x="61436" y="42268"/>
                </a:lnTo>
                <a:lnTo>
                  <a:pt x="61386" y="42094"/>
                </a:lnTo>
                <a:lnTo>
                  <a:pt x="61336" y="41920"/>
                </a:lnTo>
                <a:lnTo>
                  <a:pt x="61311" y="41746"/>
                </a:lnTo>
                <a:lnTo>
                  <a:pt x="61311" y="41571"/>
                </a:lnTo>
                <a:lnTo>
                  <a:pt x="61336" y="41372"/>
                </a:lnTo>
                <a:lnTo>
                  <a:pt x="61361" y="41198"/>
                </a:lnTo>
                <a:lnTo>
                  <a:pt x="61386" y="41024"/>
                </a:lnTo>
                <a:lnTo>
                  <a:pt x="61461" y="40850"/>
                </a:lnTo>
                <a:lnTo>
                  <a:pt x="61535" y="40675"/>
                </a:lnTo>
                <a:lnTo>
                  <a:pt x="73708" y="15956"/>
                </a:lnTo>
                <a:lnTo>
                  <a:pt x="73708" y="15956"/>
                </a:lnTo>
                <a:lnTo>
                  <a:pt x="73857" y="15683"/>
                </a:lnTo>
                <a:lnTo>
                  <a:pt x="74032" y="15409"/>
                </a:lnTo>
                <a:lnTo>
                  <a:pt x="74206" y="15135"/>
                </a:lnTo>
                <a:lnTo>
                  <a:pt x="74380" y="14911"/>
                </a:lnTo>
                <a:lnTo>
                  <a:pt x="74579" y="14662"/>
                </a:lnTo>
                <a:lnTo>
                  <a:pt x="74803" y="14438"/>
                </a:lnTo>
                <a:lnTo>
                  <a:pt x="75002" y="14239"/>
                </a:lnTo>
                <a:lnTo>
                  <a:pt x="75251" y="14040"/>
                </a:lnTo>
                <a:lnTo>
                  <a:pt x="75475" y="13865"/>
                </a:lnTo>
                <a:lnTo>
                  <a:pt x="75724" y="13691"/>
                </a:lnTo>
                <a:lnTo>
                  <a:pt x="75973" y="13542"/>
                </a:lnTo>
                <a:lnTo>
                  <a:pt x="76247" y="13392"/>
                </a:lnTo>
                <a:lnTo>
                  <a:pt x="76496" y="13268"/>
                </a:lnTo>
                <a:lnTo>
                  <a:pt x="76770" y="13168"/>
                </a:lnTo>
                <a:lnTo>
                  <a:pt x="77044" y="13069"/>
                </a:lnTo>
                <a:lnTo>
                  <a:pt x="77342" y="12994"/>
                </a:lnTo>
                <a:lnTo>
                  <a:pt x="77616" y="12920"/>
                </a:lnTo>
                <a:lnTo>
                  <a:pt x="77915" y="12870"/>
                </a:lnTo>
                <a:lnTo>
                  <a:pt x="78214" y="12820"/>
                </a:lnTo>
                <a:lnTo>
                  <a:pt x="78487" y="12795"/>
                </a:lnTo>
                <a:lnTo>
                  <a:pt x="78786" y="12795"/>
                </a:lnTo>
                <a:lnTo>
                  <a:pt x="79085" y="12795"/>
                </a:lnTo>
                <a:lnTo>
                  <a:pt x="79384" y="12820"/>
                </a:lnTo>
                <a:lnTo>
                  <a:pt x="79682" y="12870"/>
                </a:lnTo>
                <a:lnTo>
                  <a:pt x="79981" y="12920"/>
                </a:lnTo>
                <a:lnTo>
                  <a:pt x="80280" y="12994"/>
                </a:lnTo>
                <a:lnTo>
                  <a:pt x="80554" y="13069"/>
                </a:lnTo>
                <a:lnTo>
                  <a:pt x="80852" y="13168"/>
                </a:lnTo>
                <a:lnTo>
                  <a:pt x="81126" y="13293"/>
                </a:lnTo>
                <a:lnTo>
                  <a:pt x="81425" y="13417"/>
                </a:lnTo>
                <a:lnTo>
                  <a:pt x="81699" y="13567"/>
                </a:lnTo>
                <a:lnTo>
                  <a:pt x="81948" y="13741"/>
                </a:lnTo>
                <a:lnTo>
                  <a:pt x="81948" y="13741"/>
                </a:lnTo>
                <a:lnTo>
                  <a:pt x="82221" y="13940"/>
                </a:lnTo>
                <a:lnTo>
                  <a:pt x="82470" y="14139"/>
                </a:lnTo>
                <a:lnTo>
                  <a:pt x="82694" y="14338"/>
                </a:lnTo>
                <a:lnTo>
                  <a:pt x="82918" y="14562"/>
                </a:lnTo>
                <a:lnTo>
                  <a:pt x="83118" y="14786"/>
                </a:lnTo>
                <a:lnTo>
                  <a:pt x="83317" y="15011"/>
                </a:lnTo>
                <a:lnTo>
                  <a:pt x="83491" y="15259"/>
                </a:lnTo>
                <a:lnTo>
                  <a:pt x="83640" y="15508"/>
                </a:lnTo>
                <a:lnTo>
                  <a:pt x="83790" y="15782"/>
                </a:lnTo>
                <a:lnTo>
                  <a:pt x="83939" y="16031"/>
                </a:lnTo>
                <a:lnTo>
                  <a:pt x="84063" y="16305"/>
                </a:lnTo>
                <a:lnTo>
                  <a:pt x="84163" y="16579"/>
                </a:lnTo>
                <a:lnTo>
                  <a:pt x="84238" y="16853"/>
                </a:lnTo>
                <a:lnTo>
                  <a:pt x="84337" y="17151"/>
                </a:lnTo>
                <a:lnTo>
                  <a:pt x="84387" y="17425"/>
                </a:lnTo>
                <a:lnTo>
                  <a:pt x="84437" y="17724"/>
                </a:lnTo>
                <a:lnTo>
                  <a:pt x="84462" y="18023"/>
                </a:lnTo>
                <a:lnTo>
                  <a:pt x="84487" y="18321"/>
                </a:lnTo>
                <a:lnTo>
                  <a:pt x="84487" y="18620"/>
                </a:lnTo>
                <a:lnTo>
                  <a:pt x="84462" y="18894"/>
                </a:lnTo>
                <a:lnTo>
                  <a:pt x="84437" y="19193"/>
                </a:lnTo>
                <a:lnTo>
                  <a:pt x="84387" y="19491"/>
                </a:lnTo>
                <a:lnTo>
                  <a:pt x="84337" y="19790"/>
                </a:lnTo>
                <a:lnTo>
                  <a:pt x="84263" y="20064"/>
                </a:lnTo>
                <a:lnTo>
                  <a:pt x="84163" y="20363"/>
                </a:lnTo>
                <a:lnTo>
                  <a:pt x="84063" y="20636"/>
                </a:lnTo>
                <a:lnTo>
                  <a:pt x="83939" y="20910"/>
                </a:lnTo>
                <a:lnTo>
                  <a:pt x="83790" y="21184"/>
                </a:lnTo>
                <a:lnTo>
                  <a:pt x="83640" y="21458"/>
                </a:lnTo>
                <a:lnTo>
                  <a:pt x="83466" y="21707"/>
                </a:lnTo>
                <a:lnTo>
                  <a:pt x="83267" y="21956"/>
                </a:lnTo>
                <a:lnTo>
                  <a:pt x="83068" y="22205"/>
                </a:lnTo>
                <a:lnTo>
                  <a:pt x="83068" y="22205"/>
                </a:lnTo>
                <a:close/>
                <a:moveTo>
                  <a:pt x="68505" y="13791"/>
                </a:moveTo>
                <a:lnTo>
                  <a:pt x="59644" y="39879"/>
                </a:lnTo>
                <a:lnTo>
                  <a:pt x="59644" y="39879"/>
                </a:lnTo>
                <a:lnTo>
                  <a:pt x="59569" y="40078"/>
                </a:lnTo>
                <a:lnTo>
                  <a:pt x="59494" y="40227"/>
                </a:lnTo>
                <a:lnTo>
                  <a:pt x="59395" y="40401"/>
                </a:lnTo>
                <a:lnTo>
                  <a:pt x="59270" y="40526"/>
                </a:lnTo>
                <a:lnTo>
                  <a:pt x="59171" y="40675"/>
                </a:lnTo>
                <a:lnTo>
                  <a:pt x="59021" y="40800"/>
                </a:lnTo>
                <a:lnTo>
                  <a:pt x="58872" y="40899"/>
                </a:lnTo>
                <a:lnTo>
                  <a:pt x="58722" y="40999"/>
                </a:lnTo>
                <a:lnTo>
                  <a:pt x="58573" y="41098"/>
                </a:lnTo>
                <a:lnTo>
                  <a:pt x="58399" y="41148"/>
                </a:lnTo>
                <a:lnTo>
                  <a:pt x="58225" y="41223"/>
                </a:lnTo>
                <a:lnTo>
                  <a:pt x="58050" y="41248"/>
                </a:lnTo>
                <a:lnTo>
                  <a:pt x="57876" y="41273"/>
                </a:lnTo>
                <a:lnTo>
                  <a:pt x="57677" y="41273"/>
                </a:lnTo>
                <a:lnTo>
                  <a:pt x="57503" y="41273"/>
                </a:lnTo>
                <a:lnTo>
                  <a:pt x="57304" y="41248"/>
                </a:lnTo>
                <a:lnTo>
                  <a:pt x="57304" y="41248"/>
                </a:lnTo>
                <a:lnTo>
                  <a:pt x="57129" y="41198"/>
                </a:lnTo>
                <a:lnTo>
                  <a:pt x="56930" y="41123"/>
                </a:lnTo>
                <a:lnTo>
                  <a:pt x="56781" y="41049"/>
                </a:lnTo>
                <a:lnTo>
                  <a:pt x="56607" y="40974"/>
                </a:lnTo>
                <a:lnTo>
                  <a:pt x="56457" y="40850"/>
                </a:lnTo>
                <a:lnTo>
                  <a:pt x="56333" y="40750"/>
                </a:lnTo>
                <a:lnTo>
                  <a:pt x="56183" y="40626"/>
                </a:lnTo>
                <a:lnTo>
                  <a:pt x="56084" y="40476"/>
                </a:lnTo>
                <a:lnTo>
                  <a:pt x="55984" y="40327"/>
                </a:lnTo>
                <a:lnTo>
                  <a:pt x="55885" y="40177"/>
                </a:lnTo>
                <a:lnTo>
                  <a:pt x="55810" y="40003"/>
                </a:lnTo>
                <a:lnTo>
                  <a:pt x="55735" y="39829"/>
                </a:lnTo>
                <a:lnTo>
                  <a:pt x="55686" y="39655"/>
                </a:lnTo>
                <a:lnTo>
                  <a:pt x="55661" y="39480"/>
                </a:lnTo>
                <a:lnTo>
                  <a:pt x="55661" y="39281"/>
                </a:lnTo>
                <a:lnTo>
                  <a:pt x="55661" y="39107"/>
                </a:lnTo>
                <a:lnTo>
                  <a:pt x="57453" y="11600"/>
                </a:lnTo>
                <a:lnTo>
                  <a:pt x="57453" y="11600"/>
                </a:lnTo>
                <a:lnTo>
                  <a:pt x="57478" y="11277"/>
                </a:lnTo>
                <a:lnTo>
                  <a:pt x="57528" y="10978"/>
                </a:lnTo>
                <a:lnTo>
                  <a:pt x="57602" y="10679"/>
                </a:lnTo>
                <a:lnTo>
                  <a:pt x="57677" y="10380"/>
                </a:lnTo>
                <a:lnTo>
                  <a:pt x="57777" y="10082"/>
                </a:lnTo>
                <a:lnTo>
                  <a:pt x="57876" y="9783"/>
                </a:lnTo>
                <a:lnTo>
                  <a:pt x="58001" y="9509"/>
                </a:lnTo>
                <a:lnTo>
                  <a:pt x="58150" y="9260"/>
                </a:lnTo>
                <a:lnTo>
                  <a:pt x="58299" y="8986"/>
                </a:lnTo>
                <a:lnTo>
                  <a:pt x="58449" y="8737"/>
                </a:lnTo>
                <a:lnTo>
                  <a:pt x="58623" y="8513"/>
                </a:lnTo>
                <a:lnTo>
                  <a:pt x="58822" y="8289"/>
                </a:lnTo>
                <a:lnTo>
                  <a:pt x="59021" y="8065"/>
                </a:lnTo>
                <a:lnTo>
                  <a:pt x="59220" y="7841"/>
                </a:lnTo>
                <a:lnTo>
                  <a:pt x="59444" y="7667"/>
                </a:lnTo>
                <a:lnTo>
                  <a:pt x="59668" y="7468"/>
                </a:lnTo>
                <a:lnTo>
                  <a:pt x="59917" y="7294"/>
                </a:lnTo>
                <a:lnTo>
                  <a:pt x="60141" y="7144"/>
                </a:lnTo>
                <a:lnTo>
                  <a:pt x="60415" y="6995"/>
                </a:lnTo>
                <a:lnTo>
                  <a:pt x="60664" y="6846"/>
                </a:lnTo>
                <a:lnTo>
                  <a:pt x="60938" y="6721"/>
                </a:lnTo>
                <a:lnTo>
                  <a:pt x="61212" y="6622"/>
                </a:lnTo>
                <a:lnTo>
                  <a:pt x="61510" y="6522"/>
                </a:lnTo>
                <a:lnTo>
                  <a:pt x="61784" y="6447"/>
                </a:lnTo>
                <a:lnTo>
                  <a:pt x="62083" y="6398"/>
                </a:lnTo>
                <a:lnTo>
                  <a:pt x="62382" y="6348"/>
                </a:lnTo>
                <a:lnTo>
                  <a:pt x="62680" y="6323"/>
                </a:lnTo>
                <a:lnTo>
                  <a:pt x="62979" y="6298"/>
                </a:lnTo>
                <a:lnTo>
                  <a:pt x="63303" y="6298"/>
                </a:lnTo>
                <a:lnTo>
                  <a:pt x="63601" y="6323"/>
                </a:lnTo>
                <a:lnTo>
                  <a:pt x="63925" y="6348"/>
                </a:lnTo>
                <a:lnTo>
                  <a:pt x="64224" y="6398"/>
                </a:lnTo>
                <a:lnTo>
                  <a:pt x="64224" y="6398"/>
                </a:lnTo>
                <a:lnTo>
                  <a:pt x="64547" y="6472"/>
                </a:lnTo>
                <a:lnTo>
                  <a:pt x="64846" y="6572"/>
                </a:lnTo>
                <a:lnTo>
                  <a:pt x="65145" y="6671"/>
                </a:lnTo>
                <a:lnTo>
                  <a:pt x="65419" y="6771"/>
                </a:lnTo>
                <a:lnTo>
                  <a:pt x="65692" y="6920"/>
                </a:lnTo>
                <a:lnTo>
                  <a:pt x="65966" y="7070"/>
                </a:lnTo>
                <a:lnTo>
                  <a:pt x="66215" y="7219"/>
                </a:lnTo>
                <a:lnTo>
                  <a:pt x="66464" y="7393"/>
                </a:lnTo>
                <a:lnTo>
                  <a:pt x="66713" y="7567"/>
                </a:lnTo>
                <a:lnTo>
                  <a:pt x="66937" y="7767"/>
                </a:lnTo>
                <a:lnTo>
                  <a:pt x="67136" y="7966"/>
                </a:lnTo>
                <a:lnTo>
                  <a:pt x="67360" y="8190"/>
                </a:lnTo>
                <a:lnTo>
                  <a:pt x="67535" y="8414"/>
                </a:lnTo>
                <a:lnTo>
                  <a:pt x="67709" y="8638"/>
                </a:lnTo>
                <a:lnTo>
                  <a:pt x="67883" y="8887"/>
                </a:lnTo>
                <a:lnTo>
                  <a:pt x="68032" y="9136"/>
                </a:lnTo>
                <a:lnTo>
                  <a:pt x="68182" y="9385"/>
                </a:lnTo>
                <a:lnTo>
                  <a:pt x="68306" y="9659"/>
                </a:lnTo>
                <a:lnTo>
                  <a:pt x="68431" y="9932"/>
                </a:lnTo>
                <a:lnTo>
                  <a:pt x="68530" y="10206"/>
                </a:lnTo>
                <a:lnTo>
                  <a:pt x="68605" y="10480"/>
                </a:lnTo>
                <a:lnTo>
                  <a:pt x="68680" y="10779"/>
                </a:lnTo>
                <a:lnTo>
                  <a:pt x="68729" y="11077"/>
                </a:lnTo>
                <a:lnTo>
                  <a:pt x="68779" y="11376"/>
                </a:lnTo>
                <a:lnTo>
                  <a:pt x="68804" y="11675"/>
                </a:lnTo>
                <a:lnTo>
                  <a:pt x="68804" y="11974"/>
                </a:lnTo>
                <a:lnTo>
                  <a:pt x="68804" y="12272"/>
                </a:lnTo>
                <a:lnTo>
                  <a:pt x="68779" y="12571"/>
                </a:lnTo>
                <a:lnTo>
                  <a:pt x="68729" y="12870"/>
                </a:lnTo>
                <a:lnTo>
                  <a:pt x="68680" y="13193"/>
                </a:lnTo>
                <a:lnTo>
                  <a:pt x="68605" y="13492"/>
                </a:lnTo>
                <a:lnTo>
                  <a:pt x="68505" y="13791"/>
                </a:lnTo>
                <a:lnTo>
                  <a:pt x="68505" y="13791"/>
                </a:lnTo>
                <a:close/>
                <a:moveTo>
                  <a:pt x="51827" y="11600"/>
                </a:moveTo>
                <a:lnTo>
                  <a:pt x="53619" y="39107"/>
                </a:lnTo>
                <a:lnTo>
                  <a:pt x="53619" y="39107"/>
                </a:lnTo>
                <a:lnTo>
                  <a:pt x="53619" y="39281"/>
                </a:lnTo>
                <a:lnTo>
                  <a:pt x="53619" y="39480"/>
                </a:lnTo>
                <a:lnTo>
                  <a:pt x="53570" y="39655"/>
                </a:lnTo>
                <a:lnTo>
                  <a:pt x="53545" y="39829"/>
                </a:lnTo>
                <a:lnTo>
                  <a:pt x="53470" y="40003"/>
                </a:lnTo>
                <a:lnTo>
                  <a:pt x="53395" y="40177"/>
                </a:lnTo>
                <a:lnTo>
                  <a:pt x="53296" y="40327"/>
                </a:lnTo>
                <a:lnTo>
                  <a:pt x="53196" y="40476"/>
                </a:lnTo>
                <a:lnTo>
                  <a:pt x="53072" y="40626"/>
                </a:lnTo>
                <a:lnTo>
                  <a:pt x="52947" y="40750"/>
                </a:lnTo>
                <a:lnTo>
                  <a:pt x="52823" y="40850"/>
                </a:lnTo>
                <a:lnTo>
                  <a:pt x="52673" y="40974"/>
                </a:lnTo>
                <a:lnTo>
                  <a:pt x="52499" y="41049"/>
                </a:lnTo>
                <a:lnTo>
                  <a:pt x="52325" y="41123"/>
                </a:lnTo>
                <a:lnTo>
                  <a:pt x="52151" y="41198"/>
                </a:lnTo>
                <a:lnTo>
                  <a:pt x="51976" y="41248"/>
                </a:lnTo>
                <a:lnTo>
                  <a:pt x="51976" y="41248"/>
                </a:lnTo>
                <a:lnTo>
                  <a:pt x="51777" y="41273"/>
                </a:lnTo>
                <a:lnTo>
                  <a:pt x="51603" y="41273"/>
                </a:lnTo>
                <a:lnTo>
                  <a:pt x="51404" y="41273"/>
                </a:lnTo>
                <a:lnTo>
                  <a:pt x="51230" y="41248"/>
                </a:lnTo>
                <a:lnTo>
                  <a:pt x="51055" y="41223"/>
                </a:lnTo>
                <a:lnTo>
                  <a:pt x="50881" y="41148"/>
                </a:lnTo>
                <a:lnTo>
                  <a:pt x="50707" y="41098"/>
                </a:lnTo>
                <a:lnTo>
                  <a:pt x="50558" y="40999"/>
                </a:lnTo>
                <a:lnTo>
                  <a:pt x="50383" y="40899"/>
                </a:lnTo>
                <a:lnTo>
                  <a:pt x="50259" y="40800"/>
                </a:lnTo>
                <a:lnTo>
                  <a:pt x="50110" y="40675"/>
                </a:lnTo>
                <a:lnTo>
                  <a:pt x="49985" y="40526"/>
                </a:lnTo>
                <a:lnTo>
                  <a:pt x="49885" y="40401"/>
                </a:lnTo>
                <a:lnTo>
                  <a:pt x="49786" y="40227"/>
                </a:lnTo>
                <a:lnTo>
                  <a:pt x="49711" y="40078"/>
                </a:lnTo>
                <a:lnTo>
                  <a:pt x="49637" y="39879"/>
                </a:lnTo>
                <a:lnTo>
                  <a:pt x="40775" y="13791"/>
                </a:lnTo>
                <a:lnTo>
                  <a:pt x="40775" y="13791"/>
                </a:lnTo>
                <a:lnTo>
                  <a:pt x="40675" y="13492"/>
                </a:lnTo>
                <a:lnTo>
                  <a:pt x="40600" y="13193"/>
                </a:lnTo>
                <a:lnTo>
                  <a:pt x="40551" y="12870"/>
                </a:lnTo>
                <a:lnTo>
                  <a:pt x="40501" y="12571"/>
                </a:lnTo>
                <a:lnTo>
                  <a:pt x="40476" y="12272"/>
                </a:lnTo>
                <a:lnTo>
                  <a:pt x="40476" y="11974"/>
                </a:lnTo>
                <a:lnTo>
                  <a:pt x="40476" y="11675"/>
                </a:lnTo>
                <a:lnTo>
                  <a:pt x="40501" y="11376"/>
                </a:lnTo>
                <a:lnTo>
                  <a:pt x="40551" y="11077"/>
                </a:lnTo>
                <a:lnTo>
                  <a:pt x="40600" y="10779"/>
                </a:lnTo>
                <a:lnTo>
                  <a:pt x="40675" y="10480"/>
                </a:lnTo>
                <a:lnTo>
                  <a:pt x="40750" y="10206"/>
                </a:lnTo>
                <a:lnTo>
                  <a:pt x="40849" y="9932"/>
                </a:lnTo>
                <a:lnTo>
                  <a:pt x="40974" y="9659"/>
                </a:lnTo>
                <a:lnTo>
                  <a:pt x="41098" y="9385"/>
                </a:lnTo>
                <a:lnTo>
                  <a:pt x="41248" y="9136"/>
                </a:lnTo>
                <a:lnTo>
                  <a:pt x="41397" y="8887"/>
                </a:lnTo>
                <a:lnTo>
                  <a:pt x="41546" y="8638"/>
                </a:lnTo>
                <a:lnTo>
                  <a:pt x="41745" y="8414"/>
                </a:lnTo>
                <a:lnTo>
                  <a:pt x="41920" y="8190"/>
                </a:lnTo>
                <a:lnTo>
                  <a:pt x="42119" y="7966"/>
                </a:lnTo>
                <a:lnTo>
                  <a:pt x="42343" y="7767"/>
                </a:lnTo>
                <a:lnTo>
                  <a:pt x="42567" y="7567"/>
                </a:lnTo>
                <a:lnTo>
                  <a:pt x="42816" y="7393"/>
                </a:lnTo>
                <a:lnTo>
                  <a:pt x="43040" y="7219"/>
                </a:lnTo>
                <a:lnTo>
                  <a:pt x="43314" y="7070"/>
                </a:lnTo>
                <a:lnTo>
                  <a:pt x="43563" y="6920"/>
                </a:lnTo>
                <a:lnTo>
                  <a:pt x="43861" y="6771"/>
                </a:lnTo>
                <a:lnTo>
                  <a:pt x="44135" y="6671"/>
                </a:lnTo>
                <a:lnTo>
                  <a:pt x="44434" y="6572"/>
                </a:lnTo>
                <a:lnTo>
                  <a:pt x="44733" y="6472"/>
                </a:lnTo>
                <a:lnTo>
                  <a:pt x="45056" y="6398"/>
                </a:lnTo>
                <a:lnTo>
                  <a:pt x="45056" y="6398"/>
                </a:lnTo>
                <a:lnTo>
                  <a:pt x="45355" y="6348"/>
                </a:lnTo>
                <a:lnTo>
                  <a:pt x="45679" y="6323"/>
                </a:lnTo>
                <a:lnTo>
                  <a:pt x="45977" y="6298"/>
                </a:lnTo>
                <a:lnTo>
                  <a:pt x="46301" y="6298"/>
                </a:lnTo>
                <a:lnTo>
                  <a:pt x="46600" y="6323"/>
                </a:lnTo>
                <a:lnTo>
                  <a:pt x="46898" y="6348"/>
                </a:lnTo>
                <a:lnTo>
                  <a:pt x="47197" y="6398"/>
                </a:lnTo>
                <a:lnTo>
                  <a:pt x="47496" y="6447"/>
                </a:lnTo>
                <a:lnTo>
                  <a:pt x="47770" y="6522"/>
                </a:lnTo>
                <a:lnTo>
                  <a:pt x="48068" y="6622"/>
                </a:lnTo>
                <a:lnTo>
                  <a:pt x="48342" y="6721"/>
                </a:lnTo>
                <a:lnTo>
                  <a:pt x="48616" y="6846"/>
                </a:lnTo>
                <a:lnTo>
                  <a:pt x="48865" y="6995"/>
                </a:lnTo>
                <a:lnTo>
                  <a:pt x="49114" y="7144"/>
                </a:lnTo>
                <a:lnTo>
                  <a:pt x="49363" y="7294"/>
                </a:lnTo>
                <a:lnTo>
                  <a:pt x="49612" y="7468"/>
                </a:lnTo>
                <a:lnTo>
                  <a:pt x="49836" y="7642"/>
                </a:lnTo>
                <a:lnTo>
                  <a:pt x="50060" y="7841"/>
                </a:lnTo>
                <a:lnTo>
                  <a:pt x="50259" y="8065"/>
                </a:lnTo>
                <a:lnTo>
                  <a:pt x="50458" y="8289"/>
                </a:lnTo>
                <a:lnTo>
                  <a:pt x="50657" y="8513"/>
                </a:lnTo>
                <a:lnTo>
                  <a:pt x="50831" y="8737"/>
                </a:lnTo>
                <a:lnTo>
                  <a:pt x="50981" y="8986"/>
                </a:lnTo>
                <a:lnTo>
                  <a:pt x="51130" y="9260"/>
                </a:lnTo>
                <a:lnTo>
                  <a:pt x="51279" y="9509"/>
                </a:lnTo>
                <a:lnTo>
                  <a:pt x="51404" y="9783"/>
                </a:lnTo>
                <a:lnTo>
                  <a:pt x="51504" y="10082"/>
                </a:lnTo>
                <a:lnTo>
                  <a:pt x="51603" y="10380"/>
                </a:lnTo>
                <a:lnTo>
                  <a:pt x="51678" y="10679"/>
                </a:lnTo>
                <a:lnTo>
                  <a:pt x="51752" y="10978"/>
                </a:lnTo>
                <a:lnTo>
                  <a:pt x="51777" y="11277"/>
                </a:lnTo>
                <a:lnTo>
                  <a:pt x="51827" y="11600"/>
                </a:lnTo>
                <a:lnTo>
                  <a:pt x="51827" y="11600"/>
                </a:lnTo>
                <a:close/>
                <a:moveTo>
                  <a:pt x="35572" y="15956"/>
                </a:moveTo>
                <a:lnTo>
                  <a:pt x="47745" y="40675"/>
                </a:lnTo>
                <a:lnTo>
                  <a:pt x="47745" y="40675"/>
                </a:lnTo>
                <a:lnTo>
                  <a:pt x="47819" y="40850"/>
                </a:lnTo>
                <a:lnTo>
                  <a:pt x="47894" y="41024"/>
                </a:lnTo>
                <a:lnTo>
                  <a:pt x="47919" y="41198"/>
                </a:lnTo>
                <a:lnTo>
                  <a:pt x="47944" y="41372"/>
                </a:lnTo>
                <a:lnTo>
                  <a:pt x="47969" y="41571"/>
                </a:lnTo>
                <a:lnTo>
                  <a:pt x="47944" y="41746"/>
                </a:lnTo>
                <a:lnTo>
                  <a:pt x="47919" y="41920"/>
                </a:lnTo>
                <a:lnTo>
                  <a:pt x="47894" y="42094"/>
                </a:lnTo>
                <a:lnTo>
                  <a:pt x="47844" y="42268"/>
                </a:lnTo>
                <a:lnTo>
                  <a:pt x="47770" y="42443"/>
                </a:lnTo>
                <a:lnTo>
                  <a:pt x="47670" y="42617"/>
                </a:lnTo>
                <a:lnTo>
                  <a:pt x="47595" y="42766"/>
                </a:lnTo>
                <a:lnTo>
                  <a:pt x="47471" y="42916"/>
                </a:lnTo>
                <a:lnTo>
                  <a:pt x="47346" y="43040"/>
                </a:lnTo>
                <a:lnTo>
                  <a:pt x="47197" y="43165"/>
                </a:lnTo>
                <a:lnTo>
                  <a:pt x="47048" y="43289"/>
                </a:lnTo>
                <a:lnTo>
                  <a:pt x="47048" y="43289"/>
                </a:lnTo>
                <a:lnTo>
                  <a:pt x="46873" y="43389"/>
                </a:lnTo>
                <a:lnTo>
                  <a:pt x="46724" y="43463"/>
                </a:lnTo>
                <a:lnTo>
                  <a:pt x="46550" y="43513"/>
                </a:lnTo>
                <a:lnTo>
                  <a:pt x="46376" y="43563"/>
                </a:lnTo>
                <a:lnTo>
                  <a:pt x="46176" y="43613"/>
                </a:lnTo>
                <a:lnTo>
                  <a:pt x="46002" y="43613"/>
                </a:lnTo>
                <a:lnTo>
                  <a:pt x="45828" y="43613"/>
                </a:lnTo>
                <a:lnTo>
                  <a:pt x="45654" y="43613"/>
                </a:lnTo>
                <a:lnTo>
                  <a:pt x="45455" y="43588"/>
                </a:lnTo>
                <a:lnTo>
                  <a:pt x="45280" y="43538"/>
                </a:lnTo>
                <a:lnTo>
                  <a:pt x="45106" y="43463"/>
                </a:lnTo>
                <a:lnTo>
                  <a:pt x="44957" y="43389"/>
                </a:lnTo>
                <a:lnTo>
                  <a:pt x="44782" y="43289"/>
                </a:lnTo>
                <a:lnTo>
                  <a:pt x="44633" y="43190"/>
                </a:lnTo>
                <a:lnTo>
                  <a:pt x="44509" y="43065"/>
                </a:lnTo>
                <a:lnTo>
                  <a:pt x="44359" y="42916"/>
                </a:lnTo>
                <a:lnTo>
                  <a:pt x="26212" y="22205"/>
                </a:lnTo>
                <a:lnTo>
                  <a:pt x="26212" y="22205"/>
                </a:lnTo>
                <a:lnTo>
                  <a:pt x="25988" y="21956"/>
                </a:lnTo>
                <a:lnTo>
                  <a:pt x="25814" y="21707"/>
                </a:lnTo>
                <a:lnTo>
                  <a:pt x="25640" y="21458"/>
                </a:lnTo>
                <a:lnTo>
                  <a:pt x="25490" y="21184"/>
                </a:lnTo>
                <a:lnTo>
                  <a:pt x="25341" y="20910"/>
                </a:lnTo>
                <a:lnTo>
                  <a:pt x="25217" y="20636"/>
                </a:lnTo>
                <a:lnTo>
                  <a:pt x="25117" y="20363"/>
                </a:lnTo>
                <a:lnTo>
                  <a:pt x="25017" y="20064"/>
                </a:lnTo>
                <a:lnTo>
                  <a:pt x="24943" y="19790"/>
                </a:lnTo>
                <a:lnTo>
                  <a:pt x="24893" y="19491"/>
                </a:lnTo>
                <a:lnTo>
                  <a:pt x="24843" y="19193"/>
                </a:lnTo>
                <a:lnTo>
                  <a:pt x="24818" y="18894"/>
                </a:lnTo>
                <a:lnTo>
                  <a:pt x="24793" y="18620"/>
                </a:lnTo>
                <a:lnTo>
                  <a:pt x="24793" y="18321"/>
                </a:lnTo>
                <a:lnTo>
                  <a:pt x="24818" y="18023"/>
                </a:lnTo>
                <a:lnTo>
                  <a:pt x="24843" y="17724"/>
                </a:lnTo>
                <a:lnTo>
                  <a:pt x="24893" y="17425"/>
                </a:lnTo>
                <a:lnTo>
                  <a:pt x="24943" y="17151"/>
                </a:lnTo>
                <a:lnTo>
                  <a:pt x="25017" y="16853"/>
                </a:lnTo>
                <a:lnTo>
                  <a:pt x="25117" y="16579"/>
                </a:lnTo>
                <a:lnTo>
                  <a:pt x="25217" y="16305"/>
                </a:lnTo>
                <a:lnTo>
                  <a:pt x="25341" y="16031"/>
                </a:lnTo>
                <a:lnTo>
                  <a:pt x="25465" y="15782"/>
                </a:lnTo>
                <a:lnTo>
                  <a:pt x="25615" y="15508"/>
                </a:lnTo>
                <a:lnTo>
                  <a:pt x="25789" y="15259"/>
                </a:lnTo>
                <a:lnTo>
                  <a:pt x="25963" y="15011"/>
                </a:lnTo>
                <a:lnTo>
                  <a:pt x="26162" y="14786"/>
                </a:lnTo>
                <a:lnTo>
                  <a:pt x="26362" y="14562"/>
                </a:lnTo>
                <a:lnTo>
                  <a:pt x="26586" y="14338"/>
                </a:lnTo>
                <a:lnTo>
                  <a:pt x="26810" y="14139"/>
                </a:lnTo>
                <a:lnTo>
                  <a:pt x="27059" y="13940"/>
                </a:lnTo>
                <a:lnTo>
                  <a:pt x="27308" y="13741"/>
                </a:lnTo>
                <a:lnTo>
                  <a:pt x="27308" y="13741"/>
                </a:lnTo>
                <a:lnTo>
                  <a:pt x="27581" y="13567"/>
                </a:lnTo>
                <a:lnTo>
                  <a:pt x="27855" y="13417"/>
                </a:lnTo>
                <a:lnTo>
                  <a:pt x="28154" y="13293"/>
                </a:lnTo>
                <a:lnTo>
                  <a:pt x="28428" y="13168"/>
                </a:lnTo>
                <a:lnTo>
                  <a:pt x="28726" y="13069"/>
                </a:lnTo>
                <a:lnTo>
                  <a:pt x="29000" y="12994"/>
                </a:lnTo>
                <a:lnTo>
                  <a:pt x="29299" y="12920"/>
                </a:lnTo>
                <a:lnTo>
                  <a:pt x="29598" y="12870"/>
                </a:lnTo>
                <a:lnTo>
                  <a:pt x="29896" y="12820"/>
                </a:lnTo>
                <a:lnTo>
                  <a:pt x="30195" y="12795"/>
                </a:lnTo>
                <a:lnTo>
                  <a:pt x="30494" y="12795"/>
                </a:lnTo>
                <a:lnTo>
                  <a:pt x="30768" y="12795"/>
                </a:lnTo>
                <a:lnTo>
                  <a:pt x="31066" y="12820"/>
                </a:lnTo>
                <a:lnTo>
                  <a:pt x="31365" y="12870"/>
                </a:lnTo>
                <a:lnTo>
                  <a:pt x="31664" y="12920"/>
                </a:lnTo>
                <a:lnTo>
                  <a:pt x="31938" y="12994"/>
                </a:lnTo>
                <a:lnTo>
                  <a:pt x="32211" y="13069"/>
                </a:lnTo>
                <a:lnTo>
                  <a:pt x="32510" y="13168"/>
                </a:lnTo>
                <a:lnTo>
                  <a:pt x="32784" y="13268"/>
                </a:lnTo>
                <a:lnTo>
                  <a:pt x="33033" y="13417"/>
                </a:lnTo>
                <a:lnTo>
                  <a:pt x="33307" y="13542"/>
                </a:lnTo>
                <a:lnTo>
                  <a:pt x="33556" y="13691"/>
                </a:lnTo>
                <a:lnTo>
                  <a:pt x="33805" y="13865"/>
                </a:lnTo>
                <a:lnTo>
                  <a:pt x="34029" y="14040"/>
                </a:lnTo>
                <a:lnTo>
                  <a:pt x="34253" y="14239"/>
                </a:lnTo>
                <a:lnTo>
                  <a:pt x="34477" y="14438"/>
                </a:lnTo>
                <a:lnTo>
                  <a:pt x="34701" y="14662"/>
                </a:lnTo>
                <a:lnTo>
                  <a:pt x="34900" y="14911"/>
                </a:lnTo>
                <a:lnTo>
                  <a:pt x="35074" y="15135"/>
                </a:lnTo>
                <a:lnTo>
                  <a:pt x="35248" y="15409"/>
                </a:lnTo>
                <a:lnTo>
                  <a:pt x="35423" y="15683"/>
                </a:lnTo>
                <a:lnTo>
                  <a:pt x="35572" y="15956"/>
                </a:lnTo>
                <a:lnTo>
                  <a:pt x="35572" y="15956"/>
                </a:lnTo>
                <a:close/>
                <a:moveTo>
                  <a:pt x="22205" y="26212"/>
                </a:moveTo>
                <a:lnTo>
                  <a:pt x="42940" y="44359"/>
                </a:lnTo>
                <a:lnTo>
                  <a:pt x="42940" y="44359"/>
                </a:lnTo>
                <a:lnTo>
                  <a:pt x="43065" y="44509"/>
                </a:lnTo>
                <a:lnTo>
                  <a:pt x="43189" y="44633"/>
                </a:lnTo>
                <a:lnTo>
                  <a:pt x="43289" y="44783"/>
                </a:lnTo>
                <a:lnTo>
                  <a:pt x="43388" y="44957"/>
                </a:lnTo>
                <a:lnTo>
                  <a:pt x="43463" y="45106"/>
                </a:lnTo>
                <a:lnTo>
                  <a:pt x="43538" y="45281"/>
                </a:lnTo>
                <a:lnTo>
                  <a:pt x="43588" y="45455"/>
                </a:lnTo>
                <a:lnTo>
                  <a:pt x="43612" y="45629"/>
                </a:lnTo>
                <a:lnTo>
                  <a:pt x="43612" y="45828"/>
                </a:lnTo>
                <a:lnTo>
                  <a:pt x="43612" y="46002"/>
                </a:lnTo>
                <a:lnTo>
                  <a:pt x="43612" y="46177"/>
                </a:lnTo>
                <a:lnTo>
                  <a:pt x="43588" y="46376"/>
                </a:lnTo>
                <a:lnTo>
                  <a:pt x="43538" y="46550"/>
                </a:lnTo>
                <a:lnTo>
                  <a:pt x="43463" y="46724"/>
                </a:lnTo>
                <a:lnTo>
                  <a:pt x="43388" y="46874"/>
                </a:lnTo>
                <a:lnTo>
                  <a:pt x="43289" y="47048"/>
                </a:lnTo>
                <a:lnTo>
                  <a:pt x="43289" y="47048"/>
                </a:lnTo>
                <a:lnTo>
                  <a:pt x="43164" y="47197"/>
                </a:lnTo>
                <a:lnTo>
                  <a:pt x="43040" y="47347"/>
                </a:lnTo>
                <a:lnTo>
                  <a:pt x="42915" y="47471"/>
                </a:lnTo>
                <a:lnTo>
                  <a:pt x="42766" y="47571"/>
                </a:lnTo>
                <a:lnTo>
                  <a:pt x="42617" y="47670"/>
                </a:lnTo>
                <a:lnTo>
                  <a:pt x="42442" y="47770"/>
                </a:lnTo>
                <a:lnTo>
                  <a:pt x="42268" y="47845"/>
                </a:lnTo>
                <a:lnTo>
                  <a:pt x="42094" y="47894"/>
                </a:lnTo>
                <a:lnTo>
                  <a:pt x="41920" y="47919"/>
                </a:lnTo>
                <a:lnTo>
                  <a:pt x="41745" y="47944"/>
                </a:lnTo>
                <a:lnTo>
                  <a:pt x="41571" y="47969"/>
                </a:lnTo>
                <a:lnTo>
                  <a:pt x="41397" y="47944"/>
                </a:lnTo>
                <a:lnTo>
                  <a:pt x="41198" y="47919"/>
                </a:lnTo>
                <a:lnTo>
                  <a:pt x="41024" y="47894"/>
                </a:lnTo>
                <a:lnTo>
                  <a:pt x="40849" y="47820"/>
                </a:lnTo>
                <a:lnTo>
                  <a:pt x="40675" y="47745"/>
                </a:lnTo>
                <a:lnTo>
                  <a:pt x="15956" y="35572"/>
                </a:lnTo>
                <a:lnTo>
                  <a:pt x="15956" y="35572"/>
                </a:lnTo>
                <a:lnTo>
                  <a:pt x="15683" y="35423"/>
                </a:lnTo>
                <a:lnTo>
                  <a:pt x="15409" y="35249"/>
                </a:lnTo>
                <a:lnTo>
                  <a:pt x="15160" y="35074"/>
                </a:lnTo>
                <a:lnTo>
                  <a:pt x="14911" y="34900"/>
                </a:lnTo>
                <a:lnTo>
                  <a:pt x="14662" y="34701"/>
                </a:lnTo>
                <a:lnTo>
                  <a:pt x="14438" y="34477"/>
                </a:lnTo>
                <a:lnTo>
                  <a:pt x="14239" y="34253"/>
                </a:lnTo>
                <a:lnTo>
                  <a:pt x="14040" y="34029"/>
                </a:lnTo>
                <a:lnTo>
                  <a:pt x="13865" y="33805"/>
                </a:lnTo>
                <a:lnTo>
                  <a:pt x="13691" y="33556"/>
                </a:lnTo>
                <a:lnTo>
                  <a:pt x="13542" y="33307"/>
                </a:lnTo>
                <a:lnTo>
                  <a:pt x="13417" y="33033"/>
                </a:lnTo>
                <a:lnTo>
                  <a:pt x="13268" y="32759"/>
                </a:lnTo>
                <a:lnTo>
                  <a:pt x="13168" y="32510"/>
                </a:lnTo>
                <a:lnTo>
                  <a:pt x="13069" y="32212"/>
                </a:lnTo>
                <a:lnTo>
                  <a:pt x="12994" y="31938"/>
                </a:lnTo>
                <a:lnTo>
                  <a:pt x="12919" y="31664"/>
                </a:lnTo>
                <a:lnTo>
                  <a:pt x="12870" y="31365"/>
                </a:lnTo>
                <a:lnTo>
                  <a:pt x="12820" y="31067"/>
                </a:lnTo>
                <a:lnTo>
                  <a:pt x="12795" y="30768"/>
                </a:lnTo>
                <a:lnTo>
                  <a:pt x="12795" y="30494"/>
                </a:lnTo>
                <a:lnTo>
                  <a:pt x="12795" y="30195"/>
                </a:lnTo>
                <a:lnTo>
                  <a:pt x="12820" y="29897"/>
                </a:lnTo>
                <a:lnTo>
                  <a:pt x="12870" y="29598"/>
                </a:lnTo>
                <a:lnTo>
                  <a:pt x="12919" y="29299"/>
                </a:lnTo>
                <a:lnTo>
                  <a:pt x="12994" y="29000"/>
                </a:lnTo>
                <a:lnTo>
                  <a:pt x="13069" y="28702"/>
                </a:lnTo>
                <a:lnTo>
                  <a:pt x="13168" y="28428"/>
                </a:lnTo>
                <a:lnTo>
                  <a:pt x="13293" y="28154"/>
                </a:lnTo>
                <a:lnTo>
                  <a:pt x="13417" y="27855"/>
                </a:lnTo>
                <a:lnTo>
                  <a:pt x="13592" y="27582"/>
                </a:lnTo>
                <a:lnTo>
                  <a:pt x="13741" y="27308"/>
                </a:lnTo>
                <a:lnTo>
                  <a:pt x="13741" y="27308"/>
                </a:lnTo>
                <a:lnTo>
                  <a:pt x="13940" y="27059"/>
                </a:lnTo>
                <a:lnTo>
                  <a:pt x="14139" y="26810"/>
                </a:lnTo>
                <a:lnTo>
                  <a:pt x="14338" y="26586"/>
                </a:lnTo>
                <a:lnTo>
                  <a:pt x="14562" y="26362"/>
                </a:lnTo>
                <a:lnTo>
                  <a:pt x="14786" y="26163"/>
                </a:lnTo>
                <a:lnTo>
                  <a:pt x="15010" y="25963"/>
                </a:lnTo>
                <a:lnTo>
                  <a:pt x="15259" y="25789"/>
                </a:lnTo>
                <a:lnTo>
                  <a:pt x="15508" y="25615"/>
                </a:lnTo>
                <a:lnTo>
                  <a:pt x="15782" y="25466"/>
                </a:lnTo>
                <a:lnTo>
                  <a:pt x="16031" y="25341"/>
                </a:lnTo>
                <a:lnTo>
                  <a:pt x="16305" y="25217"/>
                </a:lnTo>
                <a:lnTo>
                  <a:pt x="16579" y="25117"/>
                </a:lnTo>
                <a:lnTo>
                  <a:pt x="16853" y="25018"/>
                </a:lnTo>
                <a:lnTo>
                  <a:pt x="17151" y="24943"/>
                </a:lnTo>
                <a:lnTo>
                  <a:pt x="17450" y="24893"/>
                </a:lnTo>
                <a:lnTo>
                  <a:pt x="17724" y="24843"/>
                </a:lnTo>
                <a:lnTo>
                  <a:pt x="18022" y="24818"/>
                </a:lnTo>
                <a:lnTo>
                  <a:pt x="18321" y="24794"/>
                </a:lnTo>
                <a:lnTo>
                  <a:pt x="18620" y="24794"/>
                </a:lnTo>
                <a:lnTo>
                  <a:pt x="18894" y="24818"/>
                </a:lnTo>
                <a:lnTo>
                  <a:pt x="19192" y="24843"/>
                </a:lnTo>
                <a:lnTo>
                  <a:pt x="19491" y="24893"/>
                </a:lnTo>
                <a:lnTo>
                  <a:pt x="19790" y="24943"/>
                </a:lnTo>
                <a:lnTo>
                  <a:pt x="20064" y="25018"/>
                </a:lnTo>
                <a:lnTo>
                  <a:pt x="20362" y="25117"/>
                </a:lnTo>
                <a:lnTo>
                  <a:pt x="20636" y="25217"/>
                </a:lnTo>
                <a:lnTo>
                  <a:pt x="20910" y="25341"/>
                </a:lnTo>
                <a:lnTo>
                  <a:pt x="21184" y="25491"/>
                </a:lnTo>
                <a:lnTo>
                  <a:pt x="21458" y="25640"/>
                </a:lnTo>
                <a:lnTo>
                  <a:pt x="21707" y="25814"/>
                </a:lnTo>
                <a:lnTo>
                  <a:pt x="21980" y="25988"/>
                </a:lnTo>
                <a:lnTo>
                  <a:pt x="22205" y="26212"/>
                </a:lnTo>
                <a:lnTo>
                  <a:pt x="22205" y="26212"/>
                </a:lnTo>
                <a:close/>
                <a:moveTo>
                  <a:pt x="13791" y="40775"/>
                </a:moveTo>
                <a:lnTo>
                  <a:pt x="39879" y="49637"/>
                </a:lnTo>
                <a:lnTo>
                  <a:pt x="39879" y="49637"/>
                </a:lnTo>
                <a:lnTo>
                  <a:pt x="40078" y="49711"/>
                </a:lnTo>
                <a:lnTo>
                  <a:pt x="40227" y="49786"/>
                </a:lnTo>
                <a:lnTo>
                  <a:pt x="40401" y="49886"/>
                </a:lnTo>
                <a:lnTo>
                  <a:pt x="40551" y="49985"/>
                </a:lnTo>
                <a:lnTo>
                  <a:pt x="40675" y="50110"/>
                </a:lnTo>
                <a:lnTo>
                  <a:pt x="40800" y="50259"/>
                </a:lnTo>
                <a:lnTo>
                  <a:pt x="40899" y="50384"/>
                </a:lnTo>
                <a:lnTo>
                  <a:pt x="40999" y="50558"/>
                </a:lnTo>
                <a:lnTo>
                  <a:pt x="41098" y="50707"/>
                </a:lnTo>
                <a:lnTo>
                  <a:pt x="41148" y="50881"/>
                </a:lnTo>
                <a:lnTo>
                  <a:pt x="41223" y="51056"/>
                </a:lnTo>
                <a:lnTo>
                  <a:pt x="41248" y="51230"/>
                </a:lnTo>
                <a:lnTo>
                  <a:pt x="41273" y="51404"/>
                </a:lnTo>
                <a:lnTo>
                  <a:pt x="41273" y="51603"/>
                </a:lnTo>
                <a:lnTo>
                  <a:pt x="41273" y="51778"/>
                </a:lnTo>
                <a:lnTo>
                  <a:pt x="41248" y="51977"/>
                </a:lnTo>
                <a:lnTo>
                  <a:pt x="41248" y="51977"/>
                </a:lnTo>
                <a:lnTo>
                  <a:pt x="41198" y="52151"/>
                </a:lnTo>
                <a:lnTo>
                  <a:pt x="41123" y="52325"/>
                </a:lnTo>
                <a:lnTo>
                  <a:pt x="41048" y="52500"/>
                </a:lnTo>
                <a:lnTo>
                  <a:pt x="40974" y="52674"/>
                </a:lnTo>
                <a:lnTo>
                  <a:pt x="40849" y="52823"/>
                </a:lnTo>
                <a:lnTo>
                  <a:pt x="40750" y="52948"/>
                </a:lnTo>
                <a:lnTo>
                  <a:pt x="40625" y="53072"/>
                </a:lnTo>
                <a:lnTo>
                  <a:pt x="40476" y="53197"/>
                </a:lnTo>
                <a:lnTo>
                  <a:pt x="40327" y="53296"/>
                </a:lnTo>
                <a:lnTo>
                  <a:pt x="40177" y="53396"/>
                </a:lnTo>
                <a:lnTo>
                  <a:pt x="40003" y="53470"/>
                </a:lnTo>
                <a:lnTo>
                  <a:pt x="39829" y="53520"/>
                </a:lnTo>
                <a:lnTo>
                  <a:pt x="39654" y="53570"/>
                </a:lnTo>
                <a:lnTo>
                  <a:pt x="39480" y="53620"/>
                </a:lnTo>
                <a:lnTo>
                  <a:pt x="39281" y="53620"/>
                </a:lnTo>
                <a:lnTo>
                  <a:pt x="39107" y="53620"/>
                </a:lnTo>
                <a:lnTo>
                  <a:pt x="11600" y="51827"/>
                </a:lnTo>
                <a:lnTo>
                  <a:pt x="11600" y="51827"/>
                </a:lnTo>
                <a:lnTo>
                  <a:pt x="11277" y="51778"/>
                </a:lnTo>
                <a:lnTo>
                  <a:pt x="10978" y="51753"/>
                </a:lnTo>
                <a:lnTo>
                  <a:pt x="10679" y="51678"/>
                </a:lnTo>
                <a:lnTo>
                  <a:pt x="10380" y="51603"/>
                </a:lnTo>
                <a:lnTo>
                  <a:pt x="10082" y="51504"/>
                </a:lnTo>
                <a:lnTo>
                  <a:pt x="9808" y="51404"/>
                </a:lnTo>
                <a:lnTo>
                  <a:pt x="9509" y="51280"/>
                </a:lnTo>
                <a:lnTo>
                  <a:pt x="9260" y="51130"/>
                </a:lnTo>
                <a:lnTo>
                  <a:pt x="8986" y="50981"/>
                </a:lnTo>
                <a:lnTo>
                  <a:pt x="8737" y="50832"/>
                </a:lnTo>
                <a:lnTo>
                  <a:pt x="8513" y="50657"/>
                </a:lnTo>
                <a:lnTo>
                  <a:pt x="8289" y="50458"/>
                </a:lnTo>
                <a:lnTo>
                  <a:pt x="8065" y="50259"/>
                </a:lnTo>
                <a:lnTo>
                  <a:pt x="7841" y="50060"/>
                </a:lnTo>
                <a:lnTo>
                  <a:pt x="7667" y="49836"/>
                </a:lnTo>
                <a:lnTo>
                  <a:pt x="7468" y="49612"/>
                </a:lnTo>
                <a:lnTo>
                  <a:pt x="7294" y="49363"/>
                </a:lnTo>
                <a:lnTo>
                  <a:pt x="7144" y="49114"/>
                </a:lnTo>
                <a:lnTo>
                  <a:pt x="6995" y="48865"/>
                </a:lnTo>
                <a:lnTo>
                  <a:pt x="6846" y="48616"/>
                </a:lnTo>
                <a:lnTo>
                  <a:pt x="6746" y="48342"/>
                </a:lnTo>
                <a:lnTo>
                  <a:pt x="6622" y="48069"/>
                </a:lnTo>
                <a:lnTo>
                  <a:pt x="6522" y="47770"/>
                </a:lnTo>
                <a:lnTo>
                  <a:pt x="6447" y="47496"/>
                </a:lnTo>
                <a:lnTo>
                  <a:pt x="6397" y="47197"/>
                </a:lnTo>
                <a:lnTo>
                  <a:pt x="6348" y="46899"/>
                </a:lnTo>
                <a:lnTo>
                  <a:pt x="6323" y="46600"/>
                </a:lnTo>
                <a:lnTo>
                  <a:pt x="6298" y="46301"/>
                </a:lnTo>
                <a:lnTo>
                  <a:pt x="6298" y="45978"/>
                </a:lnTo>
                <a:lnTo>
                  <a:pt x="6323" y="45679"/>
                </a:lnTo>
                <a:lnTo>
                  <a:pt x="6348" y="45355"/>
                </a:lnTo>
                <a:lnTo>
                  <a:pt x="6397" y="45032"/>
                </a:lnTo>
                <a:lnTo>
                  <a:pt x="6397" y="45032"/>
                </a:lnTo>
                <a:lnTo>
                  <a:pt x="6472" y="44733"/>
                </a:lnTo>
                <a:lnTo>
                  <a:pt x="6572" y="44434"/>
                </a:lnTo>
                <a:lnTo>
                  <a:pt x="6671" y="44135"/>
                </a:lnTo>
                <a:lnTo>
                  <a:pt x="6771" y="43862"/>
                </a:lnTo>
                <a:lnTo>
                  <a:pt x="6920" y="43563"/>
                </a:lnTo>
                <a:lnTo>
                  <a:pt x="7070" y="43314"/>
                </a:lnTo>
                <a:lnTo>
                  <a:pt x="7219" y="43040"/>
                </a:lnTo>
                <a:lnTo>
                  <a:pt x="7393" y="42816"/>
                </a:lnTo>
                <a:lnTo>
                  <a:pt x="7567" y="42567"/>
                </a:lnTo>
                <a:lnTo>
                  <a:pt x="7767" y="42343"/>
                </a:lnTo>
                <a:lnTo>
                  <a:pt x="7966" y="42119"/>
                </a:lnTo>
                <a:lnTo>
                  <a:pt x="8190" y="41920"/>
                </a:lnTo>
                <a:lnTo>
                  <a:pt x="8414" y="41746"/>
                </a:lnTo>
                <a:lnTo>
                  <a:pt x="8638" y="41547"/>
                </a:lnTo>
                <a:lnTo>
                  <a:pt x="8887" y="41397"/>
                </a:lnTo>
                <a:lnTo>
                  <a:pt x="9136" y="41248"/>
                </a:lnTo>
                <a:lnTo>
                  <a:pt x="9385" y="41098"/>
                </a:lnTo>
                <a:lnTo>
                  <a:pt x="9658" y="40974"/>
                </a:lnTo>
                <a:lnTo>
                  <a:pt x="9932" y="40850"/>
                </a:lnTo>
                <a:lnTo>
                  <a:pt x="10206" y="40750"/>
                </a:lnTo>
                <a:lnTo>
                  <a:pt x="10505" y="40675"/>
                </a:lnTo>
                <a:lnTo>
                  <a:pt x="10779" y="40601"/>
                </a:lnTo>
                <a:lnTo>
                  <a:pt x="11077" y="40551"/>
                </a:lnTo>
                <a:lnTo>
                  <a:pt x="11376" y="40501"/>
                </a:lnTo>
                <a:lnTo>
                  <a:pt x="11675" y="40476"/>
                </a:lnTo>
                <a:lnTo>
                  <a:pt x="11974" y="40476"/>
                </a:lnTo>
                <a:lnTo>
                  <a:pt x="12272" y="40476"/>
                </a:lnTo>
                <a:lnTo>
                  <a:pt x="12571" y="40501"/>
                </a:lnTo>
                <a:lnTo>
                  <a:pt x="12895" y="40551"/>
                </a:lnTo>
                <a:lnTo>
                  <a:pt x="13193" y="40601"/>
                </a:lnTo>
                <a:lnTo>
                  <a:pt x="13492" y="40675"/>
                </a:lnTo>
                <a:lnTo>
                  <a:pt x="13791" y="40775"/>
                </a:lnTo>
                <a:lnTo>
                  <a:pt x="13791" y="40775"/>
                </a:lnTo>
                <a:close/>
                <a:moveTo>
                  <a:pt x="11600" y="57453"/>
                </a:moveTo>
                <a:lnTo>
                  <a:pt x="39107" y="55661"/>
                </a:lnTo>
                <a:lnTo>
                  <a:pt x="39107" y="55661"/>
                </a:lnTo>
                <a:lnTo>
                  <a:pt x="39281" y="55661"/>
                </a:lnTo>
                <a:lnTo>
                  <a:pt x="39480" y="55661"/>
                </a:lnTo>
                <a:lnTo>
                  <a:pt x="39654" y="55686"/>
                </a:lnTo>
                <a:lnTo>
                  <a:pt x="39829" y="55736"/>
                </a:lnTo>
                <a:lnTo>
                  <a:pt x="40003" y="55810"/>
                </a:lnTo>
                <a:lnTo>
                  <a:pt x="40177" y="55885"/>
                </a:lnTo>
                <a:lnTo>
                  <a:pt x="40327" y="55960"/>
                </a:lnTo>
                <a:lnTo>
                  <a:pt x="40476" y="56084"/>
                </a:lnTo>
                <a:lnTo>
                  <a:pt x="40625" y="56184"/>
                </a:lnTo>
                <a:lnTo>
                  <a:pt x="40750" y="56308"/>
                </a:lnTo>
                <a:lnTo>
                  <a:pt x="40849" y="56458"/>
                </a:lnTo>
                <a:lnTo>
                  <a:pt x="40974" y="56607"/>
                </a:lnTo>
                <a:lnTo>
                  <a:pt x="41048" y="56781"/>
                </a:lnTo>
                <a:lnTo>
                  <a:pt x="41123" y="56930"/>
                </a:lnTo>
                <a:lnTo>
                  <a:pt x="41198" y="57105"/>
                </a:lnTo>
                <a:lnTo>
                  <a:pt x="41248" y="57304"/>
                </a:lnTo>
                <a:lnTo>
                  <a:pt x="41248" y="57304"/>
                </a:lnTo>
                <a:lnTo>
                  <a:pt x="41273" y="57503"/>
                </a:lnTo>
                <a:lnTo>
                  <a:pt x="41273" y="57677"/>
                </a:lnTo>
                <a:lnTo>
                  <a:pt x="41273" y="57876"/>
                </a:lnTo>
                <a:lnTo>
                  <a:pt x="41248" y="58051"/>
                </a:lnTo>
                <a:lnTo>
                  <a:pt x="41223" y="58225"/>
                </a:lnTo>
                <a:lnTo>
                  <a:pt x="41148" y="58399"/>
                </a:lnTo>
                <a:lnTo>
                  <a:pt x="41098" y="58573"/>
                </a:lnTo>
                <a:lnTo>
                  <a:pt x="40999" y="58723"/>
                </a:lnTo>
                <a:lnTo>
                  <a:pt x="40899" y="58872"/>
                </a:lnTo>
                <a:lnTo>
                  <a:pt x="40800" y="59022"/>
                </a:lnTo>
                <a:lnTo>
                  <a:pt x="40675" y="59146"/>
                </a:lnTo>
                <a:lnTo>
                  <a:pt x="40551" y="59270"/>
                </a:lnTo>
                <a:lnTo>
                  <a:pt x="40401" y="59395"/>
                </a:lnTo>
                <a:lnTo>
                  <a:pt x="40227" y="59494"/>
                </a:lnTo>
                <a:lnTo>
                  <a:pt x="40078" y="59569"/>
                </a:lnTo>
                <a:lnTo>
                  <a:pt x="39879" y="59644"/>
                </a:lnTo>
                <a:lnTo>
                  <a:pt x="13791" y="68506"/>
                </a:lnTo>
                <a:lnTo>
                  <a:pt x="13791" y="68506"/>
                </a:lnTo>
                <a:lnTo>
                  <a:pt x="13492" y="68605"/>
                </a:lnTo>
                <a:lnTo>
                  <a:pt x="13193" y="68680"/>
                </a:lnTo>
                <a:lnTo>
                  <a:pt x="12895" y="68730"/>
                </a:lnTo>
                <a:lnTo>
                  <a:pt x="12571" y="68780"/>
                </a:lnTo>
                <a:lnTo>
                  <a:pt x="12272" y="68804"/>
                </a:lnTo>
                <a:lnTo>
                  <a:pt x="11974" y="68804"/>
                </a:lnTo>
                <a:lnTo>
                  <a:pt x="11675" y="68804"/>
                </a:lnTo>
                <a:lnTo>
                  <a:pt x="11376" y="68780"/>
                </a:lnTo>
                <a:lnTo>
                  <a:pt x="11077" y="68730"/>
                </a:lnTo>
                <a:lnTo>
                  <a:pt x="10779" y="68680"/>
                </a:lnTo>
                <a:lnTo>
                  <a:pt x="10505" y="68605"/>
                </a:lnTo>
                <a:lnTo>
                  <a:pt x="10206" y="68531"/>
                </a:lnTo>
                <a:lnTo>
                  <a:pt x="9932" y="68431"/>
                </a:lnTo>
                <a:lnTo>
                  <a:pt x="9658" y="68307"/>
                </a:lnTo>
                <a:lnTo>
                  <a:pt x="9385" y="68182"/>
                </a:lnTo>
                <a:lnTo>
                  <a:pt x="9136" y="68033"/>
                </a:lnTo>
                <a:lnTo>
                  <a:pt x="8887" y="67883"/>
                </a:lnTo>
                <a:lnTo>
                  <a:pt x="8638" y="67709"/>
                </a:lnTo>
                <a:lnTo>
                  <a:pt x="8414" y="67535"/>
                </a:lnTo>
                <a:lnTo>
                  <a:pt x="8190" y="67361"/>
                </a:lnTo>
                <a:lnTo>
                  <a:pt x="7966" y="67137"/>
                </a:lnTo>
                <a:lnTo>
                  <a:pt x="7767" y="66938"/>
                </a:lnTo>
                <a:lnTo>
                  <a:pt x="7567" y="66713"/>
                </a:lnTo>
                <a:lnTo>
                  <a:pt x="7393" y="66465"/>
                </a:lnTo>
                <a:lnTo>
                  <a:pt x="7219" y="66216"/>
                </a:lnTo>
                <a:lnTo>
                  <a:pt x="7070" y="65967"/>
                </a:lnTo>
                <a:lnTo>
                  <a:pt x="6920" y="65693"/>
                </a:lnTo>
                <a:lnTo>
                  <a:pt x="6771" y="65419"/>
                </a:lnTo>
                <a:lnTo>
                  <a:pt x="6671" y="65145"/>
                </a:lnTo>
                <a:lnTo>
                  <a:pt x="6572" y="64846"/>
                </a:lnTo>
                <a:lnTo>
                  <a:pt x="6472" y="64548"/>
                </a:lnTo>
                <a:lnTo>
                  <a:pt x="6397" y="64224"/>
                </a:lnTo>
                <a:lnTo>
                  <a:pt x="6397" y="64224"/>
                </a:lnTo>
                <a:lnTo>
                  <a:pt x="6348" y="63925"/>
                </a:lnTo>
                <a:lnTo>
                  <a:pt x="6323" y="63602"/>
                </a:lnTo>
                <a:lnTo>
                  <a:pt x="6298" y="63303"/>
                </a:lnTo>
                <a:lnTo>
                  <a:pt x="6298" y="62980"/>
                </a:lnTo>
                <a:lnTo>
                  <a:pt x="6323" y="62681"/>
                </a:lnTo>
                <a:lnTo>
                  <a:pt x="6348" y="62382"/>
                </a:lnTo>
                <a:lnTo>
                  <a:pt x="6397" y="62083"/>
                </a:lnTo>
                <a:lnTo>
                  <a:pt x="6447" y="61785"/>
                </a:lnTo>
                <a:lnTo>
                  <a:pt x="6522" y="61511"/>
                </a:lnTo>
                <a:lnTo>
                  <a:pt x="6622" y="61212"/>
                </a:lnTo>
                <a:lnTo>
                  <a:pt x="6746" y="60938"/>
                </a:lnTo>
                <a:lnTo>
                  <a:pt x="6846" y="60664"/>
                </a:lnTo>
                <a:lnTo>
                  <a:pt x="6995" y="60416"/>
                </a:lnTo>
                <a:lnTo>
                  <a:pt x="7144" y="60142"/>
                </a:lnTo>
                <a:lnTo>
                  <a:pt x="7294" y="59918"/>
                </a:lnTo>
                <a:lnTo>
                  <a:pt x="7468" y="59669"/>
                </a:lnTo>
                <a:lnTo>
                  <a:pt x="7667" y="59445"/>
                </a:lnTo>
                <a:lnTo>
                  <a:pt x="7841" y="59221"/>
                </a:lnTo>
                <a:lnTo>
                  <a:pt x="8065" y="59022"/>
                </a:lnTo>
                <a:lnTo>
                  <a:pt x="8289" y="58822"/>
                </a:lnTo>
                <a:lnTo>
                  <a:pt x="8513" y="58623"/>
                </a:lnTo>
                <a:lnTo>
                  <a:pt x="8737" y="58449"/>
                </a:lnTo>
                <a:lnTo>
                  <a:pt x="8986" y="58300"/>
                </a:lnTo>
                <a:lnTo>
                  <a:pt x="9260" y="58150"/>
                </a:lnTo>
                <a:lnTo>
                  <a:pt x="9509" y="58001"/>
                </a:lnTo>
                <a:lnTo>
                  <a:pt x="9808" y="57876"/>
                </a:lnTo>
                <a:lnTo>
                  <a:pt x="10082" y="57777"/>
                </a:lnTo>
                <a:lnTo>
                  <a:pt x="10380" y="57677"/>
                </a:lnTo>
                <a:lnTo>
                  <a:pt x="10679" y="57603"/>
                </a:lnTo>
                <a:lnTo>
                  <a:pt x="10978" y="57528"/>
                </a:lnTo>
                <a:lnTo>
                  <a:pt x="11277" y="57478"/>
                </a:lnTo>
                <a:lnTo>
                  <a:pt x="11600" y="57453"/>
                </a:lnTo>
                <a:lnTo>
                  <a:pt x="11600" y="57453"/>
                </a:lnTo>
                <a:close/>
                <a:moveTo>
                  <a:pt x="15956" y="73708"/>
                </a:moveTo>
                <a:lnTo>
                  <a:pt x="40675" y="61536"/>
                </a:lnTo>
                <a:lnTo>
                  <a:pt x="40675" y="61536"/>
                </a:lnTo>
                <a:lnTo>
                  <a:pt x="40849" y="61461"/>
                </a:lnTo>
                <a:lnTo>
                  <a:pt x="41024" y="61386"/>
                </a:lnTo>
                <a:lnTo>
                  <a:pt x="41198" y="61337"/>
                </a:lnTo>
                <a:lnTo>
                  <a:pt x="41397" y="61312"/>
                </a:lnTo>
                <a:lnTo>
                  <a:pt x="41571" y="61312"/>
                </a:lnTo>
                <a:lnTo>
                  <a:pt x="41745" y="61312"/>
                </a:lnTo>
                <a:lnTo>
                  <a:pt x="41920" y="61337"/>
                </a:lnTo>
                <a:lnTo>
                  <a:pt x="42094" y="61386"/>
                </a:lnTo>
                <a:lnTo>
                  <a:pt x="42268" y="61436"/>
                </a:lnTo>
                <a:lnTo>
                  <a:pt x="42442" y="61511"/>
                </a:lnTo>
                <a:lnTo>
                  <a:pt x="42617" y="61585"/>
                </a:lnTo>
                <a:lnTo>
                  <a:pt x="42766" y="61685"/>
                </a:lnTo>
                <a:lnTo>
                  <a:pt x="42915" y="61810"/>
                </a:lnTo>
                <a:lnTo>
                  <a:pt x="43040" y="61934"/>
                </a:lnTo>
                <a:lnTo>
                  <a:pt x="43164" y="62083"/>
                </a:lnTo>
                <a:lnTo>
                  <a:pt x="43289" y="62233"/>
                </a:lnTo>
                <a:lnTo>
                  <a:pt x="43289" y="62233"/>
                </a:lnTo>
                <a:lnTo>
                  <a:pt x="43388" y="62382"/>
                </a:lnTo>
                <a:lnTo>
                  <a:pt x="43463" y="62556"/>
                </a:lnTo>
                <a:lnTo>
                  <a:pt x="43538" y="62731"/>
                </a:lnTo>
                <a:lnTo>
                  <a:pt x="43588" y="62905"/>
                </a:lnTo>
                <a:lnTo>
                  <a:pt x="43612" y="63079"/>
                </a:lnTo>
                <a:lnTo>
                  <a:pt x="43612" y="63278"/>
                </a:lnTo>
                <a:lnTo>
                  <a:pt x="43612" y="63452"/>
                </a:lnTo>
                <a:lnTo>
                  <a:pt x="43612" y="63627"/>
                </a:lnTo>
                <a:lnTo>
                  <a:pt x="43588" y="63801"/>
                </a:lnTo>
                <a:lnTo>
                  <a:pt x="43538" y="63975"/>
                </a:lnTo>
                <a:lnTo>
                  <a:pt x="43463" y="64149"/>
                </a:lnTo>
                <a:lnTo>
                  <a:pt x="43388" y="64324"/>
                </a:lnTo>
                <a:lnTo>
                  <a:pt x="43289" y="64473"/>
                </a:lnTo>
                <a:lnTo>
                  <a:pt x="43189" y="64622"/>
                </a:lnTo>
                <a:lnTo>
                  <a:pt x="43065" y="64772"/>
                </a:lnTo>
                <a:lnTo>
                  <a:pt x="42940" y="64896"/>
                </a:lnTo>
                <a:lnTo>
                  <a:pt x="22205" y="83068"/>
                </a:lnTo>
                <a:lnTo>
                  <a:pt x="22205" y="83068"/>
                </a:lnTo>
                <a:lnTo>
                  <a:pt x="21980" y="83267"/>
                </a:lnTo>
                <a:lnTo>
                  <a:pt x="21707" y="83467"/>
                </a:lnTo>
                <a:lnTo>
                  <a:pt x="21458" y="83641"/>
                </a:lnTo>
                <a:lnTo>
                  <a:pt x="21184" y="83790"/>
                </a:lnTo>
                <a:lnTo>
                  <a:pt x="20910" y="83939"/>
                </a:lnTo>
                <a:lnTo>
                  <a:pt x="20636" y="84064"/>
                </a:lnTo>
                <a:lnTo>
                  <a:pt x="20362" y="84164"/>
                </a:lnTo>
                <a:lnTo>
                  <a:pt x="20064" y="84263"/>
                </a:lnTo>
                <a:lnTo>
                  <a:pt x="19790" y="84338"/>
                </a:lnTo>
                <a:lnTo>
                  <a:pt x="19491" y="84388"/>
                </a:lnTo>
                <a:lnTo>
                  <a:pt x="19192" y="84437"/>
                </a:lnTo>
                <a:lnTo>
                  <a:pt x="18894" y="84462"/>
                </a:lnTo>
                <a:lnTo>
                  <a:pt x="18620" y="84487"/>
                </a:lnTo>
                <a:lnTo>
                  <a:pt x="18321" y="84487"/>
                </a:lnTo>
                <a:lnTo>
                  <a:pt x="18022" y="84462"/>
                </a:lnTo>
                <a:lnTo>
                  <a:pt x="17724" y="84437"/>
                </a:lnTo>
                <a:lnTo>
                  <a:pt x="17450" y="84388"/>
                </a:lnTo>
                <a:lnTo>
                  <a:pt x="17151" y="84313"/>
                </a:lnTo>
                <a:lnTo>
                  <a:pt x="16877" y="84238"/>
                </a:lnTo>
                <a:lnTo>
                  <a:pt x="16579" y="84164"/>
                </a:lnTo>
                <a:lnTo>
                  <a:pt x="16305" y="84064"/>
                </a:lnTo>
                <a:lnTo>
                  <a:pt x="16031" y="83939"/>
                </a:lnTo>
                <a:lnTo>
                  <a:pt x="15782" y="83790"/>
                </a:lnTo>
                <a:lnTo>
                  <a:pt x="15508" y="83641"/>
                </a:lnTo>
                <a:lnTo>
                  <a:pt x="15259" y="83491"/>
                </a:lnTo>
                <a:lnTo>
                  <a:pt x="15010" y="83317"/>
                </a:lnTo>
                <a:lnTo>
                  <a:pt x="14786" y="83118"/>
                </a:lnTo>
                <a:lnTo>
                  <a:pt x="14562" y="82919"/>
                </a:lnTo>
                <a:lnTo>
                  <a:pt x="14338" y="82695"/>
                </a:lnTo>
                <a:lnTo>
                  <a:pt x="14139" y="82471"/>
                </a:lnTo>
                <a:lnTo>
                  <a:pt x="13940" y="82222"/>
                </a:lnTo>
                <a:lnTo>
                  <a:pt x="13741" y="81948"/>
                </a:lnTo>
                <a:lnTo>
                  <a:pt x="13741" y="81948"/>
                </a:lnTo>
                <a:lnTo>
                  <a:pt x="13592" y="81699"/>
                </a:lnTo>
                <a:lnTo>
                  <a:pt x="13417" y="81400"/>
                </a:lnTo>
                <a:lnTo>
                  <a:pt x="13293" y="81127"/>
                </a:lnTo>
                <a:lnTo>
                  <a:pt x="13168" y="80853"/>
                </a:lnTo>
                <a:lnTo>
                  <a:pt x="13069" y="80554"/>
                </a:lnTo>
                <a:lnTo>
                  <a:pt x="12994" y="80280"/>
                </a:lnTo>
                <a:lnTo>
                  <a:pt x="12919" y="79981"/>
                </a:lnTo>
                <a:lnTo>
                  <a:pt x="12870" y="79683"/>
                </a:lnTo>
                <a:lnTo>
                  <a:pt x="12820" y="79384"/>
                </a:lnTo>
                <a:lnTo>
                  <a:pt x="12795" y="79085"/>
                </a:lnTo>
                <a:lnTo>
                  <a:pt x="12795" y="78787"/>
                </a:lnTo>
                <a:lnTo>
                  <a:pt x="12795" y="78488"/>
                </a:lnTo>
                <a:lnTo>
                  <a:pt x="12820" y="78214"/>
                </a:lnTo>
                <a:lnTo>
                  <a:pt x="12870" y="77915"/>
                </a:lnTo>
                <a:lnTo>
                  <a:pt x="12919" y="77617"/>
                </a:lnTo>
                <a:lnTo>
                  <a:pt x="12994" y="77343"/>
                </a:lnTo>
                <a:lnTo>
                  <a:pt x="13069" y="77044"/>
                </a:lnTo>
                <a:lnTo>
                  <a:pt x="13168" y="76770"/>
                </a:lnTo>
                <a:lnTo>
                  <a:pt x="13268" y="76496"/>
                </a:lnTo>
                <a:lnTo>
                  <a:pt x="13417" y="76248"/>
                </a:lnTo>
                <a:lnTo>
                  <a:pt x="13542" y="75974"/>
                </a:lnTo>
                <a:lnTo>
                  <a:pt x="13691" y="75725"/>
                </a:lnTo>
                <a:lnTo>
                  <a:pt x="13865" y="75476"/>
                </a:lnTo>
                <a:lnTo>
                  <a:pt x="14040" y="75252"/>
                </a:lnTo>
                <a:lnTo>
                  <a:pt x="14239" y="75003"/>
                </a:lnTo>
                <a:lnTo>
                  <a:pt x="14438" y="74804"/>
                </a:lnTo>
                <a:lnTo>
                  <a:pt x="14662" y="74580"/>
                </a:lnTo>
                <a:lnTo>
                  <a:pt x="14911" y="74381"/>
                </a:lnTo>
                <a:lnTo>
                  <a:pt x="15160" y="74206"/>
                </a:lnTo>
                <a:lnTo>
                  <a:pt x="15409" y="74032"/>
                </a:lnTo>
                <a:lnTo>
                  <a:pt x="15683" y="73858"/>
                </a:lnTo>
                <a:lnTo>
                  <a:pt x="15956" y="73708"/>
                </a:lnTo>
                <a:lnTo>
                  <a:pt x="15956" y="73708"/>
                </a:lnTo>
                <a:close/>
                <a:moveTo>
                  <a:pt x="26212" y="87051"/>
                </a:moveTo>
                <a:lnTo>
                  <a:pt x="44359" y="66340"/>
                </a:lnTo>
                <a:lnTo>
                  <a:pt x="44359" y="66340"/>
                </a:lnTo>
                <a:lnTo>
                  <a:pt x="44509" y="66216"/>
                </a:lnTo>
                <a:lnTo>
                  <a:pt x="44633" y="66091"/>
                </a:lnTo>
                <a:lnTo>
                  <a:pt x="44782" y="65967"/>
                </a:lnTo>
                <a:lnTo>
                  <a:pt x="44957" y="65892"/>
                </a:lnTo>
                <a:lnTo>
                  <a:pt x="45106" y="65817"/>
                </a:lnTo>
                <a:lnTo>
                  <a:pt x="45280" y="65743"/>
                </a:lnTo>
                <a:lnTo>
                  <a:pt x="45455" y="65693"/>
                </a:lnTo>
                <a:lnTo>
                  <a:pt x="45654" y="65668"/>
                </a:lnTo>
                <a:lnTo>
                  <a:pt x="45828" y="65643"/>
                </a:lnTo>
                <a:lnTo>
                  <a:pt x="46002" y="65643"/>
                </a:lnTo>
                <a:lnTo>
                  <a:pt x="46176" y="65668"/>
                </a:lnTo>
                <a:lnTo>
                  <a:pt x="46376" y="65693"/>
                </a:lnTo>
                <a:lnTo>
                  <a:pt x="46550" y="65743"/>
                </a:lnTo>
                <a:lnTo>
                  <a:pt x="46724" y="65817"/>
                </a:lnTo>
                <a:lnTo>
                  <a:pt x="46873" y="65892"/>
                </a:lnTo>
                <a:lnTo>
                  <a:pt x="47048" y="65992"/>
                </a:lnTo>
                <a:lnTo>
                  <a:pt x="47048" y="65992"/>
                </a:lnTo>
                <a:lnTo>
                  <a:pt x="47197" y="66116"/>
                </a:lnTo>
                <a:lnTo>
                  <a:pt x="47346" y="66241"/>
                </a:lnTo>
                <a:lnTo>
                  <a:pt x="47471" y="66365"/>
                </a:lnTo>
                <a:lnTo>
                  <a:pt x="47595" y="66514"/>
                </a:lnTo>
                <a:lnTo>
                  <a:pt x="47670" y="66664"/>
                </a:lnTo>
                <a:lnTo>
                  <a:pt x="47770" y="66838"/>
                </a:lnTo>
                <a:lnTo>
                  <a:pt x="47844" y="66987"/>
                </a:lnTo>
                <a:lnTo>
                  <a:pt x="47894" y="67162"/>
                </a:lnTo>
                <a:lnTo>
                  <a:pt x="47919" y="67336"/>
                </a:lnTo>
                <a:lnTo>
                  <a:pt x="47944" y="67535"/>
                </a:lnTo>
                <a:lnTo>
                  <a:pt x="47969" y="67709"/>
                </a:lnTo>
                <a:lnTo>
                  <a:pt x="47944" y="67883"/>
                </a:lnTo>
                <a:lnTo>
                  <a:pt x="47919" y="68083"/>
                </a:lnTo>
                <a:lnTo>
                  <a:pt x="47894" y="68257"/>
                </a:lnTo>
                <a:lnTo>
                  <a:pt x="47819" y="68431"/>
                </a:lnTo>
                <a:lnTo>
                  <a:pt x="47745" y="68605"/>
                </a:lnTo>
                <a:lnTo>
                  <a:pt x="35572" y="93324"/>
                </a:lnTo>
                <a:lnTo>
                  <a:pt x="35572" y="93324"/>
                </a:lnTo>
                <a:lnTo>
                  <a:pt x="35423" y="93598"/>
                </a:lnTo>
                <a:lnTo>
                  <a:pt x="35248" y="93872"/>
                </a:lnTo>
                <a:lnTo>
                  <a:pt x="35074" y="94121"/>
                </a:lnTo>
                <a:lnTo>
                  <a:pt x="34900" y="94370"/>
                </a:lnTo>
                <a:lnTo>
                  <a:pt x="34701" y="94594"/>
                </a:lnTo>
                <a:lnTo>
                  <a:pt x="34477" y="94818"/>
                </a:lnTo>
                <a:lnTo>
                  <a:pt x="34253" y="95042"/>
                </a:lnTo>
                <a:lnTo>
                  <a:pt x="34029" y="95216"/>
                </a:lnTo>
                <a:lnTo>
                  <a:pt x="33805" y="95415"/>
                </a:lnTo>
                <a:lnTo>
                  <a:pt x="33556" y="95565"/>
                </a:lnTo>
                <a:lnTo>
                  <a:pt x="33307" y="95739"/>
                </a:lnTo>
                <a:lnTo>
                  <a:pt x="33033" y="95863"/>
                </a:lnTo>
                <a:lnTo>
                  <a:pt x="32784" y="95988"/>
                </a:lnTo>
                <a:lnTo>
                  <a:pt x="32510" y="96112"/>
                </a:lnTo>
                <a:lnTo>
                  <a:pt x="32211" y="96212"/>
                </a:lnTo>
                <a:lnTo>
                  <a:pt x="31938" y="96286"/>
                </a:lnTo>
                <a:lnTo>
                  <a:pt x="31664" y="96361"/>
                </a:lnTo>
                <a:lnTo>
                  <a:pt x="31365" y="96411"/>
                </a:lnTo>
                <a:lnTo>
                  <a:pt x="31066" y="96461"/>
                </a:lnTo>
                <a:lnTo>
                  <a:pt x="30768" y="96486"/>
                </a:lnTo>
                <a:lnTo>
                  <a:pt x="30494" y="96486"/>
                </a:lnTo>
                <a:lnTo>
                  <a:pt x="30195" y="96486"/>
                </a:lnTo>
                <a:lnTo>
                  <a:pt x="29896" y="96461"/>
                </a:lnTo>
                <a:lnTo>
                  <a:pt x="29598" y="96411"/>
                </a:lnTo>
                <a:lnTo>
                  <a:pt x="29299" y="96361"/>
                </a:lnTo>
                <a:lnTo>
                  <a:pt x="29000" y="96286"/>
                </a:lnTo>
                <a:lnTo>
                  <a:pt x="28726" y="96212"/>
                </a:lnTo>
                <a:lnTo>
                  <a:pt x="28428" y="96112"/>
                </a:lnTo>
                <a:lnTo>
                  <a:pt x="28154" y="95988"/>
                </a:lnTo>
                <a:lnTo>
                  <a:pt x="27855" y="95838"/>
                </a:lnTo>
                <a:lnTo>
                  <a:pt x="27581" y="95689"/>
                </a:lnTo>
                <a:lnTo>
                  <a:pt x="27308" y="95515"/>
                </a:lnTo>
                <a:lnTo>
                  <a:pt x="27308" y="95515"/>
                </a:lnTo>
                <a:lnTo>
                  <a:pt x="27059" y="95341"/>
                </a:lnTo>
                <a:lnTo>
                  <a:pt x="26810" y="95141"/>
                </a:lnTo>
                <a:lnTo>
                  <a:pt x="26586" y="94942"/>
                </a:lnTo>
                <a:lnTo>
                  <a:pt x="26362" y="94718"/>
                </a:lnTo>
                <a:lnTo>
                  <a:pt x="26162" y="94494"/>
                </a:lnTo>
                <a:lnTo>
                  <a:pt x="25963" y="94270"/>
                </a:lnTo>
                <a:lnTo>
                  <a:pt x="25789" y="94021"/>
                </a:lnTo>
                <a:lnTo>
                  <a:pt x="25615" y="93772"/>
                </a:lnTo>
                <a:lnTo>
                  <a:pt x="25465" y="93498"/>
                </a:lnTo>
                <a:lnTo>
                  <a:pt x="25341" y="93250"/>
                </a:lnTo>
                <a:lnTo>
                  <a:pt x="25217" y="92976"/>
                </a:lnTo>
                <a:lnTo>
                  <a:pt x="25117" y="92702"/>
                </a:lnTo>
                <a:lnTo>
                  <a:pt x="25017" y="92403"/>
                </a:lnTo>
                <a:lnTo>
                  <a:pt x="24943" y="92129"/>
                </a:lnTo>
                <a:lnTo>
                  <a:pt x="24893" y="91831"/>
                </a:lnTo>
                <a:lnTo>
                  <a:pt x="24843" y="91557"/>
                </a:lnTo>
                <a:lnTo>
                  <a:pt x="24818" y="91258"/>
                </a:lnTo>
                <a:lnTo>
                  <a:pt x="24793" y="90959"/>
                </a:lnTo>
                <a:lnTo>
                  <a:pt x="24793" y="90661"/>
                </a:lnTo>
                <a:lnTo>
                  <a:pt x="24818" y="90362"/>
                </a:lnTo>
                <a:lnTo>
                  <a:pt x="24843" y="90088"/>
                </a:lnTo>
                <a:lnTo>
                  <a:pt x="24893" y="89789"/>
                </a:lnTo>
                <a:lnTo>
                  <a:pt x="24943" y="89491"/>
                </a:lnTo>
                <a:lnTo>
                  <a:pt x="25017" y="89192"/>
                </a:lnTo>
                <a:lnTo>
                  <a:pt x="25117" y="88918"/>
                </a:lnTo>
                <a:lnTo>
                  <a:pt x="25217" y="88644"/>
                </a:lnTo>
                <a:lnTo>
                  <a:pt x="25341" y="88370"/>
                </a:lnTo>
                <a:lnTo>
                  <a:pt x="25490" y="88097"/>
                </a:lnTo>
                <a:lnTo>
                  <a:pt x="25640" y="87823"/>
                </a:lnTo>
                <a:lnTo>
                  <a:pt x="25814" y="87549"/>
                </a:lnTo>
                <a:lnTo>
                  <a:pt x="25988" y="87300"/>
                </a:lnTo>
                <a:lnTo>
                  <a:pt x="26212" y="87051"/>
                </a:lnTo>
                <a:lnTo>
                  <a:pt x="26212" y="87051"/>
                </a:lnTo>
                <a:close/>
                <a:moveTo>
                  <a:pt x="40775" y="95465"/>
                </a:moveTo>
                <a:lnTo>
                  <a:pt x="49637" y="69377"/>
                </a:lnTo>
                <a:lnTo>
                  <a:pt x="49637" y="69377"/>
                </a:lnTo>
                <a:lnTo>
                  <a:pt x="49711" y="69203"/>
                </a:lnTo>
                <a:lnTo>
                  <a:pt x="49786" y="69029"/>
                </a:lnTo>
                <a:lnTo>
                  <a:pt x="49885" y="68879"/>
                </a:lnTo>
                <a:lnTo>
                  <a:pt x="49985" y="68730"/>
                </a:lnTo>
                <a:lnTo>
                  <a:pt x="50110" y="68605"/>
                </a:lnTo>
                <a:lnTo>
                  <a:pt x="50259" y="68481"/>
                </a:lnTo>
                <a:lnTo>
                  <a:pt x="50383" y="68356"/>
                </a:lnTo>
                <a:lnTo>
                  <a:pt x="50558" y="68282"/>
                </a:lnTo>
                <a:lnTo>
                  <a:pt x="50707" y="68182"/>
                </a:lnTo>
                <a:lnTo>
                  <a:pt x="50881" y="68107"/>
                </a:lnTo>
                <a:lnTo>
                  <a:pt x="51055" y="68058"/>
                </a:lnTo>
                <a:lnTo>
                  <a:pt x="51230" y="68033"/>
                </a:lnTo>
                <a:lnTo>
                  <a:pt x="51404" y="68008"/>
                </a:lnTo>
                <a:lnTo>
                  <a:pt x="51603" y="67983"/>
                </a:lnTo>
                <a:lnTo>
                  <a:pt x="51777" y="68008"/>
                </a:lnTo>
                <a:lnTo>
                  <a:pt x="51976" y="68033"/>
                </a:lnTo>
                <a:lnTo>
                  <a:pt x="51976" y="68033"/>
                </a:lnTo>
                <a:lnTo>
                  <a:pt x="52151" y="68083"/>
                </a:lnTo>
                <a:lnTo>
                  <a:pt x="52325" y="68132"/>
                </a:lnTo>
                <a:lnTo>
                  <a:pt x="52499" y="68207"/>
                </a:lnTo>
                <a:lnTo>
                  <a:pt x="52673" y="68307"/>
                </a:lnTo>
                <a:lnTo>
                  <a:pt x="52823" y="68406"/>
                </a:lnTo>
                <a:lnTo>
                  <a:pt x="52947" y="68531"/>
                </a:lnTo>
                <a:lnTo>
                  <a:pt x="53072" y="68655"/>
                </a:lnTo>
                <a:lnTo>
                  <a:pt x="53196" y="68804"/>
                </a:lnTo>
                <a:lnTo>
                  <a:pt x="53296" y="68954"/>
                </a:lnTo>
                <a:lnTo>
                  <a:pt x="53395" y="69103"/>
                </a:lnTo>
                <a:lnTo>
                  <a:pt x="53470" y="69277"/>
                </a:lnTo>
                <a:lnTo>
                  <a:pt x="53545" y="69427"/>
                </a:lnTo>
                <a:lnTo>
                  <a:pt x="53570" y="69626"/>
                </a:lnTo>
                <a:lnTo>
                  <a:pt x="53619" y="69800"/>
                </a:lnTo>
                <a:lnTo>
                  <a:pt x="53619" y="69999"/>
                </a:lnTo>
                <a:lnTo>
                  <a:pt x="53619" y="70174"/>
                </a:lnTo>
                <a:lnTo>
                  <a:pt x="51827" y="97680"/>
                </a:lnTo>
                <a:lnTo>
                  <a:pt x="51827" y="97680"/>
                </a:lnTo>
                <a:lnTo>
                  <a:pt x="51777" y="97979"/>
                </a:lnTo>
                <a:lnTo>
                  <a:pt x="51752" y="98303"/>
                </a:lnTo>
                <a:lnTo>
                  <a:pt x="51678" y="98602"/>
                </a:lnTo>
                <a:lnTo>
                  <a:pt x="51603" y="98900"/>
                </a:lnTo>
                <a:lnTo>
                  <a:pt x="51504" y="99199"/>
                </a:lnTo>
                <a:lnTo>
                  <a:pt x="51404" y="99473"/>
                </a:lnTo>
                <a:lnTo>
                  <a:pt x="51279" y="99747"/>
                </a:lnTo>
                <a:lnTo>
                  <a:pt x="51130" y="100020"/>
                </a:lnTo>
                <a:lnTo>
                  <a:pt x="50981" y="100269"/>
                </a:lnTo>
                <a:lnTo>
                  <a:pt x="50831" y="100518"/>
                </a:lnTo>
                <a:lnTo>
                  <a:pt x="50657" y="100767"/>
                </a:lnTo>
                <a:lnTo>
                  <a:pt x="50458" y="100991"/>
                </a:lnTo>
                <a:lnTo>
                  <a:pt x="50259" y="101215"/>
                </a:lnTo>
                <a:lnTo>
                  <a:pt x="50060" y="101414"/>
                </a:lnTo>
                <a:lnTo>
                  <a:pt x="49836" y="101614"/>
                </a:lnTo>
                <a:lnTo>
                  <a:pt x="49612" y="101813"/>
                </a:lnTo>
                <a:lnTo>
                  <a:pt x="49363" y="101987"/>
                </a:lnTo>
                <a:lnTo>
                  <a:pt x="49114" y="102136"/>
                </a:lnTo>
                <a:lnTo>
                  <a:pt x="48865" y="102286"/>
                </a:lnTo>
                <a:lnTo>
                  <a:pt x="48616" y="102410"/>
                </a:lnTo>
                <a:lnTo>
                  <a:pt x="48342" y="102535"/>
                </a:lnTo>
                <a:lnTo>
                  <a:pt x="48068" y="102659"/>
                </a:lnTo>
                <a:lnTo>
                  <a:pt x="47770" y="102734"/>
                </a:lnTo>
                <a:lnTo>
                  <a:pt x="47496" y="102808"/>
                </a:lnTo>
                <a:lnTo>
                  <a:pt x="47197" y="102883"/>
                </a:lnTo>
                <a:lnTo>
                  <a:pt x="46898" y="102933"/>
                </a:lnTo>
                <a:lnTo>
                  <a:pt x="46600" y="102958"/>
                </a:lnTo>
                <a:lnTo>
                  <a:pt x="46301" y="102983"/>
                </a:lnTo>
                <a:lnTo>
                  <a:pt x="45977" y="102983"/>
                </a:lnTo>
                <a:lnTo>
                  <a:pt x="45679" y="102958"/>
                </a:lnTo>
                <a:lnTo>
                  <a:pt x="45355" y="102933"/>
                </a:lnTo>
                <a:lnTo>
                  <a:pt x="45056" y="102858"/>
                </a:lnTo>
                <a:lnTo>
                  <a:pt x="45056" y="102858"/>
                </a:lnTo>
                <a:lnTo>
                  <a:pt x="44733" y="102808"/>
                </a:lnTo>
                <a:lnTo>
                  <a:pt x="44434" y="102709"/>
                </a:lnTo>
                <a:lnTo>
                  <a:pt x="44135" y="102609"/>
                </a:lnTo>
                <a:lnTo>
                  <a:pt x="43861" y="102485"/>
                </a:lnTo>
                <a:lnTo>
                  <a:pt x="43588" y="102360"/>
                </a:lnTo>
                <a:lnTo>
                  <a:pt x="43314" y="102211"/>
                </a:lnTo>
                <a:lnTo>
                  <a:pt x="43040" y="102062"/>
                </a:lnTo>
                <a:lnTo>
                  <a:pt x="42816" y="101887"/>
                </a:lnTo>
                <a:lnTo>
                  <a:pt x="42567" y="101713"/>
                </a:lnTo>
                <a:lnTo>
                  <a:pt x="42343" y="101514"/>
                </a:lnTo>
                <a:lnTo>
                  <a:pt x="42119" y="101315"/>
                </a:lnTo>
                <a:lnTo>
                  <a:pt x="41920" y="101091"/>
                </a:lnTo>
                <a:lnTo>
                  <a:pt x="41745" y="100867"/>
                </a:lnTo>
                <a:lnTo>
                  <a:pt x="41546" y="100643"/>
                </a:lnTo>
                <a:lnTo>
                  <a:pt x="41397" y="100394"/>
                </a:lnTo>
                <a:lnTo>
                  <a:pt x="41248" y="100145"/>
                </a:lnTo>
                <a:lnTo>
                  <a:pt x="41098" y="99871"/>
                </a:lnTo>
                <a:lnTo>
                  <a:pt x="40974" y="99622"/>
                </a:lnTo>
                <a:lnTo>
                  <a:pt x="40849" y="99348"/>
                </a:lnTo>
                <a:lnTo>
                  <a:pt x="40750" y="99074"/>
                </a:lnTo>
                <a:lnTo>
                  <a:pt x="40675" y="98776"/>
                </a:lnTo>
                <a:lnTo>
                  <a:pt x="40600" y="98502"/>
                </a:lnTo>
                <a:lnTo>
                  <a:pt x="40551" y="98203"/>
                </a:lnTo>
                <a:lnTo>
                  <a:pt x="40501" y="97905"/>
                </a:lnTo>
                <a:lnTo>
                  <a:pt x="40476" y="97606"/>
                </a:lnTo>
                <a:lnTo>
                  <a:pt x="40476" y="97307"/>
                </a:lnTo>
                <a:lnTo>
                  <a:pt x="40476" y="97008"/>
                </a:lnTo>
                <a:lnTo>
                  <a:pt x="40501" y="96710"/>
                </a:lnTo>
                <a:lnTo>
                  <a:pt x="40551" y="96386"/>
                </a:lnTo>
                <a:lnTo>
                  <a:pt x="40600" y="96087"/>
                </a:lnTo>
                <a:lnTo>
                  <a:pt x="40675" y="95789"/>
                </a:lnTo>
                <a:lnTo>
                  <a:pt x="40775" y="95465"/>
                </a:lnTo>
                <a:lnTo>
                  <a:pt x="40775" y="95465"/>
                </a:lnTo>
                <a:close/>
                <a:moveTo>
                  <a:pt x="57453" y="97680"/>
                </a:moveTo>
                <a:lnTo>
                  <a:pt x="55661" y="70174"/>
                </a:lnTo>
                <a:lnTo>
                  <a:pt x="55661" y="70174"/>
                </a:lnTo>
                <a:lnTo>
                  <a:pt x="55661" y="69999"/>
                </a:lnTo>
                <a:lnTo>
                  <a:pt x="55661" y="69800"/>
                </a:lnTo>
                <a:lnTo>
                  <a:pt x="55686" y="69626"/>
                </a:lnTo>
                <a:lnTo>
                  <a:pt x="55735" y="69452"/>
                </a:lnTo>
                <a:lnTo>
                  <a:pt x="55810" y="69277"/>
                </a:lnTo>
                <a:lnTo>
                  <a:pt x="55885" y="69103"/>
                </a:lnTo>
                <a:lnTo>
                  <a:pt x="55984" y="68954"/>
                </a:lnTo>
                <a:lnTo>
                  <a:pt x="56084" y="68804"/>
                </a:lnTo>
                <a:lnTo>
                  <a:pt x="56183" y="68655"/>
                </a:lnTo>
                <a:lnTo>
                  <a:pt x="56333" y="68531"/>
                </a:lnTo>
                <a:lnTo>
                  <a:pt x="56457" y="68406"/>
                </a:lnTo>
                <a:lnTo>
                  <a:pt x="56607" y="68307"/>
                </a:lnTo>
                <a:lnTo>
                  <a:pt x="56781" y="68207"/>
                </a:lnTo>
                <a:lnTo>
                  <a:pt x="56930" y="68132"/>
                </a:lnTo>
                <a:lnTo>
                  <a:pt x="57129" y="68083"/>
                </a:lnTo>
                <a:lnTo>
                  <a:pt x="57304" y="68033"/>
                </a:lnTo>
                <a:lnTo>
                  <a:pt x="57304" y="68033"/>
                </a:lnTo>
                <a:lnTo>
                  <a:pt x="57503" y="68008"/>
                </a:lnTo>
                <a:lnTo>
                  <a:pt x="57677" y="67983"/>
                </a:lnTo>
                <a:lnTo>
                  <a:pt x="57876" y="68008"/>
                </a:lnTo>
                <a:lnTo>
                  <a:pt x="58050" y="68033"/>
                </a:lnTo>
                <a:lnTo>
                  <a:pt x="58225" y="68058"/>
                </a:lnTo>
                <a:lnTo>
                  <a:pt x="58399" y="68107"/>
                </a:lnTo>
                <a:lnTo>
                  <a:pt x="58573" y="68182"/>
                </a:lnTo>
                <a:lnTo>
                  <a:pt x="58722" y="68282"/>
                </a:lnTo>
                <a:lnTo>
                  <a:pt x="58872" y="68356"/>
                </a:lnTo>
                <a:lnTo>
                  <a:pt x="59021" y="68481"/>
                </a:lnTo>
                <a:lnTo>
                  <a:pt x="59171" y="68605"/>
                </a:lnTo>
                <a:lnTo>
                  <a:pt x="59270" y="68730"/>
                </a:lnTo>
                <a:lnTo>
                  <a:pt x="59395" y="68879"/>
                </a:lnTo>
                <a:lnTo>
                  <a:pt x="59494" y="69029"/>
                </a:lnTo>
                <a:lnTo>
                  <a:pt x="59569" y="69203"/>
                </a:lnTo>
                <a:lnTo>
                  <a:pt x="59644" y="69377"/>
                </a:lnTo>
                <a:lnTo>
                  <a:pt x="68505" y="95465"/>
                </a:lnTo>
                <a:lnTo>
                  <a:pt x="68505" y="95465"/>
                </a:lnTo>
                <a:lnTo>
                  <a:pt x="68605" y="95789"/>
                </a:lnTo>
                <a:lnTo>
                  <a:pt x="68680" y="96087"/>
                </a:lnTo>
                <a:lnTo>
                  <a:pt x="68729" y="96386"/>
                </a:lnTo>
                <a:lnTo>
                  <a:pt x="68779" y="96710"/>
                </a:lnTo>
                <a:lnTo>
                  <a:pt x="68804" y="97008"/>
                </a:lnTo>
                <a:lnTo>
                  <a:pt x="68804" y="97307"/>
                </a:lnTo>
                <a:lnTo>
                  <a:pt x="68804" y="97606"/>
                </a:lnTo>
                <a:lnTo>
                  <a:pt x="68779" y="97905"/>
                </a:lnTo>
                <a:lnTo>
                  <a:pt x="68729" y="98203"/>
                </a:lnTo>
                <a:lnTo>
                  <a:pt x="68680" y="98502"/>
                </a:lnTo>
                <a:lnTo>
                  <a:pt x="68605" y="98776"/>
                </a:lnTo>
                <a:lnTo>
                  <a:pt x="68530" y="99074"/>
                </a:lnTo>
                <a:lnTo>
                  <a:pt x="68431" y="99348"/>
                </a:lnTo>
                <a:lnTo>
                  <a:pt x="68306" y="99622"/>
                </a:lnTo>
                <a:lnTo>
                  <a:pt x="68182" y="99871"/>
                </a:lnTo>
                <a:lnTo>
                  <a:pt x="68032" y="100145"/>
                </a:lnTo>
                <a:lnTo>
                  <a:pt x="67883" y="100394"/>
                </a:lnTo>
                <a:lnTo>
                  <a:pt x="67709" y="100643"/>
                </a:lnTo>
                <a:lnTo>
                  <a:pt x="67535" y="100867"/>
                </a:lnTo>
                <a:lnTo>
                  <a:pt x="67360" y="101091"/>
                </a:lnTo>
                <a:lnTo>
                  <a:pt x="67136" y="101315"/>
                </a:lnTo>
                <a:lnTo>
                  <a:pt x="66937" y="101514"/>
                </a:lnTo>
                <a:lnTo>
                  <a:pt x="66713" y="101713"/>
                </a:lnTo>
                <a:lnTo>
                  <a:pt x="66464" y="101887"/>
                </a:lnTo>
                <a:lnTo>
                  <a:pt x="66215" y="102062"/>
                </a:lnTo>
                <a:lnTo>
                  <a:pt x="65966" y="102211"/>
                </a:lnTo>
                <a:lnTo>
                  <a:pt x="65692" y="102360"/>
                </a:lnTo>
                <a:lnTo>
                  <a:pt x="65419" y="102485"/>
                </a:lnTo>
                <a:lnTo>
                  <a:pt x="65145" y="102609"/>
                </a:lnTo>
                <a:lnTo>
                  <a:pt x="64846" y="102709"/>
                </a:lnTo>
                <a:lnTo>
                  <a:pt x="64547" y="102808"/>
                </a:lnTo>
                <a:lnTo>
                  <a:pt x="64224" y="102858"/>
                </a:lnTo>
                <a:lnTo>
                  <a:pt x="64224" y="102858"/>
                </a:lnTo>
                <a:lnTo>
                  <a:pt x="63925" y="102933"/>
                </a:lnTo>
                <a:lnTo>
                  <a:pt x="63601" y="102958"/>
                </a:lnTo>
                <a:lnTo>
                  <a:pt x="63303" y="102983"/>
                </a:lnTo>
                <a:lnTo>
                  <a:pt x="62979" y="102983"/>
                </a:lnTo>
                <a:lnTo>
                  <a:pt x="62680" y="102958"/>
                </a:lnTo>
                <a:lnTo>
                  <a:pt x="62382" y="102933"/>
                </a:lnTo>
                <a:lnTo>
                  <a:pt x="62083" y="102883"/>
                </a:lnTo>
                <a:lnTo>
                  <a:pt x="61784" y="102808"/>
                </a:lnTo>
                <a:lnTo>
                  <a:pt x="61510" y="102734"/>
                </a:lnTo>
                <a:lnTo>
                  <a:pt x="61212" y="102659"/>
                </a:lnTo>
                <a:lnTo>
                  <a:pt x="60938" y="102535"/>
                </a:lnTo>
                <a:lnTo>
                  <a:pt x="60664" y="102410"/>
                </a:lnTo>
                <a:lnTo>
                  <a:pt x="60415" y="102286"/>
                </a:lnTo>
                <a:lnTo>
                  <a:pt x="60166" y="102136"/>
                </a:lnTo>
                <a:lnTo>
                  <a:pt x="59917" y="101987"/>
                </a:lnTo>
                <a:lnTo>
                  <a:pt x="59668" y="101813"/>
                </a:lnTo>
                <a:lnTo>
                  <a:pt x="59444" y="101614"/>
                </a:lnTo>
                <a:lnTo>
                  <a:pt x="59220" y="101414"/>
                </a:lnTo>
                <a:lnTo>
                  <a:pt x="59021" y="101215"/>
                </a:lnTo>
                <a:lnTo>
                  <a:pt x="58822" y="100991"/>
                </a:lnTo>
                <a:lnTo>
                  <a:pt x="58623" y="100767"/>
                </a:lnTo>
                <a:lnTo>
                  <a:pt x="58449" y="100518"/>
                </a:lnTo>
                <a:lnTo>
                  <a:pt x="58299" y="100269"/>
                </a:lnTo>
                <a:lnTo>
                  <a:pt x="58150" y="100020"/>
                </a:lnTo>
                <a:lnTo>
                  <a:pt x="58001" y="99747"/>
                </a:lnTo>
                <a:lnTo>
                  <a:pt x="57876" y="99473"/>
                </a:lnTo>
                <a:lnTo>
                  <a:pt x="57777" y="99199"/>
                </a:lnTo>
                <a:lnTo>
                  <a:pt x="57677" y="98900"/>
                </a:lnTo>
                <a:lnTo>
                  <a:pt x="57602" y="98602"/>
                </a:lnTo>
                <a:lnTo>
                  <a:pt x="57528" y="98303"/>
                </a:lnTo>
                <a:lnTo>
                  <a:pt x="57478" y="97979"/>
                </a:lnTo>
                <a:lnTo>
                  <a:pt x="57453" y="97680"/>
                </a:lnTo>
                <a:lnTo>
                  <a:pt x="57453" y="97680"/>
                </a:lnTo>
                <a:close/>
                <a:moveTo>
                  <a:pt x="73708" y="93324"/>
                </a:moveTo>
                <a:lnTo>
                  <a:pt x="61535" y="68605"/>
                </a:lnTo>
                <a:lnTo>
                  <a:pt x="61535" y="68605"/>
                </a:lnTo>
                <a:lnTo>
                  <a:pt x="61461" y="68431"/>
                </a:lnTo>
                <a:lnTo>
                  <a:pt x="61386" y="68257"/>
                </a:lnTo>
                <a:lnTo>
                  <a:pt x="61361" y="68083"/>
                </a:lnTo>
                <a:lnTo>
                  <a:pt x="61336" y="67883"/>
                </a:lnTo>
                <a:lnTo>
                  <a:pt x="61311" y="67709"/>
                </a:lnTo>
                <a:lnTo>
                  <a:pt x="61311" y="67535"/>
                </a:lnTo>
                <a:lnTo>
                  <a:pt x="61336" y="67336"/>
                </a:lnTo>
                <a:lnTo>
                  <a:pt x="61386" y="67162"/>
                </a:lnTo>
                <a:lnTo>
                  <a:pt x="61436" y="66987"/>
                </a:lnTo>
                <a:lnTo>
                  <a:pt x="61510" y="66838"/>
                </a:lnTo>
                <a:lnTo>
                  <a:pt x="61585" y="66664"/>
                </a:lnTo>
                <a:lnTo>
                  <a:pt x="61685" y="66514"/>
                </a:lnTo>
                <a:lnTo>
                  <a:pt x="61809" y="66365"/>
                </a:lnTo>
                <a:lnTo>
                  <a:pt x="61934" y="66241"/>
                </a:lnTo>
                <a:lnTo>
                  <a:pt x="62083" y="66116"/>
                </a:lnTo>
                <a:lnTo>
                  <a:pt x="62232" y="65992"/>
                </a:lnTo>
                <a:lnTo>
                  <a:pt x="62232" y="65992"/>
                </a:lnTo>
                <a:lnTo>
                  <a:pt x="62382" y="65892"/>
                </a:lnTo>
                <a:lnTo>
                  <a:pt x="62556" y="65817"/>
                </a:lnTo>
                <a:lnTo>
                  <a:pt x="62730" y="65743"/>
                </a:lnTo>
                <a:lnTo>
                  <a:pt x="62904" y="65693"/>
                </a:lnTo>
                <a:lnTo>
                  <a:pt x="63079" y="65668"/>
                </a:lnTo>
                <a:lnTo>
                  <a:pt x="63278" y="65643"/>
                </a:lnTo>
                <a:lnTo>
                  <a:pt x="63452" y="65643"/>
                </a:lnTo>
                <a:lnTo>
                  <a:pt x="63626" y="65668"/>
                </a:lnTo>
                <a:lnTo>
                  <a:pt x="63801" y="65693"/>
                </a:lnTo>
                <a:lnTo>
                  <a:pt x="63975" y="65743"/>
                </a:lnTo>
                <a:lnTo>
                  <a:pt x="64149" y="65817"/>
                </a:lnTo>
                <a:lnTo>
                  <a:pt x="64323" y="65892"/>
                </a:lnTo>
                <a:lnTo>
                  <a:pt x="64473" y="65967"/>
                </a:lnTo>
                <a:lnTo>
                  <a:pt x="64622" y="66091"/>
                </a:lnTo>
                <a:lnTo>
                  <a:pt x="64771" y="66216"/>
                </a:lnTo>
                <a:lnTo>
                  <a:pt x="64896" y="66340"/>
                </a:lnTo>
                <a:lnTo>
                  <a:pt x="83068" y="87051"/>
                </a:lnTo>
                <a:lnTo>
                  <a:pt x="83068" y="87051"/>
                </a:lnTo>
                <a:lnTo>
                  <a:pt x="83267" y="87300"/>
                </a:lnTo>
                <a:lnTo>
                  <a:pt x="83466" y="87549"/>
                </a:lnTo>
                <a:lnTo>
                  <a:pt x="83640" y="87823"/>
                </a:lnTo>
                <a:lnTo>
                  <a:pt x="83790" y="88097"/>
                </a:lnTo>
                <a:lnTo>
                  <a:pt x="83939" y="88370"/>
                </a:lnTo>
                <a:lnTo>
                  <a:pt x="84063" y="88644"/>
                </a:lnTo>
                <a:lnTo>
                  <a:pt x="84163" y="88918"/>
                </a:lnTo>
                <a:lnTo>
                  <a:pt x="84263" y="89192"/>
                </a:lnTo>
                <a:lnTo>
                  <a:pt x="84337" y="89491"/>
                </a:lnTo>
                <a:lnTo>
                  <a:pt x="84387" y="89789"/>
                </a:lnTo>
                <a:lnTo>
                  <a:pt x="84437" y="90088"/>
                </a:lnTo>
                <a:lnTo>
                  <a:pt x="84462" y="90362"/>
                </a:lnTo>
                <a:lnTo>
                  <a:pt x="84487" y="90661"/>
                </a:lnTo>
                <a:lnTo>
                  <a:pt x="84487" y="90959"/>
                </a:lnTo>
                <a:lnTo>
                  <a:pt x="84462" y="91258"/>
                </a:lnTo>
                <a:lnTo>
                  <a:pt x="84437" y="91557"/>
                </a:lnTo>
                <a:lnTo>
                  <a:pt x="84387" y="91831"/>
                </a:lnTo>
                <a:lnTo>
                  <a:pt x="84337" y="92129"/>
                </a:lnTo>
                <a:lnTo>
                  <a:pt x="84238" y="92403"/>
                </a:lnTo>
                <a:lnTo>
                  <a:pt x="84163" y="92702"/>
                </a:lnTo>
                <a:lnTo>
                  <a:pt x="84063" y="92976"/>
                </a:lnTo>
                <a:lnTo>
                  <a:pt x="83939" y="93250"/>
                </a:lnTo>
                <a:lnTo>
                  <a:pt x="83790" y="93498"/>
                </a:lnTo>
                <a:lnTo>
                  <a:pt x="83665" y="93772"/>
                </a:lnTo>
                <a:lnTo>
                  <a:pt x="83491" y="94021"/>
                </a:lnTo>
                <a:lnTo>
                  <a:pt x="83317" y="94270"/>
                </a:lnTo>
                <a:lnTo>
                  <a:pt x="83118" y="94494"/>
                </a:lnTo>
                <a:lnTo>
                  <a:pt x="82918" y="94718"/>
                </a:lnTo>
                <a:lnTo>
                  <a:pt x="82694" y="94942"/>
                </a:lnTo>
                <a:lnTo>
                  <a:pt x="82470" y="95141"/>
                </a:lnTo>
                <a:lnTo>
                  <a:pt x="82221" y="95341"/>
                </a:lnTo>
                <a:lnTo>
                  <a:pt x="81948" y="95515"/>
                </a:lnTo>
                <a:lnTo>
                  <a:pt x="81948" y="95515"/>
                </a:lnTo>
                <a:lnTo>
                  <a:pt x="81699" y="95689"/>
                </a:lnTo>
                <a:lnTo>
                  <a:pt x="81425" y="95838"/>
                </a:lnTo>
                <a:lnTo>
                  <a:pt x="81126" y="95988"/>
                </a:lnTo>
                <a:lnTo>
                  <a:pt x="80852" y="96112"/>
                </a:lnTo>
                <a:lnTo>
                  <a:pt x="80554" y="96212"/>
                </a:lnTo>
                <a:lnTo>
                  <a:pt x="80280" y="96286"/>
                </a:lnTo>
                <a:lnTo>
                  <a:pt x="79981" y="96361"/>
                </a:lnTo>
                <a:lnTo>
                  <a:pt x="79682" y="96411"/>
                </a:lnTo>
                <a:lnTo>
                  <a:pt x="79384" y="96461"/>
                </a:lnTo>
                <a:lnTo>
                  <a:pt x="79085" y="96486"/>
                </a:lnTo>
                <a:lnTo>
                  <a:pt x="78786" y="96486"/>
                </a:lnTo>
                <a:lnTo>
                  <a:pt x="78487" y="96486"/>
                </a:lnTo>
                <a:lnTo>
                  <a:pt x="78214" y="96461"/>
                </a:lnTo>
                <a:lnTo>
                  <a:pt x="77915" y="96411"/>
                </a:lnTo>
                <a:lnTo>
                  <a:pt x="77616" y="96361"/>
                </a:lnTo>
                <a:lnTo>
                  <a:pt x="77342" y="96286"/>
                </a:lnTo>
                <a:lnTo>
                  <a:pt x="77044" y="96212"/>
                </a:lnTo>
                <a:lnTo>
                  <a:pt x="76770" y="96112"/>
                </a:lnTo>
                <a:lnTo>
                  <a:pt x="76496" y="95988"/>
                </a:lnTo>
                <a:lnTo>
                  <a:pt x="76247" y="95863"/>
                </a:lnTo>
                <a:lnTo>
                  <a:pt x="75973" y="95739"/>
                </a:lnTo>
                <a:lnTo>
                  <a:pt x="75724" y="95565"/>
                </a:lnTo>
                <a:lnTo>
                  <a:pt x="75475" y="95415"/>
                </a:lnTo>
                <a:lnTo>
                  <a:pt x="75251" y="95216"/>
                </a:lnTo>
                <a:lnTo>
                  <a:pt x="75002" y="95042"/>
                </a:lnTo>
                <a:lnTo>
                  <a:pt x="74803" y="94818"/>
                </a:lnTo>
                <a:lnTo>
                  <a:pt x="74579" y="94594"/>
                </a:lnTo>
                <a:lnTo>
                  <a:pt x="74380" y="94370"/>
                </a:lnTo>
                <a:lnTo>
                  <a:pt x="74206" y="94121"/>
                </a:lnTo>
                <a:lnTo>
                  <a:pt x="74032" y="93872"/>
                </a:lnTo>
                <a:lnTo>
                  <a:pt x="73857" y="93598"/>
                </a:lnTo>
                <a:lnTo>
                  <a:pt x="73708" y="93324"/>
                </a:lnTo>
                <a:lnTo>
                  <a:pt x="73708" y="93324"/>
                </a:lnTo>
                <a:close/>
                <a:moveTo>
                  <a:pt x="87051" y="83068"/>
                </a:moveTo>
                <a:lnTo>
                  <a:pt x="66340" y="64896"/>
                </a:lnTo>
                <a:lnTo>
                  <a:pt x="66340" y="64896"/>
                </a:lnTo>
                <a:lnTo>
                  <a:pt x="66215" y="64772"/>
                </a:lnTo>
                <a:lnTo>
                  <a:pt x="66091" y="64622"/>
                </a:lnTo>
                <a:lnTo>
                  <a:pt x="65991" y="64473"/>
                </a:lnTo>
                <a:lnTo>
                  <a:pt x="65892" y="64324"/>
                </a:lnTo>
                <a:lnTo>
                  <a:pt x="65817" y="64149"/>
                </a:lnTo>
                <a:lnTo>
                  <a:pt x="65742" y="63975"/>
                </a:lnTo>
                <a:lnTo>
                  <a:pt x="65692" y="63801"/>
                </a:lnTo>
                <a:lnTo>
                  <a:pt x="65668" y="63627"/>
                </a:lnTo>
                <a:lnTo>
                  <a:pt x="65643" y="63452"/>
                </a:lnTo>
                <a:lnTo>
                  <a:pt x="65643" y="63278"/>
                </a:lnTo>
                <a:lnTo>
                  <a:pt x="65668" y="63079"/>
                </a:lnTo>
                <a:lnTo>
                  <a:pt x="65692" y="62905"/>
                </a:lnTo>
                <a:lnTo>
                  <a:pt x="65742" y="62731"/>
                </a:lnTo>
                <a:lnTo>
                  <a:pt x="65817" y="62556"/>
                </a:lnTo>
                <a:lnTo>
                  <a:pt x="65892" y="62382"/>
                </a:lnTo>
                <a:lnTo>
                  <a:pt x="65991" y="62233"/>
                </a:lnTo>
                <a:lnTo>
                  <a:pt x="65991" y="62233"/>
                </a:lnTo>
                <a:lnTo>
                  <a:pt x="66116" y="62083"/>
                </a:lnTo>
                <a:lnTo>
                  <a:pt x="66240" y="61934"/>
                </a:lnTo>
                <a:lnTo>
                  <a:pt x="66365" y="61810"/>
                </a:lnTo>
                <a:lnTo>
                  <a:pt x="66514" y="61685"/>
                </a:lnTo>
                <a:lnTo>
                  <a:pt x="66663" y="61585"/>
                </a:lnTo>
                <a:lnTo>
                  <a:pt x="66838" y="61511"/>
                </a:lnTo>
                <a:lnTo>
                  <a:pt x="66987" y="61436"/>
                </a:lnTo>
                <a:lnTo>
                  <a:pt x="67161" y="61386"/>
                </a:lnTo>
                <a:lnTo>
                  <a:pt x="67335" y="61337"/>
                </a:lnTo>
                <a:lnTo>
                  <a:pt x="67535" y="61312"/>
                </a:lnTo>
                <a:lnTo>
                  <a:pt x="67709" y="61312"/>
                </a:lnTo>
                <a:lnTo>
                  <a:pt x="67883" y="61312"/>
                </a:lnTo>
                <a:lnTo>
                  <a:pt x="68082" y="61337"/>
                </a:lnTo>
                <a:lnTo>
                  <a:pt x="68256" y="61386"/>
                </a:lnTo>
                <a:lnTo>
                  <a:pt x="68431" y="61461"/>
                </a:lnTo>
                <a:lnTo>
                  <a:pt x="68605" y="61536"/>
                </a:lnTo>
                <a:lnTo>
                  <a:pt x="93324" y="73708"/>
                </a:lnTo>
                <a:lnTo>
                  <a:pt x="93324" y="73708"/>
                </a:lnTo>
                <a:lnTo>
                  <a:pt x="93597" y="73858"/>
                </a:lnTo>
                <a:lnTo>
                  <a:pt x="93871" y="74032"/>
                </a:lnTo>
                <a:lnTo>
                  <a:pt x="94120" y="74206"/>
                </a:lnTo>
                <a:lnTo>
                  <a:pt x="94369" y="74381"/>
                </a:lnTo>
                <a:lnTo>
                  <a:pt x="94618" y="74580"/>
                </a:lnTo>
                <a:lnTo>
                  <a:pt x="94817" y="74804"/>
                </a:lnTo>
                <a:lnTo>
                  <a:pt x="95041" y="75003"/>
                </a:lnTo>
                <a:lnTo>
                  <a:pt x="95240" y="75227"/>
                </a:lnTo>
                <a:lnTo>
                  <a:pt x="95415" y="75476"/>
                </a:lnTo>
                <a:lnTo>
                  <a:pt x="95564" y="75725"/>
                </a:lnTo>
                <a:lnTo>
                  <a:pt x="95738" y="75974"/>
                </a:lnTo>
                <a:lnTo>
                  <a:pt x="95863" y="76248"/>
                </a:lnTo>
                <a:lnTo>
                  <a:pt x="95987" y="76496"/>
                </a:lnTo>
                <a:lnTo>
                  <a:pt x="96112" y="76770"/>
                </a:lnTo>
                <a:lnTo>
                  <a:pt x="96211" y="77044"/>
                </a:lnTo>
                <a:lnTo>
                  <a:pt x="96286" y="77343"/>
                </a:lnTo>
                <a:lnTo>
                  <a:pt x="96361" y="77617"/>
                </a:lnTo>
                <a:lnTo>
                  <a:pt x="96410" y="77915"/>
                </a:lnTo>
                <a:lnTo>
                  <a:pt x="96460" y="78214"/>
                </a:lnTo>
                <a:lnTo>
                  <a:pt x="96485" y="78488"/>
                </a:lnTo>
                <a:lnTo>
                  <a:pt x="96485" y="78787"/>
                </a:lnTo>
                <a:lnTo>
                  <a:pt x="96485" y="79085"/>
                </a:lnTo>
                <a:lnTo>
                  <a:pt x="96460" y="79384"/>
                </a:lnTo>
                <a:lnTo>
                  <a:pt x="96410" y="79683"/>
                </a:lnTo>
                <a:lnTo>
                  <a:pt x="96361" y="79981"/>
                </a:lnTo>
                <a:lnTo>
                  <a:pt x="96286" y="80280"/>
                </a:lnTo>
                <a:lnTo>
                  <a:pt x="96211" y="80554"/>
                </a:lnTo>
                <a:lnTo>
                  <a:pt x="96112" y="80853"/>
                </a:lnTo>
                <a:lnTo>
                  <a:pt x="95987" y="81127"/>
                </a:lnTo>
                <a:lnTo>
                  <a:pt x="95838" y="81400"/>
                </a:lnTo>
                <a:lnTo>
                  <a:pt x="95689" y="81699"/>
                </a:lnTo>
                <a:lnTo>
                  <a:pt x="95514" y="81948"/>
                </a:lnTo>
                <a:lnTo>
                  <a:pt x="95514" y="81948"/>
                </a:lnTo>
                <a:lnTo>
                  <a:pt x="95340" y="82222"/>
                </a:lnTo>
                <a:lnTo>
                  <a:pt x="95141" y="82471"/>
                </a:lnTo>
                <a:lnTo>
                  <a:pt x="94942" y="82695"/>
                </a:lnTo>
                <a:lnTo>
                  <a:pt x="94718" y="82919"/>
                </a:lnTo>
                <a:lnTo>
                  <a:pt x="94494" y="83118"/>
                </a:lnTo>
                <a:lnTo>
                  <a:pt x="94270" y="83317"/>
                </a:lnTo>
                <a:lnTo>
                  <a:pt x="94021" y="83491"/>
                </a:lnTo>
                <a:lnTo>
                  <a:pt x="93772" y="83641"/>
                </a:lnTo>
                <a:lnTo>
                  <a:pt x="93498" y="83790"/>
                </a:lnTo>
                <a:lnTo>
                  <a:pt x="93249" y="83939"/>
                </a:lnTo>
                <a:lnTo>
                  <a:pt x="92975" y="84064"/>
                </a:lnTo>
                <a:lnTo>
                  <a:pt x="92701" y="84164"/>
                </a:lnTo>
                <a:lnTo>
                  <a:pt x="92403" y="84238"/>
                </a:lnTo>
                <a:lnTo>
                  <a:pt x="92129" y="84313"/>
                </a:lnTo>
                <a:lnTo>
                  <a:pt x="91830" y="84388"/>
                </a:lnTo>
                <a:lnTo>
                  <a:pt x="91556" y="84437"/>
                </a:lnTo>
                <a:lnTo>
                  <a:pt x="91258" y="84462"/>
                </a:lnTo>
                <a:lnTo>
                  <a:pt x="90959" y="84487"/>
                </a:lnTo>
                <a:lnTo>
                  <a:pt x="90660" y="84487"/>
                </a:lnTo>
                <a:lnTo>
                  <a:pt x="90361" y="84462"/>
                </a:lnTo>
                <a:lnTo>
                  <a:pt x="90088" y="84437"/>
                </a:lnTo>
                <a:lnTo>
                  <a:pt x="89789" y="84388"/>
                </a:lnTo>
                <a:lnTo>
                  <a:pt x="89490" y="84338"/>
                </a:lnTo>
                <a:lnTo>
                  <a:pt x="89216" y="84263"/>
                </a:lnTo>
                <a:lnTo>
                  <a:pt x="88918" y="84164"/>
                </a:lnTo>
                <a:lnTo>
                  <a:pt x="88644" y="84064"/>
                </a:lnTo>
                <a:lnTo>
                  <a:pt x="88370" y="83939"/>
                </a:lnTo>
                <a:lnTo>
                  <a:pt x="88096" y="83790"/>
                </a:lnTo>
                <a:lnTo>
                  <a:pt x="87822" y="83641"/>
                </a:lnTo>
                <a:lnTo>
                  <a:pt x="87573" y="83467"/>
                </a:lnTo>
                <a:lnTo>
                  <a:pt x="87300" y="83267"/>
                </a:lnTo>
                <a:lnTo>
                  <a:pt x="87051" y="83068"/>
                </a:lnTo>
                <a:lnTo>
                  <a:pt x="87051" y="83068"/>
                </a:lnTo>
                <a:close/>
                <a:moveTo>
                  <a:pt x="95464" y="68506"/>
                </a:moveTo>
                <a:lnTo>
                  <a:pt x="69377" y="59644"/>
                </a:lnTo>
                <a:lnTo>
                  <a:pt x="69377" y="59644"/>
                </a:lnTo>
                <a:lnTo>
                  <a:pt x="69202" y="59569"/>
                </a:lnTo>
                <a:lnTo>
                  <a:pt x="69053" y="59494"/>
                </a:lnTo>
                <a:lnTo>
                  <a:pt x="68879" y="59395"/>
                </a:lnTo>
                <a:lnTo>
                  <a:pt x="68729" y="59270"/>
                </a:lnTo>
                <a:lnTo>
                  <a:pt x="68605" y="59146"/>
                </a:lnTo>
                <a:lnTo>
                  <a:pt x="68481" y="59022"/>
                </a:lnTo>
                <a:lnTo>
                  <a:pt x="68356" y="58872"/>
                </a:lnTo>
                <a:lnTo>
                  <a:pt x="68281" y="58723"/>
                </a:lnTo>
                <a:lnTo>
                  <a:pt x="68182" y="58573"/>
                </a:lnTo>
                <a:lnTo>
                  <a:pt x="68107" y="58399"/>
                </a:lnTo>
                <a:lnTo>
                  <a:pt x="68057" y="58225"/>
                </a:lnTo>
                <a:lnTo>
                  <a:pt x="68032" y="58051"/>
                </a:lnTo>
                <a:lnTo>
                  <a:pt x="68008" y="57876"/>
                </a:lnTo>
                <a:lnTo>
                  <a:pt x="68008" y="57677"/>
                </a:lnTo>
                <a:lnTo>
                  <a:pt x="68008" y="57503"/>
                </a:lnTo>
                <a:lnTo>
                  <a:pt x="68032" y="57304"/>
                </a:lnTo>
                <a:lnTo>
                  <a:pt x="68032" y="57304"/>
                </a:lnTo>
                <a:lnTo>
                  <a:pt x="68082" y="57105"/>
                </a:lnTo>
                <a:lnTo>
                  <a:pt x="68132" y="56930"/>
                </a:lnTo>
                <a:lnTo>
                  <a:pt x="68232" y="56781"/>
                </a:lnTo>
                <a:lnTo>
                  <a:pt x="68306" y="56607"/>
                </a:lnTo>
                <a:lnTo>
                  <a:pt x="68406" y="56458"/>
                </a:lnTo>
                <a:lnTo>
                  <a:pt x="68530" y="56308"/>
                </a:lnTo>
                <a:lnTo>
                  <a:pt x="68655" y="56184"/>
                </a:lnTo>
                <a:lnTo>
                  <a:pt x="68804" y="56084"/>
                </a:lnTo>
                <a:lnTo>
                  <a:pt x="68953" y="55960"/>
                </a:lnTo>
                <a:lnTo>
                  <a:pt x="69103" y="55885"/>
                </a:lnTo>
                <a:lnTo>
                  <a:pt x="69277" y="55810"/>
                </a:lnTo>
                <a:lnTo>
                  <a:pt x="69451" y="55736"/>
                </a:lnTo>
                <a:lnTo>
                  <a:pt x="69626" y="55686"/>
                </a:lnTo>
                <a:lnTo>
                  <a:pt x="69800" y="55661"/>
                </a:lnTo>
                <a:lnTo>
                  <a:pt x="69999" y="55661"/>
                </a:lnTo>
                <a:lnTo>
                  <a:pt x="70173" y="55661"/>
                </a:lnTo>
                <a:lnTo>
                  <a:pt x="97680" y="57453"/>
                </a:lnTo>
                <a:lnTo>
                  <a:pt x="97680" y="57453"/>
                </a:lnTo>
                <a:lnTo>
                  <a:pt x="97979" y="57478"/>
                </a:lnTo>
                <a:lnTo>
                  <a:pt x="98302" y="57528"/>
                </a:lnTo>
                <a:lnTo>
                  <a:pt x="98601" y="57603"/>
                </a:lnTo>
                <a:lnTo>
                  <a:pt x="98900" y="57677"/>
                </a:lnTo>
                <a:lnTo>
                  <a:pt x="99198" y="57777"/>
                </a:lnTo>
                <a:lnTo>
                  <a:pt x="99472" y="57876"/>
                </a:lnTo>
                <a:lnTo>
                  <a:pt x="99746" y="58001"/>
                </a:lnTo>
                <a:lnTo>
                  <a:pt x="100020" y="58125"/>
                </a:lnTo>
                <a:lnTo>
                  <a:pt x="100269" y="58300"/>
                </a:lnTo>
                <a:lnTo>
                  <a:pt x="100518" y="58449"/>
                </a:lnTo>
                <a:lnTo>
                  <a:pt x="100767" y="58623"/>
                </a:lnTo>
                <a:lnTo>
                  <a:pt x="100991" y="58822"/>
                </a:lnTo>
                <a:lnTo>
                  <a:pt x="101215" y="59022"/>
                </a:lnTo>
                <a:lnTo>
                  <a:pt x="101414" y="59221"/>
                </a:lnTo>
                <a:lnTo>
                  <a:pt x="101613" y="59445"/>
                </a:lnTo>
                <a:lnTo>
                  <a:pt x="101812" y="59669"/>
                </a:lnTo>
                <a:lnTo>
                  <a:pt x="101986" y="59918"/>
                </a:lnTo>
                <a:lnTo>
                  <a:pt x="102136" y="60142"/>
                </a:lnTo>
                <a:lnTo>
                  <a:pt x="102285" y="60416"/>
                </a:lnTo>
                <a:lnTo>
                  <a:pt x="102410" y="60664"/>
                </a:lnTo>
                <a:lnTo>
                  <a:pt x="102534" y="60938"/>
                </a:lnTo>
                <a:lnTo>
                  <a:pt x="102659" y="61212"/>
                </a:lnTo>
                <a:lnTo>
                  <a:pt x="102733" y="61486"/>
                </a:lnTo>
                <a:lnTo>
                  <a:pt x="102808" y="61785"/>
                </a:lnTo>
                <a:lnTo>
                  <a:pt x="102883" y="62083"/>
                </a:lnTo>
                <a:lnTo>
                  <a:pt x="102932" y="62382"/>
                </a:lnTo>
                <a:lnTo>
                  <a:pt x="102957" y="62681"/>
                </a:lnTo>
                <a:lnTo>
                  <a:pt x="102982" y="62980"/>
                </a:lnTo>
                <a:lnTo>
                  <a:pt x="102982" y="63303"/>
                </a:lnTo>
                <a:lnTo>
                  <a:pt x="102957" y="63602"/>
                </a:lnTo>
                <a:lnTo>
                  <a:pt x="102932" y="63925"/>
                </a:lnTo>
                <a:lnTo>
                  <a:pt x="102858" y="64224"/>
                </a:lnTo>
                <a:lnTo>
                  <a:pt x="102858" y="64224"/>
                </a:lnTo>
                <a:lnTo>
                  <a:pt x="102808" y="64548"/>
                </a:lnTo>
                <a:lnTo>
                  <a:pt x="102708" y="64846"/>
                </a:lnTo>
                <a:lnTo>
                  <a:pt x="102609" y="65145"/>
                </a:lnTo>
                <a:lnTo>
                  <a:pt x="102484" y="65419"/>
                </a:lnTo>
                <a:lnTo>
                  <a:pt x="102360" y="65693"/>
                </a:lnTo>
                <a:lnTo>
                  <a:pt x="102210" y="65967"/>
                </a:lnTo>
                <a:lnTo>
                  <a:pt x="102061" y="66216"/>
                </a:lnTo>
                <a:lnTo>
                  <a:pt x="101887" y="66465"/>
                </a:lnTo>
                <a:lnTo>
                  <a:pt x="101713" y="66713"/>
                </a:lnTo>
                <a:lnTo>
                  <a:pt x="101513" y="66938"/>
                </a:lnTo>
                <a:lnTo>
                  <a:pt x="101314" y="67137"/>
                </a:lnTo>
                <a:lnTo>
                  <a:pt x="101090" y="67361"/>
                </a:lnTo>
                <a:lnTo>
                  <a:pt x="100866" y="67535"/>
                </a:lnTo>
                <a:lnTo>
                  <a:pt x="100642" y="67709"/>
                </a:lnTo>
                <a:lnTo>
                  <a:pt x="100393" y="67883"/>
                </a:lnTo>
                <a:lnTo>
                  <a:pt x="100144" y="68033"/>
                </a:lnTo>
                <a:lnTo>
                  <a:pt x="99871" y="68182"/>
                </a:lnTo>
                <a:lnTo>
                  <a:pt x="99622" y="68307"/>
                </a:lnTo>
                <a:lnTo>
                  <a:pt x="99348" y="68431"/>
                </a:lnTo>
                <a:lnTo>
                  <a:pt x="99074" y="68531"/>
                </a:lnTo>
                <a:lnTo>
                  <a:pt x="98775" y="68605"/>
                </a:lnTo>
                <a:lnTo>
                  <a:pt x="98501" y="68680"/>
                </a:lnTo>
                <a:lnTo>
                  <a:pt x="98203" y="68730"/>
                </a:lnTo>
                <a:lnTo>
                  <a:pt x="97904" y="68780"/>
                </a:lnTo>
                <a:lnTo>
                  <a:pt x="97605" y="68804"/>
                </a:lnTo>
                <a:lnTo>
                  <a:pt x="97307" y="68804"/>
                </a:lnTo>
                <a:lnTo>
                  <a:pt x="97008" y="68804"/>
                </a:lnTo>
                <a:lnTo>
                  <a:pt x="96709" y="68780"/>
                </a:lnTo>
                <a:lnTo>
                  <a:pt x="96386" y="68730"/>
                </a:lnTo>
                <a:lnTo>
                  <a:pt x="96087" y="68680"/>
                </a:lnTo>
                <a:lnTo>
                  <a:pt x="95788" y="68605"/>
                </a:lnTo>
                <a:lnTo>
                  <a:pt x="95464" y="68506"/>
                </a:lnTo>
                <a:lnTo>
                  <a:pt x="95464" y="685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8394445" y="4378915"/>
            <a:ext cx="1531573" cy="1531573"/>
          </a:xfrm>
          <a:custGeom>
            <a:rect b="b" l="l" r="r" t="t"/>
            <a:pathLst>
              <a:path extrusionOk="0" h="109281" w="109281">
                <a:moveTo>
                  <a:pt x="54640" y="109281"/>
                </a:moveTo>
                <a:lnTo>
                  <a:pt x="54640" y="109281"/>
                </a:lnTo>
                <a:lnTo>
                  <a:pt x="56059" y="109256"/>
                </a:lnTo>
                <a:lnTo>
                  <a:pt x="57453" y="109206"/>
                </a:lnTo>
                <a:lnTo>
                  <a:pt x="58847" y="109106"/>
                </a:lnTo>
                <a:lnTo>
                  <a:pt x="60216" y="109007"/>
                </a:lnTo>
                <a:lnTo>
                  <a:pt x="61585" y="108833"/>
                </a:lnTo>
                <a:lnTo>
                  <a:pt x="62954" y="108658"/>
                </a:lnTo>
                <a:lnTo>
                  <a:pt x="64298" y="108434"/>
                </a:lnTo>
                <a:lnTo>
                  <a:pt x="65643" y="108160"/>
                </a:lnTo>
                <a:lnTo>
                  <a:pt x="66987" y="107887"/>
                </a:lnTo>
                <a:lnTo>
                  <a:pt x="68281" y="107563"/>
                </a:lnTo>
                <a:lnTo>
                  <a:pt x="69601" y="107215"/>
                </a:lnTo>
                <a:lnTo>
                  <a:pt x="70895" y="106816"/>
                </a:lnTo>
                <a:lnTo>
                  <a:pt x="72165" y="106418"/>
                </a:lnTo>
                <a:lnTo>
                  <a:pt x="73434" y="105970"/>
                </a:lnTo>
                <a:lnTo>
                  <a:pt x="74679" y="105497"/>
                </a:lnTo>
                <a:lnTo>
                  <a:pt x="75899" y="104974"/>
                </a:lnTo>
                <a:lnTo>
                  <a:pt x="77118" y="104451"/>
                </a:lnTo>
                <a:lnTo>
                  <a:pt x="78313" y="103879"/>
                </a:lnTo>
                <a:lnTo>
                  <a:pt x="79508" y="103306"/>
                </a:lnTo>
                <a:lnTo>
                  <a:pt x="80678" y="102684"/>
                </a:lnTo>
                <a:lnTo>
                  <a:pt x="81823" y="102037"/>
                </a:lnTo>
                <a:lnTo>
                  <a:pt x="82968" y="101365"/>
                </a:lnTo>
                <a:lnTo>
                  <a:pt x="84088" y="100668"/>
                </a:lnTo>
                <a:lnTo>
                  <a:pt x="85184" y="99946"/>
                </a:lnTo>
                <a:lnTo>
                  <a:pt x="86254" y="99199"/>
                </a:lnTo>
                <a:lnTo>
                  <a:pt x="87324" y="98427"/>
                </a:lnTo>
                <a:lnTo>
                  <a:pt x="88370" y="97631"/>
                </a:lnTo>
                <a:lnTo>
                  <a:pt x="89391" y="96809"/>
                </a:lnTo>
                <a:lnTo>
                  <a:pt x="90386" y="95963"/>
                </a:lnTo>
                <a:lnTo>
                  <a:pt x="91382" y="95092"/>
                </a:lnTo>
                <a:lnTo>
                  <a:pt x="92328" y="94195"/>
                </a:lnTo>
                <a:lnTo>
                  <a:pt x="93274" y="93274"/>
                </a:lnTo>
                <a:lnTo>
                  <a:pt x="94195" y="92328"/>
                </a:lnTo>
                <a:lnTo>
                  <a:pt x="95091" y="91383"/>
                </a:lnTo>
                <a:lnTo>
                  <a:pt x="95962" y="90387"/>
                </a:lnTo>
                <a:lnTo>
                  <a:pt x="96809" y="89391"/>
                </a:lnTo>
                <a:lnTo>
                  <a:pt x="97630" y="88370"/>
                </a:lnTo>
                <a:lnTo>
                  <a:pt x="98427" y="87325"/>
                </a:lnTo>
                <a:lnTo>
                  <a:pt x="99198" y="86255"/>
                </a:lnTo>
                <a:lnTo>
                  <a:pt x="99945" y="85184"/>
                </a:lnTo>
                <a:lnTo>
                  <a:pt x="100667" y="84089"/>
                </a:lnTo>
                <a:lnTo>
                  <a:pt x="101364" y="82969"/>
                </a:lnTo>
                <a:lnTo>
                  <a:pt x="102036" y="81824"/>
                </a:lnTo>
                <a:lnTo>
                  <a:pt x="102683" y="80678"/>
                </a:lnTo>
                <a:lnTo>
                  <a:pt x="103306" y="79509"/>
                </a:lnTo>
                <a:lnTo>
                  <a:pt x="103878" y="78314"/>
                </a:lnTo>
                <a:lnTo>
                  <a:pt x="104451" y="77119"/>
                </a:lnTo>
                <a:lnTo>
                  <a:pt x="104974" y="75899"/>
                </a:lnTo>
                <a:lnTo>
                  <a:pt x="105496" y="74679"/>
                </a:lnTo>
                <a:lnTo>
                  <a:pt x="105969" y="73435"/>
                </a:lnTo>
                <a:lnTo>
                  <a:pt x="106417" y="72165"/>
                </a:lnTo>
                <a:lnTo>
                  <a:pt x="106816" y="70896"/>
                </a:lnTo>
                <a:lnTo>
                  <a:pt x="107214" y="69601"/>
                </a:lnTo>
                <a:lnTo>
                  <a:pt x="107562" y="68282"/>
                </a:lnTo>
                <a:lnTo>
                  <a:pt x="107886" y="66987"/>
                </a:lnTo>
                <a:lnTo>
                  <a:pt x="108160" y="65643"/>
                </a:lnTo>
                <a:lnTo>
                  <a:pt x="108434" y="64299"/>
                </a:lnTo>
                <a:lnTo>
                  <a:pt x="108658" y="62955"/>
                </a:lnTo>
                <a:lnTo>
                  <a:pt x="108832" y="61585"/>
                </a:lnTo>
                <a:lnTo>
                  <a:pt x="109006" y="60216"/>
                </a:lnTo>
                <a:lnTo>
                  <a:pt x="109106" y="58847"/>
                </a:lnTo>
                <a:lnTo>
                  <a:pt x="109205" y="57453"/>
                </a:lnTo>
                <a:lnTo>
                  <a:pt x="109255" y="56059"/>
                </a:lnTo>
                <a:lnTo>
                  <a:pt x="109280" y="54640"/>
                </a:lnTo>
                <a:lnTo>
                  <a:pt x="109280" y="54640"/>
                </a:lnTo>
                <a:lnTo>
                  <a:pt x="109255" y="53221"/>
                </a:lnTo>
                <a:lnTo>
                  <a:pt x="109205" y="51827"/>
                </a:lnTo>
                <a:lnTo>
                  <a:pt x="109106" y="50433"/>
                </a:lnTo>
                <a:lnTo>
                  <a:pt x="109006" y="49039"/>
                </a:lnTo>
                <a:lnTo>
                  <a:pt x="108832" y="47670"/>
                </a:lnTo>
                <a:lnTo>
                  <a:pt x="108658" y="46326"/>
                </a:lnTo>
                <a:lnTo>
                  <a:pt x="108434" y="44957"/>
                </a:lnTo>
                <a:lnTo>
                  <a:pt x="108160" y="43638"/>
                </a:lnTo>
                <a:lnTo>
                  <a:pt x="107886" y="42293"/>
                </a:lnTo>
                <a:lnTo>
                  <a:pt x="107562" y="40974"/>
                </a:lnTo>
                <a:lnTo>
                  <a:pt x="107214" y="39680"/>
                </a:lnTo>
                <a:lnTo>
                  <a:pt x="106816" y="38385"/>
                </a:lnTo>
                <a:lnTo>
                  <a:pt x="106417" y="37116"/>
                </a:lnTo>
                <a:lnTo>
                  <a:pt x="105969" y="35846"/>
                </a:lnTo>
                <a:lnTo>
                  <a:pt x="105496" y="34601"/>
                </a:lnTo>
                <a:lnTo>
                  <a:pt x="104974" y="33382"/>
                </a:lnTo>
                <a:lnTo>
                  <a:pt x="104451" y="32162"/>
                </a:lnTo>
                <a:lnTo>
                  <a:pt x="103878" y="30942"/>
                </a:lnTo>
                <a:lnTo>
                  <a:pt x="103306" y="29772"/>
                </a:lnTo>
                <a:lnTo>
                  <a:pt x="102683" y="28602"/>
                </a:lnTo>
                <a:lnTo>
                  <a:pt x="102036" y="27432"/>
                </a:lnTo>
                <a:lnTo>
                  <a:pt x="101364" y="26312"/>
                </a:lnTo>
                <a:lnTo>
                  <a:pt x="100667" y="25192"/>
                </a:lnTo>
                <a:lnTo>
                  <a:pt x="99945" y="24097"/>
                </a:lnTo>
                <a:lnTo>
                  <a:pt x="99198" y="23001"/>
                </a:lnTo>
                <a:lnTo>
                  <a:pt x="98427" y="21956"/>
                </a:lnTo>
                <a:lnTo>
                  <a:pt x="97630" y="20910"/>
                </a:lnTo>
                <a:lnTo>
                  <a:pt x="96809" y="19890"/>
                </a:lnTo>
                <a:lnTo>
                  <a:pt x="95962" y="18869"/>
                </a:lnTo>
                <a:lnTo>
                  <a:pt x="95091" y="17898"/>
                </a:lnTo>
                <a:lnTo>
                  <a:pt x="94195" y="16952"/>
                </a:lnTo>
                <a:lnTo>
                  <a:pt x="93274" y="16006"/>
                </a:lnTo>
                <a:lnTo>
                  <a:pt x="92328" y="15085"/>
                </a:lnTo>
                <a:lnTo>
                  <a:pt x="91382" y="14189"/>
                </a:lnTo>
                <a:lnTo>
                  <a:pt x="90386" y="13318"/>
                </a:lnTo>
                <a:lnTo>
                  <a:pt x="89391" y="12471"/>
                </a:lnTo>
                <a:lnTo>
                  <a:pt x="88370" y="11650"/>
                </a:lnTo>
                <a:lnTo>
                  <a:pt x="87324" y="10853"/>
                </a:lnTo>
                <a:lnTo>
                  <a:pt x="86254" y="10082"/>
                </a:lnTo>
                <a:lnTo>
                  <a:pt x="85184" y="9335"/>
                </a:lnTo>
                <a:lnTo>
                  <a:pt x="84088" y="8613"/>
                </a:lnTo>
                <a:lnTo>
                  <a:pt x="82968" y="7916"/>
                </a:lnTo>
                <a:lnTo>
                  <a:pt x="81823" y="7244"/>
                </a:lnTo>
                <a:lnTo>
                  <a:pt x="80678" y="6597"/>
                </a:lnTo>
                <a:lnTo>
                  <a:pt x="79508" y="5974"/>
                </a:lnTo>
                <a:lnTo>
                  <a:pt x="78313" y="5377"/>
                </a:lnTo>
                <a:lnTo>
                  <a:pt x="77118" y="4829"/>
                </a:lnTo>
                <a:lnTo>
                  <a:pt x="75899" y="4282"/>
                </a:lnTo>
                <a:lnTo>
                  <a:pt x="74679" y="3784"/>
                </a:lnTo>
                <a:lnTo>
                  <a:pt x="73409" y="3311"/>
                </a:lnTo>
                <a:lnTo>
                  <a:pt x="72165" y="2863"/>
                </a:lnTo>
                <a:lnTo>
                  <a:pt x="70895" y="2464"/>
                </a:lnTo>
                <a:lnTo>
                  <a:pt x="69601" y="2066"/>
                </a:lnTo>
                <a:lnTo>
                  <a:pt x="68281" y="1718"/>
                </a:lnTo>
                <a:lnTo>
                  <a:pt x="66987" y="1394"/>
                </a:lnTo>
                <a:lnTo>
                  <a:pt x="65643" y="1095"/>
                </a:lnTo>
                <a:lnTo>
                  <a:pt x="64298" y="846"/>
                </a:lnTo>
                <a:lnTo>
                  <a:pt x="62954" y="622"/>
                </a:lnTo>
                <a:lnTo>
                  <a:pt x="61585" y="448"/>
                </a:lnTo>
                <a:lnTo>
                  <a:pt x="60216" y="274"/>
                </a:lnTo>
                <a:lnTo>
                  <a:pt x="58847" y="149"/>
                </a:lnTo>
                <a:lnTo>
                  <a:pt x="57453" y="75"/>
                </a:lnTo>
                <a:lnTo>
                  <a:pt x="56059" y="25"/>
                </a:lnTo>
                <a:lnTo>
                  <a:pt x="54640" y="0"/>
                </a:lnTo>
                <a:lnTo>
                  <a:pt x="54640" y="0"/>
                </a:lnTo>
                <a:lnTo>
                  <a:pt x="53221" y="25"/>
                </a:lnTo>
                <a:lnTo>
                  <a:pt x="51827" y="75"/>
                </a:lnTo>
                <a:lnTo>
                  <a:pt x="50433" y="149"/>
                </a:lnTo>
                <a:lnTo>
                  <a:pt x="49039" y="274"/>
                </a:lnTo>
                <a:lnTo>
                  <a:pt x="47670" y="448"/>
                </a:lnTo>
                <a:lnTo>
                  <a:pt x="46326" y="622"/>
                </a:lnTo>
                <a:lnTo>
                  <a:pt x="44957" y="846"/>
                </a:lnTo>
                <a:lnTo>
                  <a:pt x="43637" y="1095"/>
                </a:lnTo>
                <a:lnTo>
                  <a:pt x="42293" y="1394"/>
                </a:lnTo>
                <a:lnTo>
                  <a:pt x="40974" y="1718"/>
                </a:lnTo>
                <a:lnTo>
                  <a:pt x="39679" y="2066"/>
                </a:lnTo>
                <a:lnTo>
                  <a:pt x="38385" y="2464"/>
                </a:lnTo>
                <a:lnTo>
                  <a:pt x="37115" y="2863"/>
                </a:lnTo>
                <a:lnTo>
                  <a:pt x="35846" y="3311"/>
                </a:lnTo>
                <a:lnTo>
                  <a:pt x="34601" y="3784"/>
                </a:lnTo>
                <a:lnTo>
                  <a:pt x="33381" y="4282"/>
                </a:lnTo>
                <a:lnTo>
                  <a:pt x="32162" y="4829"/>
                </a:lnTo>
                <a:lnTo>
                  <a:pt x="30942" y="5377"/>
                </a:lnTo>
                <a:lnTo>
                  <a:pt x="29772" y="5974"/>
                </a:lnTo>
                <a:lnTo>
                  <a:pt x="28602" y="6597"/>
                </a:lnTo>
                <a:lnTo>
                  <a:pt x="27432" y="7244"/>
                </a:lnTo>
                <a:lnTo>
                  <a:pt x="26312" y="7916"/>
                </a:lnTo>
                <a:lnTo>
                  <a:pt x="25192" y="8613"/>
                </a:lnTo>
                <a:lnTo>
                  <a:pt x="24096" y="9335"/>
                </a:lnTo>
                <a:lnTo>
                  <a:pt x="23001" y="10082"/>
                </a:lnTo>
                <a:lnTo>
                  <a:pt x="21956" y="10853"/>
                </a:lnTo>
                <a:lnTo>
                  <a:pt x="20910" y="11650"/>
                </a:lnTo>
                <a:lnTo>
                  <a:pt x="19889" y="12471"/>
                </a:lnTo>
                <a:lnTo>
                  <a:pt x="18869" y="13318"/>
                </a:lnTo>
                <a:lnTo>
                  <a:pt x="17898" y="14189"/>
                </a:lnTo>
                <a:lnTo>
                  <a:pt x="16952" y="15085"/>
                </a:lnTo>
                <a:lnTo>
                  <a:pt x="16006" y="16006"/>
                </a:lnTo>
                <a:lnTo>
                  <a:pt x="15085" y="16952"/>
                </a:lnTo>
                <a:lnTo>
                  <a:pt x="14189" y="17898"/>
                </a:lnTo>
                <a:lnTo>
                  <a:pt x="13318" y="18869"/>
                </a:lnTo>
                <a:lnTo>
                  <a:pt x="12471" y="19890"/>
                </a:lnTo>
                <a:lnTo>
                  <a:pt x="11650" y="20910"/>
                </a:lnTo>
                <a:lnTo>
                  <a:pt x="10853" y="21956"/>
                </a:lnTo>
                <a:lnTo>
                  <a:pt x="10082" y="23001"/>
                </a:lnTo>
                <a:lnTo>
                  <a:pt x="9335" y="24097"/>
                </a:lnTo>
                <a:lnTo>
                  <a:pt x="8613" y="25192"/>
                </a:lnTo>
                <a:lnTo>
                  <a:pt x="7916" y="26312"/>
                </a:lnTo>
                <a:lnTo>
                  <a:pt x="7244" y="27432"/>
                </a:lnTo>
                <a:lnTo>
                  <a:pt x="6597" y="28602"/>
                </a:lnTo>
                <a:lnTo>
                  <a:pt x="5974" y="29772"/>
                </a:lnTo>
                <a:lnTo>
                  <a:pt x="5377" y="30942"/>
                </a:lnTo>
                <a:lnTo>
                  <a:pt x="4829" y="32162"/>
                </a:lnTo>
                <a:lnTo>
                  <a:pt x="4282" y="33382"/>
                </a:lnTo>
                <a:lnTo>
                  <a:pt x="3784" y="34601"/>
                </a:lnTo>
                <a:lnTo>
                  <a:pt x="3311" y="35846"/>
                </a:lnTo>
                <a:lnTo>
                  <a:pt x="2863" y="37116"/>
                </a:lnTo>
                <a:lnTo>
                  <a:pt x="2464" y="38385"/>
                </a:lnTo>
                <a:lnTo>
                  <a:pt x="2066" y="39680"/>
                </a:lnTo>
                <a:lnTo>
                  <a:pt x="1718" y="40974"/>
                </a:lnTo>
                <a:lnTo>
                  <a:pt x="1394" y="42293"/>
                </a:lnTo>
                <a:lnTo>
                  <a:pt x="1095" y="43638"/>
                </a:lnTo>
                <a:lnTo>
                  <a:pt x="846" y="44957"/>
                </a:lnTo>
                <a:lnTo>
                  <a:pt x="622" y="46326"/>
                </a:lnTo>
                <a:lnTo>
                  <a:pt x="423" y="47670"/>
                </a:lnTo>
                <a:lnTo>
                  <a:pt x="274" y="49039"/>
                </a:lnTo>
                <a:lnTo>
                  <a:pt x="149" y="50433"/>
                </a:lnTo>
                <a:lnTo>
                  <a:pt x="75" y="51827"/>
                </a:lnTo>
                <a:lnTo>
                  <a:pt x="25" y="53221"/>
                </a:lnTo>
                <a:lnTo>
                  <a:pt x="0" y="54640"/>
                </a:lnTo>
                <a:lnTo>
                  <a:pt x="0" y="54640"/>
                </a:lnTo>
                <a:lnTo>
                  <a:pt x="25" y="56059"/>
                </a:lnTo>
                <a:lnTo>
                  <a:pt x="75" y="57453"/>
                </a:lnTo>
                <a:lnTo>
                  <a:pt x="149" y="58847"/>
                </a:lnTo>
                <a:lnTo>
                  <a:pt x="274" y="60216"/>
                </a:lnTo>
                <a:lnTo>
                  <a:pt x="423" y="61585"/>
                </a:lnTo>
                <a:lnTo>
                  <a:pt x="622" y="62955"/>
                </a:lnTo>
                <a:lnTo>
                  <a:pt x="846" y="64299"/>
                </a:lnTo>
                <a:lnTo>
                  <a:pt x="1095" y="65643"/>
                </a:lnTo>
                <a:lnTo>
                  <a:pt x="1394" y="66987"/>
                </a:lnTo>
                <a:lnTo>
                  <a:pt x="1718" y="68282"/>
                </a:lnTo>
                <a:lnTo>
                  <a:pt x="2066" y="69601"/>
                </a:lnTo>
                <a:lnTo>
                  <a:pt x="2464" y="70896"/>
                </a:lnTo>
                <a:lnTo>
                  <a:pt x="2863" y="72165"/>
                </a:lnTo>
                <a:lnTo>
                  <a:pt x="3311" y="73435"/>
                </a:lnTo>
                <a:lnTo>
                  <a:pt x="3784" y="74679"/>
                </a:lnTo>
                <a:lnTo>
                  <a:pt x="4282" y="75899"/>
                </a:lnTo>
                <a:lnTo>
                  <a:pt x="4829" y="77119"/>
                </a:lnTo>
                <a:lnTo>
                  <a:pt x="5377" y="78314"/>
                </a:lnTo>
                <a:lnTo>
                  <a:pt x="5974" y="79509"/>
                </a:lnTo>
                <a:lnTo>
                  <a:pt x="6597" y="80678"/>
                </a:lnTo>
                <a:lnTo>
                  <a:pt x="7244" y="81824"/>
                </a:lnTo>
                <a:lnTo>
                  <a:pt x="7916" y="82969"/>
                </a:lnTo>
                <a:lnTo>
                  <a:pt x="8613" y="84089"/>
                </a:lnTo>
                <a:lnTo>
                  <a:pt x="9335" y="85184"/>
                </a:lnTo>
                <a:lnTo>
                  <a:pt x="10082" y="86255"/>
                </a:lnTo>
                <a:lnTo>
                  <a:pt x="10853" y="87325"/>
                </a:lnTo>
                <a:lnTo>
                  <a:pt x="11650" y="88370"/>
                </a:lnTo>
                <a:lnTo>
                  <a:pt x="12471" y="89391"/>
                </a:lnTo>
                <a:lnTo>
                  <a:pt x="13318" y="90387"/>
                </a:lnTo>
                <a:lnTo>
                  <a:pt x="14189" y="91383"/>
                </a:lnTo>
                <a:lnTo>
                  <a:pt x="15085" y="92328"/>
                </a:lnTo>
                <a:lnTo>
                  <a:pt x="16006" y="93274"/>
                </a:lnTo>
                <a:lnTo>
                  <a:pt x="16952" y="94195"/>
                </a:lnTo>
                <a:lnTo>
                  <a:pt x="17898" y="95092"/>
                </a:lnTo>
                <a:lnTo>
                  <a:pt x="18869" y="95963"/>
                </a:lnTo>
                <a:lnTo>
                  <a:pt x="19889" y="96809"/>
                </a:lnTo>
                <a:lnTo>
                  <a:pt x="20910" y="97631"/>
                </a:lnTo>
                <a:lnTo>
                  <a:pt x="21956" y="98427"/>
                </a:lnTo>
                <a:lnTo>
                  <a:pt x="23001" y="99199"/>
                </a:lnTo>
                <a:lnTo>
                  <a:pt x="24096" y="99946"/>
                </a:lnTo>
                <a:lnTo>
                  <a:pt x="25192" y="100668"/>
                </a:lnTo>
                <a:lnTo>
                  <a:pt x="26312" y="101365"/>
                </a:lnTo>
                <a:lnTo>
                  <a:pt x="27432" y="102037"/>
                </a:lnTo>
                <a:lnTo>
                  <a:pt x="28602" y="102684"/>
                </a:lnTo>
                <a:lnTo>
                  <a:pt x="29772" y="103306"/>
                </a:lnTo>
                <a:lnTo>
                  <a:pt x="30942" y="103879"/>
                </a:lnTo>
                <a:lnTo>
                  <a:pt x="32162" y="104451"/>
                </a:lnTo>
                <a:lnTo>
                  <a:pt x="33381" y="104974"/>
                </a:lnTo>
                <a:lnTo>
                  <a:pt x="34601" y="105497"/>
                </a:lnTo>
                <a:lnTo>
                  <a:pt x="35846" y="105970"/>
                </a:lnTo>
                <a:lnTo>
                  <a:pt x="37115" y="106418"/>
                </a:lnTo>
                <a:lnTo>
                  <a:pt x="38385" y="106816"/>
                </a:lnTo>
                <a:lnTo>
                  <a:pt x="39679" y="107215"/>
                </a:lnTo>
                <a:lnTo>
                  <a:pt x="40974" y="107563"/>
                </a:lnTo>
                <a:lnTo>
                  <a:pt x="42293" y="107887"/>
                </a:lnTo>
                <a:lnTo>
                  <a:pt x="43637" y="108160"/>
                </a:lnTo>
                <a:lnTo>
                  <a:pt x="44957" y="108434"/>
                </a:lnTo>
                <a:lnTo>
                  <a:pt x="46326" y="108658"/>
                </a:lnTo>
                <a:lnTo>
                  <a:pt x="47670" y="108833"/>
                </a:lnTo>
                <a:lnTo>
                  <a:pt x="49039" y="109007"/>
                </a:lnTo>
                <a:lnTo>
                  <a:pt x="50433" y="109106"/>
                </a:lnTo>
                <a:lnTo>
                  <a:pt x="51827" y="109206"/>
                </a:lnTo>
                <a:lnTo>
                  <a:pt x="53221" y="109256"/>
                </a:lnTo>
                <a:lnTo>
                  <a:pt x="54640" y="109281"/>
                </a:lnTo>
                <a:lnTo>
                  <a:pt x="54640" y="109281"/>
                </a:lnTo>
                <a:close/>
                <a:moveTo>
                  <a:pt x="97680" y="51827"/>
                </a:moveTo>
                <a:lnTo>
                  <a:pt x="70173" y="53620"/>
                </a:lnTo>
                <a:lnTo>
                  <a:pt x="70173" y="53620"/>
                </a:lnTo>
                <a:lnTo>
                  <a:pt x="69999" y="53620"/>
                </a:lnTo>
                <a:lnTo>
                  <a:pt x="69800" y="53620"/>
                </a:lnTo>
                <a:lnTo>
                  <a:pt x="69626" y="53570"/>
                </a:lnTo>
                <a:lnTo>
                  <a:pt x="69451" y="53520"/>
                </a:lnTo>
                <a:lnTo>
                  <a:pt x="69277" y="53470"/>
                </a:lnTo>
                <a:lnTo>
                  <a:pt x="69103" y="53396"/>
                </a:lnTo>
                <a:lnTo>
                  <a:pt x="68953" y="53296"/>
                </a:lnTo>
                <a:lnTo>
                  <a:pt x="68804" y="53197"/>
                </a:lnTo>
                <a:lnTo>
                  <a:pt x="68655" y="53072"/>
                </a:lnTo>
                <a:lnTo>
                  <a:pt x="68530" y="52948"/>
                </a:lnTo>
                <a:lnTo>
                  <a:pt x="68406" y="52823"/>
                </a:lnTo>
                <a:lnTo>
                  <a:pt x="68306" y="52674"/>
                </a:lnTo>
                <a:lnTo>
                  <a:pt x="68232" y="52500"/>
                </a:lnTo>
                <a:lnTo>
                  <a:pt x="68132" y="52325"/>
                </a:lnTo>
                <a:lnTo>
                  <a:pt x="68082" y="52151"/>
                </a:lnTo>
                <a:lnTo>
                  <a:pt x="68032" y="51977"/>
                </a:lnTo>
                <a:lnTo>
                  <a:pt x="68032" y="51977"/>
                </a:lnTo>
                <a:lnTo>
                  <a:pt x="68008" y="51778"/>
                </a:lnTo>
                <a:lnTo>
                  <a:pt x="68008" y="51603"/>
                </a:lnTo>
                <a:lnTo>
                  <a:pt x="68008" y="51404"/>
                </a:lnTo>
                <a:lnTo>
                  <a:pt x="68032" y="51230"/>
                </a:lnTo>
                <a:lnTo>
                  <a:pt x="68057" y="51056"/>
                </a:lnTo>
                <a:lnTo>
                  <a:pt x="68107" y="50881"/>
                </a:lnTo>
                <a:lnTo>
                  <a:pt x="68182" y="50707"/>
                </a:lnTo>
                <a:lnTo>
                  <a:pt x="68281" y="50558"/>
                </a:lnTo>
                <a:lnTo>
                  <a:pt x="68356" y="50384"/>
                </a:lnTo>
                <a:lnTo>
                  <a:pt x="68481" y="50259"/>
                </a:lnTo>
                <a:lnTo>
                  <a:pt x="68605" y="50110"/>
                </a:lnTo>
                <a:lnTo>
                  <a:pt x="68729" y="49985"/>
                </a:lnTo>
                <a:lnTo>
                  <a:pt x="68879" y="49886"/>
                </a:lnTo>
                <a:lnTo>
                  <a:pt x="69053" y="49786"/>
                </a:lnTo>
                <a:lnTo>
                  <a:pt x="69202" y="49711"/>
                </a:lnTo>
                <a:lnTo>
                  <a:pt x="69377" y="49637"/>
                </a:lnTo>
                <a:lnTo>
                  <a:pt x="95464" y="40775"/>
                </a:lnTo>
                <a:lnTo>
                  <a:pt x="95464" y="40775"/>
                </a:lnTo>
                <a:lnTo>
                  <a:pt x="95788" y="40675"/>
                </a:lnTo>
                <a:lnTo>
                  <a:pt x="96087" y="40601"/>
                </a:lnTo>
                <a:lnTo>
                  <a:pt x="96386" y="40551"/>
                </a:lnTo>
                <a:lnTo>
                  <a:pt x="96709" y="40501"/>
                </a:lnTo>
                <a:lnTo>
                  <a:pt x="97008" y="40476"/>
                </a:lnTo>
                <a:lnTo>
                  <a:pt x="97307" y="40476"/>
                </a:lnTo>
                <a:lnTo>
                  <a:pt x="97605" y="40476"/>
                </a:lnTo>
                <a:lnTo>
                  <a:pt x="97904" y="40501"/>
                </a:lnTo>
                <a:lnTo>
                  <a:pt x="98203" y="40551"/>
                </a:lnTo>
                <a:lnTo>
                  <a:pt x="98501" y="40601"/>
                </a:lnTo>
                <a:lnTo>
                  <a:pt x="98775" y="40675"/>
                </a:lnTo>
                <a:lnTo>
                  <a:pt x="99074" y="40750"/>
                </a:lnTo>
                <a:lnTo>
                  <a:pt x="99348" y="40850"/>
                </a:lnTo>
                <a:lnTo>
                  <a:pt x="99622" y="40974"/>
                </a:lnTo>
                <a:lnTo>
                  <a:pt x="99871" y="41098"/>
                </a:lnTo>
                <a:lnTo>
                  <a:pt x="100144" y="41223"/>
                </a:lnTo>
                <a:lnTo>
                  <a:pt x="100393" y="41397"/>
                </a:lnTo>
                <a:lnTo>
                  <a:pt x="100642" y="41547"/>
                </a:lnTo>
                <a:lnTo>
                  <a:pt x="100866" y="41746"/>
                </a:lnTo>
                <a:lnTo>
                  <a:pt x="101090" y="41920"/>
                </a:lnTo>
                <a:lnTo>
                  <a:pt x="101314" y="42119"/>
                </a:lnTo>
                <a:lnTo>
                  <a:pt x="101513" y="42343"/>
                </a:lnTo>
                <a:lnTo>
                  <a:pt x="101713" y="42567"/>
                </a:lnTo>
                <a:lnTo>
                  <a:pt x="101887" y="42791"/>
                </a:lnTo>
                <a:lnTo>
                  <a:pt x="102061" y="43040"/>
                </a:lnTo>
                <a:lnTo>
                  <a:pt x="102210" y="43314"/>
                </a:lnTo>
                <a:lnTo>
                  <a:pt x="102360" y="43563"/>
                </a:lnTo>
                <a:lnTo>
                  <a:pt x="102484" y="43862"/>
                </a:lnTo>
                <a:lnTo>
                  <a:pt x="102609" y="44135"/>
                </a:lnTo>
                <a:lnTo>
                  <a:pt x="102708" y="44434"/>
                </a:lnTo>
                <a:lnTo>
                  <a:pt x="102808" y="44733"/>
                </a:lnTo>
                <a:lnTo>
                  <a:pt x="102858" y="45032"/>
                </a:lnTo>
                <a:lnTo>
                  <a:pt x="102858" y="45032"/>
                </a:lnTo>
                <a:lnTo>
                  <a:pt x="102932" y="45355"/>
                </a:lnTo>
                <a:lnTo>
                  <a:pt x="102957" y="45679"/>
                </a:lnTo>
                <a:lnTo>
                  <a:pt x="102982" y="45978"/>
                </a:lnTo>
                <a:lnTo>
                  <a:pt x="102982" y="46301"/>
                </a:lnTo>
                <a:lnTo>
                  <a:pt x="102957" y="46600"/>
                </a:lnTo>
                <a:lnTo>
                  <a:pt x="102932" y="46899"/>
                </a:lnTo>
                <a:lnTo>
                  <a:pt x="102883" y="47197"/>
                </a:lnTo>
                <a:lnTo>
                  <a:pt x="102833" y="47496"/>
                </a:lnTo>
                <a:lnTo>
                  <a:pt x="102733" y="47770"/>
                </a:lnTo>
                <a:lnTo>
                  <a:pt x="102659" y="48069"/>
                </a:lnTo>
                <a:lnTo>
                  <a:pt x="102534" y="48342"/>
                </a:lnTo>
                <a:lnTo>
                  <a:pt x="102410" y="48591"/>
                </a:lnTo>
                <a:lnTo>
                  <a:pt x="102285" y="48865"/>
                </a:lnTo>
                <a:lnTo>
                  <a:pt x="102136" y="49114"/>
                </a:lnTo>
                <a:lnTo>
                  <a:pt x="101986" y="49363"/>
                </a:lnTo>
                <a:lnTo>
                  <a:pt x="101812" y="49612"/>
                </a:lnTo>
                <a:lnTo>
                  <a:pt x="101613" y="49836"/>
                </a:lnTo>
                <a:lnTo>
                  <a:pt x="101414" y="50060"/>
                </a:lnTo>
                <a:lnTo>
                  <a:pt x="101215" y="50259"/>
                </a:lnTo>
                <a:lnTo>
                  <a:pt x="100991" y="50458"/>
                </a:lnTo>
                <a:lnTo>
                  <a:pt x="100767" y="50657"/>
                </a:lnTo>
                <a:lnTo>
                  <a:pt x="100518" y="50832"/>
                </a:lnTo>
                <a:lnTo>
                  <a:pt x="100269" y="50981"/>
                </a:lnTo>
                <a:lnTo>
                  <a:pt x="100020" y="51130"/>
                </a:lnTo>
                <a:lnTo>
                  <a:pt x="99746" y="51280"/>
                </a:lnTo>
                <a:lnTo>
                  <a:pt x="99472" y="51404"/>
                </a:lnTo>
                <a:lnTo>
                  <a:pt x="99198" y="51504"/>
                </a:lnTo>
                <a:lnTo>
                  <a:pt x="98900" y="51603"/>
                </a:lnTo>
                <a:lnTo>
                  <a:pt x="98601" y="51678"/>
                </a:lnTo>
                <a:lnTo>
                  <a:pt x="98302" y="51753"/>
                </a:lnTo>
                <a:lnTo>
                  <a:pt x="97979" y="51778"/>
                </a:lnTo>
                <a:lnTo>
                  <a:pt x="97680" y="51827"/>
                </a:lnTo>
                <a:lnTo>
                  <a:pt x="97680" y="51827"/>
                </a:lnTo>
                <a:close/>
                <a:moveTo>
                  <a:pt x="93324" y="35572"/>
                </a:moveTo>
                <a:lnTo>
                  <a:pt x="68605" y="47745"/>
                </a:lnTo>
                <a:lnTo>
                  <a:pt x="68605" y="47745"/>
                </a:lnTo>
                <a:lnTo>
                  <a:pt x="68431" y="47820"/>
                </a:lnTo>
                <a:lnTo>
                  <a:pt x="68256" y="47894"/>
                </a:lnTo>
                <a:lnTo>
                  <a:pt x="68082" y="47919"/>
                </a:lnTo>
                <a:lnTo>
                  <a:pt x="67883" y="47944"/>
                </a:lnTo>
                <a:lnTo>
                  <a:pt x="67709" y="47969"/>
                </a:lnTo>
                <a:lnTo>
                  <a:pt x="67535" y="47944"/>
                </a:lnTo>
                <a:lnTo>
                  <a:pt x="67335" y="47919"/>
                </a:lnTo>
                <a:lnTo>
                  <a:pt x="67161" y="47894"/>
                </a:lnTo>
                <a:lnTo>
                  <a:pt x="66987" y="47845"/>
                </a:lnTo>
                <a:lnTo>
                  <a:pt x="66838" y="47770"/>
                </a:lnTo>
                <a:lnTo>
                  <a:pt x="66663" y="47670"/>
                </a:lnTo>
                <a:lnTo>
                  <a:pt x="66514" y="47571"/>
                </a:lnTo>
                <a:lnTo>
                  <a:pt x="66365" y="47471"/>
                </a:lnTo>
                <a:lnTo>
                  <a:pt x="66240" y="47347"/>
                </a:lnTo>
                <a:lnTo>
                  <a:pt x="66116" y="47197"/>
                </a:lnTo>
                <a:lnTo>
                  <a:pt x="65991" y="47048"/>
                </a:lnTo>
                <a:lnTo>
                  <a:pt x="65991" y="47048"/>
                </a:lnTo>
                <a:lnTo>
                  <a:pt x="65892" y="46874"/>
                </a:lnTo>
                <a:lnTo>
                  <a:pt x="65817" y="46724"/>
                </a:lnTo>
                <a:lnTo>
                  <a:pt x="65742" y="46550"/>
                </a:lnTo>
                <a:lnTo>
                  <a:pt x="65692" y="46376"/>
                </a:lnTo>
                <a:lnTo>
                  <a:pt x="65668" y="46177"/>
                </a:lnTo>
                <a:lnTo>
                  <a:pt x="65643" y="46002"/>
                </a:lnTo>
                <a:lnTo>
                  <a:pt x="65643" y="45828"/>
                </a:lnTo>
                <a:lnTo>
                  <a:pt x="65668" y="45629"/>
                </a:lnTo>
                <a:lnTo>
                  <a:pt x="65692" y="45455"/>
                </a:lnTo>
                <a:lnTo>
                  <a:pt x="65742" y="45281"/>
                </a:lnTo>
                <a:lnTo>
                  <a:pt x="65817" y="45106"/>
                </a:lnTo>
                <a:lnTo>
                  <a:pt x="65892" y="44957"/>
                </a:lnTo>
                <a:lnTo>
                  <a:pt x="65991" y="44783"/>
                </a:lnTo>
                <a:lnTo>
                  <a:pt x="66091" y="44633"/>
                </a:lnTo>
                <a:lnTo>
                  <a:pt x="66215" y="44509"/>
                </a:lnTo>
                <a:lnTo>
                  <a:pt x="66340" y="44359"/>
                </a:lnTo>
                <a:lnTo>
                  <a:pt x="87051" y="26212"/>
                </a:lnTo>
                <a:lnTo>
                  <a:pt x="87051" y="26212"/>
                </a:lnTo>
                <a:lnTo>
                  <a:pt x="87300" y="25988"/>
                </a:lnTo>
                <a:lnTo>
                  <a:pt x="87573" y="25814"/>
                </a:lnTo>
                <a:lnTo>
                  <a:pt x="87822" y="25640"/>
                </a:lnTo>
                <a:lnTo>
                  <a:pt x="88096" y="25491"/>
                </a:lnTo>
                <a:lnTo>
                  <a:pt x="88370" y="25341"/>
                </a:lnTo>
                <a:lnTo>
                  <a:pt x="88644" y="25217"/>
                </a:lnTo>
                <a:lnTo>
                  <a:pt x="88918" y="25117"/>
                </a:lnTo>
                <a:lnTo>
                  <a:pt x="89216" y="25018"/>
                </a:lnTo>
                <a:lnTo>
                  <a:pt x="89490" y="24943"/>
                </a:lnTo>
                <a:lnTo>
                  <a:pt x="89789" y="24893"/>
                </a:lnTo>
                <a:lnTo>
                  <a:pt x="90088" y="24843"/>
                </a:lnTo>
                <a:lnTo>
                  <a:pt x="90361" y="24818"/>
                </a:lnTo>
                <a:lnTo>
                  <a:pt x="90660" y="24794"/>
                </a:lnTo>
                <a:lnTo>
                  <a:pt x="90959" y="24794"/>
                </a:lnTo>
                <a:lnTo>
                  <a:pt x="91258" y="24818"/>
                </a:lnTo>
                <a:lnTo>
                  <a:pt x="91556" y="24843"/>
                </a:lnTo>
                <a:lnTo>
                  <a:pt x="91830" y="24893"/>
                </a:lnTo>
                <a:lnTo>
                  <a:pt x="92129" y="24943"/>
                </a:lnTo>
                <a:lnTo>
                  <a:pt x="92403" y="25018"/>
                </a:lnTo>
                <a:lnTo>
                  <a:pt x="92701" y="25117"/>
                </a:lnTo>
                <a:lnTo>
                  <a:pt x="92975" y="25217"/>
                </a:lnTo>
                <a:lnTo>
                  <a:pt x="93249" y="25341"/>
                </a:lnTo>
                <a:lnTo>
                  <a:pt x="93498" y="25466"/>
                </a:lnTo>
                <a:lnTo>
                  <a:pt x="93772" y="25615"/>
                </a:lnTo>
                <a:lnTo>
                  <a:pt x="94021" y="25789"/>
                </a:lnTo>
                <a:lnTo>
                  <a:pt x="94270" y="25963"/>
                </a:lnTo>
                <a:lnTo>
                  <a:pt x="94494" y="26163"/>
                </a:lnTo>
                <a:lnTo>
                  <a:pt x="94718" y="26362"/>
                </a:lnTo>
                <a:lnTo>
                  <a:pt x="94942" y="26586"/>
                </a:lnTo>
                <a:lnTo>
                  <a:pt x="95141" y="26810"/>
                </a:lnTo>
                <a:lnTo>
                  <a:pt x="95340" y="27059"/>
                </a:lnTo>
                <a:lnTo>
                  <a:pt x="95514" y="27308"/>
                </a:lnTo>
                <a:lnTo>
                  <a:pt x="95514" y="27308"/>
                </a:lnTo>
                <a:lnTo>
                  <a:pt x="95689" y="27582"/>
                </a:lnTo>
                <a:lnTo>
                  <a:pt x="95838" y="27855"/>
                </a:lnTo>
                <a:lnTo>
                  <a:pt x="95987" y="28129"/>
                </a:lnTo>
                <a:lnTo>
                  <a:pt x="96112" y="28428"/>
                </a:lnTo>
                <a:lnTo>
                  <a:pt x="96211" y="28702"/>
                </a:lnTo>
                <a:lnTo>
                  <a:pt x="96286" y="29000"/>
                </a:lnTo>
                <a:lnTo>
                  <a:pt x="96361" y="29299"/>
                </a:lnTo>
                <a:lnTo>
                  <a:pt x="96410" y="29598"/>
                </a:lnTo>
                <a:lnTo>
                  <a:pt x="96460" y="29897"/>
                </a:lnTo>
                <a:lnTo>
                  <a:pt x="96485" y="30195"/>
                </a:lnTo>
                <a:lnTo>
                  <a:pt x="96485" y="30469"/>
                </a:lnTo>
                <a:lnTo>
                  <a:pt x="96485" y="30768"/>
                </a:lnTo>
                <a:lnTo>
                  <a:pt x="96460" y="31067"/>
                </a:lnTo>
                <a:lnTo>
                  <a:pt x="96410" y="31365"/>
                </a:lnTo>
                <a:lnTo>
                  <a:pt x="96361" y="31664"/>
                </a:lnTo>
                <a:lnTo>
                  <a:pt x="96286" y="31938"/>
                </a:lnTo>
                <a:lnTo>
                  <a:pt x="96211" y="32212"/>
                </a:lnTo>
                <a:lnTo>
                  <a:pt x="96112" y="32510"/>
                </a:lnTo>
                <a:lnTo>
                  <a:pt x="95987" y="32759"/>
                </a:lnTo>
                <a:lnTo>
                  <a:pt x="95863" y="33033"/>
                </a:lnTo>
                <a:lnTo>
                  <a:pt x="95738" y="33307"/>
                </a:lnTo>
                <a:lnTo>
                  <a:pt x="95564" y="33556"/>
                </a:lnTo>
                <a:lnTo>
                  <a:pt x="95415" y="33805"/>
                </a:lnTo>
                <a:lnTo>
                  <a:pt x="95216" y="34029"/>
                </a:lnTo>
                <a:lnTo>
                  <a:pt x="95041" y="34253"/>
                </a:lnTo>
                <a:lnTo>
                  <a:pt x="94817" y="34477"/>
                </a:lnTo>
                <a:lnTo>
                  <a:pt x="94618" y="34701"/>
                </a:lnTo>
                <a:lnTo>
                  <a:pt x="94369" y="34900"/>
                </a:lnTo>
                <a:lnTo>
                  <a:pt x="94120" y="35074"/>
                </a:lnTo>
                <a:lnTo>
                  <a:pt x="93871" y="35249"/>
                </a:lnTo>
                <a:lnTo>
                  <a:pt x="93597" y="35423"/>
                </a:lnTo>
                <a:lnTo>
                  <a:pt x="93324" y="35572"/>
                </a:lnTo>
                <a:lnTo>
                  <a:pt x="93324" y="35572"/>
                </a:lnTo>
                <a:close/>
                <a:moveTo>
                  <a:pt x="83068" y="22205"/>
                </a:moveTo>
                <a:lnTo>
                  <a:pt x="64896" y="42916"/>
                </a:lnTo>
                <a:lnTo>
                  <a:pt x="64896" y="42916"/>
                </a:lnTo>
                <a:lnTo>
                  <a:pt x="64771" y="43065"/>
                </a:lnTo>
                <a:lnTo>
                  <a:pt x="64622" y="43190"/>
                </a:lnTo>
                <a:lnTo>
                  <a:pt x="64473" y="43289"/>
                </a:lnTo>
                <a:lnTo>
                  <a:pt x="64323" y="43389"/>
                </a:lnTo>
                <a:lnTo>
                  <a:pt x="64149" y="43463"/>
                </a:lnTo>
                <a:lnTo>
                  <a:pt x="63975" y="43538"/>
                </a:lnTo>
                <a:lnTo>
                  <a:pt x="63801" y="43588"/>
                </a:lnTo>
                <a:lnTo>
                  <a:pt x="63626" y="43613"/>
                </a:lnTo>
                <a:lnTo>
                  <a:pt x="63452" y="43613"/>
                </a:lnTo>
                <a:lnTo>
                  <a:pt x="63278" y="43613"/>
                </a:lnTo>
                <a:lnTo>
                  <a:pt x="63079" y="43613"/>
                </a:lnTo>
                <a:lnTo>
                  <a:pt x="62904" y="43563"/>
                </a:lnTo>
                <a:lnTo>
                  <a:pt x="62730" y="43513"/>
                </a:lnTo>
                <a:lnTo>
                  <a:pt x="62556" y="43463"/>
                </a:lnTo>
                <a:lnTo>
                  <a:pt x="62382" y="43389"/>
                </a:lnTo>
                <a:lnTo>
                  <a:pt x="62232" y="43289"/>
                </a:lnTo>
                <a:lnTo>
                  <a:pt x="62232" y="43289"/>
                </a:lnTo>
                <a:lnTo>
                  <a:pt x="62083" y="43165"/>
                </a:lnTo>
                <a:lnTo>
                  <a:pt x="61934" y="43040"/>
                </a:lnTo>
                <a:lnTo>
                  <a:pt x="61809" y="42916"/>
                </a:lnTo>
                <a:lnTo>
                  <a:pt x="61685" y="42766"/>
                </a:lnTo>
                <a:lnTo>
                  <a:pt x="61585" y="42617"/>
                </a:lnTo>
                <a:lnTo>
                  <a:pt x="61510" y="42443"/>
                </a:lnTo>
                <a:lnTo>
                  <a:pt x="61436" y="42268"/>
                </a:lnTo>
                <a:lnTo>
                  <a:pt x="61386" y="42094"/>
                </a:lnTo>
                <a:lnTo>
                  <a:pt x="61336" y="41920"/>
                </a:lnTo>
                <a:lnTo>
                  <a:pt x="61311" y="41746"/>
                </a:lnTo>
                <a:lnTo>
                  <a:pt x="61311" y="41571"/>
                </a:lnTo>
                <a:lnTo>
                  <a:pt x="61336" y="41372"/>
                </a:lnTo>
                <a:lnTo>
                  <a:pt x="61361" y="41198"/>
                </a:lnTo>
                <a:lnTo>
                  <a:pt x="61386" y="41024"/>
                </a:lnTo>
                <a:lnTo>
                  <a:pt x="61461" y="40850"/>
                </a:lnTo>
                <a:lnTo>
                  <a:pt x="61535" y="40675"/>
                </a:lnTo>
                <a:lnTo>
                  <a:pt x="73708" y="15956"/>
                </a:lnTo>
                <a:lnTo>
                  <a:pt x="73708" y="15956"/>
                </a:lnTo>
                <a:lnTo>
                  <a:pt x="73857" y="15683"/>
                </a:lnTo>
                <a:lnTo>
                  <a:pt x="74032" y="15409"/>
                </a:lnTo>
                <a:lnTo>
                  <a:pt x="74206" y="15135"/>
                </a:lnTo>
                <a:lnTo>
                  <a:pt x="74380" y="14911"/>
                </a:lnTo>
                <a:lnTo>
                  <a:pt x="74579" y="14662"/>
                </a:lnTo>
                <a:lnTo>
                  <a:pt x="74803" y="14438"/>
                </a:lnTo>
                <a:lnTo>
                  <a:pt x="75002" y="14239"/>
                </a:lnTo>
                <a:lnTo>
                  <a:pt x="75251" y="14040"/>
                </a:lnTo>
                <a:lnTo>
                  <a:pt x="75475" y="13865"/>
                </a:lnTo>
                <a:lnTo>
                  <a:pt x="75724" y="13691"/>
                </a:lnTo>
                <a:lnTo>
                  <a:pt x="75973" y="13542"/>
                </a:lnTo>
                <a:lnTo>
                  <a:pt x="76247" y="13392"/>
                </a:lnTo>
                <a:lnTo>
                  <a:pt x="76496" y="13268"/>
                </a:lnTo>
                <a:lnTo>
                  <a:pt x="76770" y="13168"/>
                </a:lnTo>
                <a:lnTo>
                  <a:pt x="77044" y="13069"/>
                </a:lnTo>
                <a:lnTo>
                  <a:pt x="77342" y="12994"/>
                </a:lnTo>
                <a:lnTo>
                  <a:pt x="77616" y="12920"/>
                </a:lnTo>
                <a:lnTo>
                  <a:pt x="77915" y="12870"/>
                </a:lnTo>
                <a:lnTo>
                  <a:pt x="78214" y="12820"/>
                </a:lnTo>
                <a:lnTo>
                  <a:pt x="78487" y="12795"/>
                </a:lnTo>
                <a:lnTo>
                  <a:pt x="78786" y="12795"/>
                </a:lnTo>
                <a:lnTo>
                  <a:pt x="79085" y="12795"/>
                </a:lnTo>
                <a:lnTo>
                  <a:pt x="79384" y="12820"/>
                </a:lnTo>
                <a:lnTo>
                  <a:pt x="79682" y="12870"/>
                </a:lnTo>
                <a:lnTo>
                  <a:pt x="79981" y="12920"/>
                </a:lnTo>
                <a:lnTo>
                  <a:pt x="80280" y="12994"/>
                </a:lnTo>
                <a:lnTo>
                  <a:pt x="80554" y="13069"/>
                </a:lnTo>
                <a:lnTo>
                  <a:pt x="80852" y="13168"/>
                </a:lnTo>
                <a:lnTo>
                  <a:pt x="81126" y="13293"/>
                </a:lnTo>
                <a:lnTo>
                  <a:pt x="81425" y="13417"/>
                </a:lnTo>
                <a:lnTo>
                  <a:pt x="81699" y="13567"/>
                </a:lnTo>
                <a:lnTo>
                  <a:pt x="81948" y="13741"/>
                </a:lnTo>
                <a:lnTo>
                  <a:pt x="81948" y="13741"/>
                </a:lnTo>
                <a:lnTo>
                  <a:pt x="82221" y="13940"/>
                </a:lnTo>
                <a:lnTo>
                  <a:pt x="82470" y="14139"/>
                </a:lnTo>
                <a:lnTo>
                  <a:pt x="82694" y="14338"/>
                </a:lnTo>
                <a:lnTo>
                  <a:pt x="82918" y="14562"/>
                </a:lnTo>
                <a:lnTo>
                  <a:pt x="83118" y="14786"/>
                </a:lnTo>
                <a:lnTo>
                  <a:pt x="83317" y="15011"/>
                </a:lnTo>
                <a:lnTo>
                  <a:pt x="83491" y="15259"/>
                </a:lnTo>
                <a:lnTo>
                  <a:pt x="83640" y="15508"/>
                </a:lnTo>
                <a:lnTo>
                  <a:pt x="83790" y="15782"/>
                </a:lnTo>
                <a:lnTo>
                  <a:pt x="83939" y="16031"/>
                </a:lnTo>
                <a:lnTo>
                  <a:pt x="84063" y="16305"/>
                </a:lnTo>
                <a:lnTo>
                  <a:pt x="84163" y="16579"/>
                </a:lnTo>
                <a:lnTo>
                  <a:pt x="84238" y="16853"/>
                </a:lnTo>
                <a:lnTo>
                  <a:pt x="84337" y="17151"/>
                </a:lnTo>
                <a:lnTo>
                  <a:pt x="84387" y="17425"/>
                </a:lnTo>
                <a:lnTo>
                  <a:pt x="84437" y="17724"/>
                </a:lnTo>
                <a:lnTo>
                  <a:pt x="84462" y="18023"/>
                </a:lnTo>
                <a:lnTo>
                  <a:pt x="84487" y="18321"/>
                </a:lnTo>
                <a:lnTo>
                  <a:pt x="84487" y="18620"/>
                </a:lnTo>
                <a:lnTo>
                  <a:pt x="84462" y="18894"/>
                </a:lnTo>
                <a:lnTo>
                  <a:pt x="84437" y="19193"/>
                </a:lnTo>
                <a:lnTo>
                  <a:pt x="84387" y="19491"/>
                </a:lnTo>
                <a:lnTo>
                  <a:pt x="84337" y="19790"/>
                </a:lnTo>
                <a:lnTo>
                  <a:pt x="84263" y="20064"/>
                </a:lnTo>
                <a:lnTo>
                  <a:pt x="84163" y="20363"/>
                </a:lnTo>
                <a:lnTo>
                  <a:pt x="84063" y="20636"/>
                </a:lnTo>
                <a:lnTo>
                  <a:pt x="83939" y="20910"/>
                </a:lnTo>
                <a:lnTo>
                  <a:pt x="83790" y="21184"/>
                </a:lnTo>
                <a:lnTo>
                  <a:pt x="83640" y="21458"/>
                </a:lnTo>
                <a:lnTo>
                  <a:pt x="83466" y="21707"/>
                </a:lnTo>
                <a:lnTo>
                  <a:pt x="83267" y="21956"/>
                </a:lnTo>
                <a:lnTo>
                  <a:pt x="83068" y="22205"/>
                </a:lnTo>
                <a:lnTo>
                  <a:pt x="83068" y="22205"/>
                </a:lnTo>
                <a:close/>
                <a:moveTo>
                  <a:pt x="68505" y="13791"/>
                </a:moveTo>
                <a:lnTo>
                  <a:pt x="59644" y="39879"/>
                </a:lnTo>
                <a:lnTo>
                  <a:pt x="59644" y="39879"/>
                </a:lnTo>
                <a:lnTo>
                  <a:pt x="59569" y="40078"/>
                </a:lnTo>
                <a:lnTo>
                  <a:pt x="59494" y="40227"/>
                </a:lnTo>
                <a:lnTo>
                  <a:pt x="59395" y="40401"/>
                </a:lnTo>
                <a:lnTo>
                  <a:pt x="59270" y="40526"/>
                </a:lnTo>
                <a:lnTo>
                  <a:pt x="59171" y="40675"/>
                </a:lnTo>
                <a:lnTo>
                  <a:pt x="59021" y="40800"/>
                </a:lnTo>
                <a:lnTo>
                  <a:pt x="58872" y="40899"/>
                </a:lnTo>
                <a:lnTo>
                  <a:pt x="58722" y="40999"/>
                </a:lnTo>
                <a:lnTo>
                  <a:pt x="58573" y="41098"/>
                </a:lnTo>
                <a:lnTo>
                  <a:pt x="58399" y="41148"/>
                </a:lnTo>
                <a:lnTo>
                  <a:pt x="58225" y="41223"/>
                </a:lnTo>
                <a:lnTo>
                  <a:pt x="58050" y="41248"/>
                </a:lnTo>
                <a:lnTo>
                  <a:pt x="57876" y="41273"/>
                </a:lnTo>
                <a:lnTo>
                  <a:pt x="57677" y="41273"/>
                </a:lnTo>
                <a:lnTo>
                  <a:pt x="57503" y="41273"/>
                </a:lnTo>
                <a:lnTo>
                  <a:pt x="57304" y="41248"/>
                </a:lnTo>
                <a:lnTo>
                  <a:pt x="57304" y="41248"/>
                </a:lnTo>
                <a:lnTo>
                  <a:pt x="57129" y="41198"/>
                </a:lnTo>
                <a:lnTo>
                  <a:pt x="56930" y="41123"/>
                </a:lnTo>
                <a:lnTo>
                  <a:pt x="56781" y="41049"/>
                </a:lnTo>
                <a:lnTo>
                  <a:pt x="56607" y="40974"/>
                </a:lnTo>
                <a:lnTo>
                  <a:pt x="56457" y="40850"/>
                </a:lnTo>
                <a:lnTo>
                  <a:pt x="56333" y="40750"/>
                </a:lnTo>
                <a:lnTo>
                  <a:pt x="56183" y="40626"/>
                </a:lnTo>
                <a:lnTo>
                  <a:pt x="56084" y="40476"/>
                </a:lnTo>
                <a:lnTo>
                  <a:pt x="55984" y="40327"/>
                </a:lnTo>
                <a:lnTo>
                  <a:pt x="55885" y="40177"/>
                </a:lnTo>
                <a:lnTo>
                  <a:pt x="55810" y="40003"/>
                </a:lnTo>
                <a:lnTo>
                  <a:pt x="55735" y="39829"/>
                </a:lnTo>
                <a:lnTo>
                  <a:pt x="55686" y="39655"/>
                </a:lnTo>
                <a:lnTo>
                  <a:pt x="55661" y="39480"/>
                </a:lnTo>
                <a:lnTo>
                  <a:pt x="55661" y="39281"/>
                </a:lnTo>
                <a:lnTo>
                  <a:pt x="55661" y="39107"/>
                </a:lnTo>
                <a:lnTo>
                  <a:pt x="57453" y="11600"/>
                </a:lnTo>
                <a:lnTo>
                  <a:pt x="57453" y="11600"/>
                </a:lnTo>
                <a:lnTo>
                  <a:pt x="57478" y="11277"/>
                </a:lnTo>
                <a:lnTo>
                  <a:pt x="57528" y="10978"/>
                </a:lnTo>
                <a:lnTo>
                  <a:pt x="57602" y="10679"/>
                </a:lnTo>
                <a:lnTo>
                  <a:pt x="57677" y="10380"/>
                </a:lnTo>
                <a:lnTo>
                  <a:pt x="57777" y="10082"/>
                </a:lnTo>
                <a:lnTo>
                  <a:pt x="57876" y="9783"/>
                </a:lnTo>
                <a:lnTo>
                  <a:pt x="58001" y="9509"/>
                </a:lnTo>
                <a:lnTo>
                  <a:pt x="58150" y="9260"/>
                </a:lnTo>
                <a:lnTo>
                  <a:pt x="58299" y="8986"/>
                </a:lnTo>
                <a:lnTo>
                  <a:pt x="58449" y="8737"/>
                </a:lnTo>
                <a:lnTo>
                  <a:pt x="58623" y="8513"/>
                </a:lnTo>
                <a:lnTo>
                  <a:pt x="58822" y="8289"/>
                </a:lnTo>
                <a:lnTo>
                  <a:pt x="59021" y="8065"/>
                </a:lnTo>
                <a:lnTo>
                  <a:pt x="59220" y="7841"/>
                </a:lnTo>
                <a:lnTo>
                  <a:pt x="59444" y="7667"/>
                </a:lnTo>
                <a:lnTo>
                  <a:pt x="59668" y="7468"/>
                </a:lnTo>
                <a:lnTo>
                  <a:pt x="59917" y="7294"/>
                </a:lnTo>
                <a:lnTo>
                  <a:pt x="60141" y="7144"/>
                </a:lnTo>
                <a:lnTo>
                  <a:pt x="60415" y="6995"/>
                </a:lnTo>
                <a:lnTo>
                  <a:pt x="60664" y="6846"/>
                </a:lnTo>
                <a:lnTo>
                  <a:pt x="60938" y="6721"/>
                </a:lnTo>
                <a:lnTo>
                  <a:pt x="61212" y="6622"/>
                </a:lnTo>
                <a:lnTo>
                  <a:pt x="61510" y="6522"/>
                </a:lnTo>
                <a:lnTo>
                  <a:pt x="61784" y="6447"/>
                </a:lnTo>
                <a:lnTo>
                  <a:pt x="62083" y="6398"/>
                </a:lnTo>
                <a:lnTo>
                  <a:pt x="62382" y="6348"/>
                </a:lnTo>
                <a:lnTo>
                  <a:pt x="62680" y="6323"/>
                </a:lnTo>
                <a:lnTo>
                  <a:pt x="62979" y="6298"/>
                </a:lnTo>
                <a:lnTo>
                  <a:pt x="63303" y="6298"/>
                </a:lnTo>
                <a:lnTo>
                  <a:pt x="63601" y="6323"/>
                </a:lnTo>
                <a:lnTo>
                  <a:pt x="63925" y="6348"/>
                </a:lnTo>
                <a:lnTo>
                  <a:pt x="64224" y="6398"/>
                </a:lnTo>
                <a:lnTo>
                  <a:pt x="64224" y="6398"/>
                </a:lnTo>
                <a:lnTo>
                  <a:pt x="64547" y="6472"/>
                </a:lnTo>
                <a:lnTo>
                  <a:pt x="64846" y="6572"/>
                </a:lnTo>
                <a:lnTo>
                  <a:pt x="65145" y="6671"/>
                </a:lnTo>
                <a:lnTo>
                  <a:pt x="65419" y="6771"/>
                </a:lnTo>
                <a:lnTo>
                  <a:pt x="65692" y="6920"/>
                </a:lnTo>
                <a:lnTo>
                  <a:pt x="65966" y="7070"/>
                </a:lnTo>
                <a:lnTo>
                  <a:pt x="66215" y="7219"/>
                </a:lnTo>
                <a:lnTo>
                  <a:pt x="66464" y="7393"/>
                </a:lnTo>
                <a:lnTo>
                  <a:pt x="66713" y="7567"/>
                </a:lnTo>
                <a:lnTo>
                  <a:pt x="66937" y="7767"/>
                </a:lnTo>
                <a:lnTo>
                  <a:pt x="67136" y="7966"/>
                </a:lnTo>
                <a:lnTo>
                  <a:pt x="67360" y="8190"/>
                </a:lnTo>
                <a:lnTo>
                  <a:pt x="67535" y="8414"/>
                </a:lnTo>
                <a:lnTo>
                  <a:pt x="67709" y="8638"/>
                </a:lnTo>
                <a:lnTo>
                  <a:pt x="67883" y="8887"/>
                </a:lnTo>
                <a:lnTo>
                  <a:pt x="68032" y="9136"/>
                </a:lnTo>
                <a:lnTo>
                  <a:pt x="68182" y="9385"/>
                </a:lnTo>
                <a:lnTo>
                  <a:pt x="68306" y="9659"/>
                </a:lnTo>
                <a:lnTo>
                  <a:pt x="68431" y="9932"/>
                </a:lnTo>
                <a:lnTo>
                  <a:pt x="68530" y="10206"/>
                </a:lnTo>
                <a:lnTo>
                  <a:pt x="68605" y="10480"/>
                </a:lnTo>
                <a:lnTo>
                  <a:pt x="68680" y="10779"/>
                </a:lnTo>
                <a:lnTo>
                  <a:pt x="68729" y="11077"/>
                </a:lnTo>
                <a:lnTo>
                  <a:pt x="68779" y="11376"/>
                </a:lnTo>
                <a:lnTo>
                  <a:pt x="68804" y="11675"/>
                </a:lnTo>
                <a:lnTo>
                  <a:pt x="68804" y="11974"/>
                </a:lnTo>
                <a:lnTo>
                  <a:pt x="68804" y="12272"/>
                </a:lnTo>
                <a:lnTo>
                  <a:pt x="68779" y="12571"/>
                </a:lnTo>
                <a:lnTo>
                  <a:pt x="68729" y="12870"/>
                </a:lnTo>
                <a:lnTo>
                  <a:pt x="68680" y="13193"/>
                </a:lnTo>
                <a:lnTo>
                  <a:pt x="68605" y="13492"/>
                </a:lnTo>
                <a:lnTo>
                  <a:pt x="68505" y="13791"/>
                </a:lnTo>
                <a:lnTo>
                  <a:pt x="68505" y="13791"/>
                </a:lnTo>
                <a:close/>
                <a:moveTo>
                  <a:pt x="51827" y="11600"/>
                </a:moveTo>
                <a:lnTo>
                  <a:pt x="53619" y="39107"/>
                </a:lnTo>
                <a:lnTo>
                  <a:pt x="53619" y="39107"/>
                </a:lnTo>
                <a:lnTo>
                  <a:pt x="53619" y="39281"/>
                </a:lnTo>
                <a:lnTo>
                  <a:pt x="53619" y="39480"/>
                </a:lnTo>
                <a:lnTo>
                  <a:pt x="53570" y="39655"/>
                </a:lnTo>
                <a:lnTo>
                  <a:pt x="53545" y="39829"/>
                </a:lnTo>
                <a:lnTo>
                  <a:pt x="53470" y="40003"/>
                </a:lnTo>
                <a:lnTo>
                  <a:pt x="53395" y="40177"/>
                </a:lnTo>
                <a:lnTo>
                  <a:pt x="53296" y="40327"/>
                </a:lnTo>
                <a:lnTo>
                  <a:pt x="53196" y="40476"/>
                </a:lnTo>
                <a:lnTo>
                  <a:pt x="53072" y="40626"/>
                </a:lnTo>
                <a:lnTo>
                  <a:pt x="52947" y="40750"/>
                </a:lnTo>
                <a:lnTo>
                  <a:pt x="52823" y="40850"/>
                </a:lnTo>
                <a:lnTo>
                  <a:pt x="52673" y="40974"/>
                </a:lnTo>
                <a:lnTo>
                  <a:pt x="52499" y="41049"/>
                </a:lnTo>
                <a:lnTo>
                  <a:pt x="52325" y="41123"/>
                </a:lnTo>
                <a:lnTo>
                  <a:pt x="52151" y="41198"/>
                </a:lnTo>
                <a:lnTo>
                  <a:pt x="51976" y="41248"/>
                </a:lnTo>
                <a:lnTo>
                  <a:pt x="51976" y="41248"/>
                </a:lnTo>
                <a:lnTo>
                  <a:pt x="51777" y="41273"/>
                </a:lnTo>
                <a:lnTo>
                  <a:pt x="51603" y="41273"/>
                </a:lnTo>
                <a:lnTo>
                  <a:pt x="51404" y="41273"/>
                </a:lnTo>
                <a:lnTo>
                  <a:pt x="51230" y="41248"/>
                </a:lnTo>
                <a:lnTo>
                  <a:pt x="51055" y="41223"/>
                </a:lnTo>
                <a:lnTo>
                  <a:pt x="50881" y="41148"/>
                </a:lnTo>
                <a:lnTo>
                  <a:pt x="50707" y="41098"/>
                </a:lnTo>
                <a:lnTo>
                  <a:pt x="50558" y="40999"/>
                </a:lnTo>
                <a:lnTo>
                  <a:pt x="50383" y="40899"/>
                </a:lnTo>
                <a:lnTo>
                  <a:pt x="50259" y="40800"/>
                </a:lnTo>
                <a:lnTo>
                  <a:pt x="50110" y="40675"/>
                </a:lnTo>
                <a:lnTo>
                  <a:pt x="49985" y="40526"/>
                </a:lnTo>
                <a:lnTo>
                  <a:pt x="49885" y="40401"/>
                </a:lnTo>
                <a:lnTo>
                  <a:pt x="49786" y="40227"/>
                </a:lnTo>
                <a:lnTo>
                  <a:pt x="49711" y="40078"/>
                </a:lnTo>
                <a:lnTo>
                  <a:pt x="49637" y="39879"/>
                </a:lnTo>
                <a:lnTo>
                  <a:pt x="40775" y="13791"/>
                </a:lnTo>
                <a:lnTo>
                  <a:pt x="40775" y="13791"/>
                </a:lnTo>
                <a:lnTo>
                  <a:pt x="40675" y="13492"/>
                </a:lnTo>
                <a:lnTo>
                  <a:pt x="40600" y="13193"/>
                </a:lnTo>
                <a:lnTo>
                  <a:pt x="40551" y="12870"/>
                </a:lnTo>
                <a:lnTo>
                  <a:pt x="40501" y="12571"/>
                </a:lnTo>
                <a:lnTo>
                  <a:pt x="40476" y="12272"/>
                </a:lnTo>
                <a:lnTo>
                  <a:pt x="40476" y="11974"/>
                </a:lnTo>
                <a:lnTo>
                  <a:pt x="40476" y="11675"/>
                </a:lnTo>
                <a:lnTo>
                  <a:pt x="40501" y="11376"/>
                </a:lnTo>
                <a:lnTo>
                  <a:pt x="40551" y="11077"/>
                </a:lnTo>
                <a:lnTo>
                  <a:pt x="40600" y="10779"/>
                </a:lnTo>
                <a:lnTo>
                  <a:pt x="40675" y="10480"/>
                </a:lnTo>
                <a:lnTo>
                  <a:pt x="40750" y="10206"/>
                </a:lnTo>
                <a:lnTo>
                  <a:pt x="40849" y="9932"/>
                </a:lnTo>
                <a:lnTo>
                  <a:pt x="40974" y="9659"/>
                </a:lnTo>
                <a:lnTo>
                  <a:pt x="41098" y="9385"/>
                </a:lnTo>
                <a:lnTo>
                  <a:pt x="41248" y="9136"/>
                </a:lnTo>
                <a:lnTo>
                  <a:pt x="41397" y="8887"/>
                </a:lnTo>
                <a:lnTo>
                  <a:pt x="41546" y="8638"/>
                </a:lnTo>
                <a:lnTo>
                  <a:pt x="41745" y="8414"/>
                </a:lnTo>
                <a:lnTo>
                  <a:pt x="41920" y="8190"/>
                </a:lnTo>
                <a:lnTo>
                  <a:pt x="42119" y="7966"/>
                </a:lnTo>
                <a:lnTo>
                  <a:pt x="42343" y="7767"/>
                </a:lnTo>
                <a:lnTo>
                  <a:pt x="42567" y="7567"/>
                </a:lnTo>
                <a:lnTo>
                  <a:pt x="42816" y="7393"/>
                </a:lnTo>
                <a:lnTo>
                  <a:pt x="43040" y="7219"/>
                </a:lnTo>
                <a:lnTo>
                  <a:pt x="43314" y="7070"/>
                </a:lnTo>
                <a:lnTo>
                  <a:pt x="43563" y="6920"/>
                </a:lnTo>
                <a:lnTo>
                  <a:pt x="43861" y="6771"/>
                </a:lnTo>
                <a:lnTo>
                  <a:pt x="44135" y="6671"/>
                </a:lnTo>
                <a:lnTo>
                  <a:pt x="44434" y="6572"/>
                </a:lnTo>
                <a:lnTo>
                  <a:pt x="44733" y="6472"/>
                </a:lnTo>
                <a:lnTo>
                  <a:pt x="45056" y="6398"/>
                </a:lnTo>
                <a:lnTo>
                  <a:pt x="45056" y="6398"/>
                </a:lnTo>
                <a:lnTo>
                  <a:pt x="45355" y="6348"/>
                </a:lnTo>
                <a:lnTo>
                  <a:pt x="45679" y="6323"/>
                </a:lnTo>
                <a:lnTo>
                  <a:pt x="45977" y="6298"/>
                </a:lnTo>
                <a:lnTo>
                  <a:pt x="46301" y="6298"/>
                </a:lnTo>
                <a:lnTo>
                  <a:pt x="46600" y="6323"/>
                </a:lnTo>
                <a:lnTo>
                  <a:pt x="46898" y="6348"/>
                </a:lnTo>
                <a:lnTo>
                  <a:pt x="47197" y="6398"/>
                </a:lnTo>
                <a:lnTo>
                  <a:pt x="47496" y="6447"/>
                </a:lnTo>
                <a:lnTo>
                  <a:pt x="47770" y="6522"/>
                </a:lnTo>
                <a:lnTo>
                  <a:pt x="48068" y="6622"/>
                </a:lnTo>
                <a:lnTo>
                  <a:pt x="48342" y="6721"/>
                </a:lnTo>
                <a:lnTo>
                  <a:pt x="48616" y="6846"/>
                </a:lnTo>
                <a:lnTo>
                  <a:pt x="48865" y="6995"/>
                </a:lnTo>
                <a:lnTo>
                  <a:pt x="49114" y="7144"/>
                </a:lnTo>
                <a:lnTo>
                  <a:pt x="49363" y="7294"/>
                </a:lnTo>
                <a:lnTo>
                  <a:pt x="49612" y="7468"/>
                </a:lnTo>
                <a:lnTo>
                  <a:pt x="49836" y="7642"/>
                </a:lnTo>
                <a:lnTo>
                  <a:pt x="50060" y="7841"/>
                </a:lnTo>
                <a:lnTo>
                  <a:pt x="50259" y="8065"/>
                </a:lnTo>
                <a:lnTo>
                  <a:pt x="50458" y="8289"/>
                </a:lnTo>
                <a:lnTo>
                  <a:pt x="50657" y="8513"/>
                </a:lnTo>
                <a:lnTo>
                  <a:pt x="50831" y="8737"/>
                </a:lnTo>
                <a:lnTo>
                  <a:pt x="50981" y="8986"/>
                </a:lnTo>
                <a:lnTo>
                  <a:pt x="51130" y="9260"/>
                </a:lnTo>
                <a:lnTo>
                  <a:pt x="51279" y="9509"/>
                </a:lnTo>
                <a:lnTo>
                  <a:pt x="51404" y="9783"/>
                </a:lnTo>
                <a:lnTo>
                  <a:pt x="51504" y="10082"/>
                </a:lnTo>
                <a:lnTo>
                  <a:pt x="51603" y="10380"/>
                </a:lnTo>
                <a:lnTo>
                  <a:pt x="51678" y="10679"/>
                </a:lnTo>
                <a:lnTo>
                  <a:pt x="51752" y="10978"/>
                </a:lnTo>
                <a:lnTo>
                  <a:pt x="51777" y="11277"/>
                </a:lnTo>
                <a:lnTo>
                  <a:pt x="51827" y="11600"/>
                </a:lnTo>
                <a:lnTo>
                  <a:pt x="51827" y="11600"/>
                </a:lnTo>
                <a:close/>
                <a:moveTo>
                  <a:pt x="35572" y="15956"/>
                </a:moveTo>
                <a:lnTo>
                  <a:pt x="47745" y="40675"/>
                </a:lnTo>
                <a:lnTo>
                  <a:pt x="47745" y="40675"/>
                </a:lnTo>
                <a:lnTo>
                  <a:pt x="47819" y="40850"/>
                </a:lnTo>
                <a:lnTo>
                  <a:pt x="47894" y="41024"/>
                </a:lnTo>
                <a:lnTo>
                  <a:pt x="47919" y="41198"/>
                </a:lnTo>
                <a:lnTo>
                  <a:pt x="47944" y="41372"/>
                </a:lnTo>
                <a:lnTo>
                  <a:pt x="47969" y="41571"/>
                </a:lnTo>
                <a:lnTo>
                  <a:pt x="47944" y="41746"/>
                </a:lnTo>
                <a:lnTo>
                  <a:pt x="47919" y="41920"/>
                </a:lnTo>
                <a:lnTo>
                  <a:pt x="47894" y="42094"/>
                </a:lnTo>
                <a:lnTo>
                  <a:pt x="47844" y="42268"/>
                </a:lnTo>
                <a:lnTo>
                  <a:pt x="47770" y="42443"/>
                </a:lnTo>
                <a:lnTo>
                  <a:pt x="47670" y="42617"/>
                </a:lnTo>
                <a:lnTo>
                  <a:pt x="47595" y="42766"/>
                </a:lnTo>
                <a:lnTo>
                  <a:pt x="47471" y="42916"/>
                </a:lnTo>
                <a:lnTo>
                  <a:pt x="47346" y="43040"/>
                </a:lnTo>
                <a:lnTo>
                  <a:pt x="47197" y="43165"/>
                </a:lnTo>
                <a:lnTo>
                  <a:pt x="47048" y="43289"/>
                </a:lnTo>
                <a:lnTo>
                  <a:pt x="47048" y="43289"/>
                </a:lnTo>
                <a:lnTo>
                  <a:pt x="46873" y="43389"/>
                </a:lnTo>
                <a:lnTo>
                  <a:pt x="46724" y="43463"/>
                </a:lnTo>
                <a:lnTo>
                  <a:pt x="46550" y="43513"/>
                </a:lnTo>
                <a:lnTo>
                  <a:pt x="46376" y="43563"/>
                </a:lnTo>
                <a:lnTo>
                  <a:pt x="46176" y="43613"/>
                </a:lnTo>
                <a:lnTo>
                  <a:pt x="46002" y="43613"/>
                </a:lnTo>
                <a:lnTo>
                  <a:pt x="45828" y="43613"/>
                </a:lnTo>
                <a:lnTo>
                  <a:pt x="45654" y="43613"/>
                </a:lnTo>
                <a:lnTo>
                  <a:pt x="45455" y="43588"/>
                </a:lnTo>
                <a:lnTo>
                  <a:pt x="45280" y="43538"/>
                </a:lnTo>
                <a:lnTo>
                  <a:pt x="45106" y="43463"/>
                </a:lnTo>
                <a:lnTo>
                  <a:pt x="44957" y="43389"/>
                </a:lnTo>
                <a:lnTo>
                  <a:pt x="44782" y="43289"/>
                </a:lnTo>
                <a:lnTo>
                  <a:pt x="44633" y="43190"/>
                </a:lnTo>
                <a:lnTo>
                  <a:pt x="44509" y="43065"/>
                </a:lnTo>
                <a:lnTo>
                  <a:pt x="44359" y="42916"/>
                </a:lnTo>
                <a:lnTo>
                  <a:pt x="26212" y="22205"/>
                </a:lnTo>
                <a:lnTo>
                  <a:pt x="26212" y="22205"/>
                </a:lnTo>
                <a:lnTo>
                  <a:pt x="25988" y="21956"/>
                </a:lnTo>
                <a:lnTo>
                  <a:pt x="25814" y="21707"/>
                </a:lnTo>
                <a:lnTo>
                  <a:pt x="25640" y="21458"/>
                </a:lnTo>
                <a:lnTo>
                  <a:pt x="25490" y="21184"/>
                </a:lnTo>
                <a:lnTo>
                  <a:pt x="25341" y="20910"/>
                </a:lnTo>
                <a:lnTo>
                  <a:pt x="25217" y="20636"/>
                </a:lnTo>
                <a:lnTo>
                  <a:pt x="25117" y="20363"/>
                </a:lnTo>
                <a:lnTo>
                  <a:pt x="25017" y="20064"/>
                </a:lnTo>
                <a:lnTo>
                  <a:pt x="24943" y="19790"/>
                </a:lnTo>
                <a:lnTo>
                  <a:pt x="24893" y="19491"/>
                </a:lnTo>
                <a:lnTo>
                  <a:pt x="24843" y="19193"/>
                </a:lnTo>
                <a:lnTo>
                  <a:pt x="24818" y="18894"/>
                </a:lnTo>
                <a:lnTo>
                  <a:pt x="24793" y="18620"/>
                </a:lnTo>
                <a:lnTo>
                  <a:pt x="24793" y="18321"/>
                </a:lnTo>
                <a:lnTo>
                  <a:pt x="24818" y="18023"/>
                </a:lnTo>
                <a:lnTo>
                  <a:pt x="24843" y="17724"/>
                </a:lnTo>
                <a:lnTo>
                  <a:pt x="24893" y="17425"/>
                </a:lnTo>
                <a:lnTo>
                  <a:pt x="24943" y="17151"/>
                </a:lnTo>
                <a:lnTo>
                  <a:pt x="25017" y="16853"/>
                </a:lnTo>
                <a:lnTo>
                  <a:pt x="25117" y="16579"/>
                </a:lnTo>
                <a:lnTo>
                  <a:pt x="25217" y="16305"/>
                </a:lnTo>
                <a:lnTo>
                  <a:pt x="25341" y="16031"/>
                </a:lnTo>
                <a:lnTo>
                  <a:pt x="25465" y="15782"/>
                </a:lnTo>
                <a:lnTo>
                  <a:pt x="25615" y="15508"/>
                </a:lnTo>
                <a:lnTo>
                  <a:pt x="25789" y="15259"/>
                </a:lnTo>
                <a:lnTo>
                  <a:pt x="25963" y="15011"/>
                </a:lnTo>
                <a:lnTo>
                  <a:pt x="26162" y="14786"/>
                </a:lnTo>
                <a:lnTo>
                  <a:pt x="26362" y="14562"/>
                </a:lnTo>
                <a:lnTo>
                  <a:pt x="26586" y="14338"/>
                </a:lnTo>
                <a:lnTo>
                  <a:pt x="26810" y="14139"/>
                </a:lnTo>
                <a:lnTo>
                  <a:pt x="27059" y="13940"/>
                </a:lnTo>
                <a:lnTo>
                  <a:pt x="27308" y="13741"/>
                </a:lnTo>
                <a:lnTo>
                  <a:pt x="27308" y="13741"/>
                </a:lnTo>
                <a:lnTo>
                  <a:pt x="27581" y="13567"/>
                </a:lnTo>
                <a:lnTo>
                  <a:pt x="27855" y="13417"/>
                </a:lnTo>
                <a:lnTo>
                  <a:pt x="28154" y="13293"/>
                </a:lnTo>
                <a:lnTo>
                  <a:pt x="28428" y="13168"/>
                </a:lnTo>
                <a:lnTo>
                  <a:pt x="28726" y="13069"/>
                </a:lnTo>
                <a:lnTo>
                  <a:pt x="29000" y="12994"/>
                </a:lnTo>
                <a:lnTo>
                  <a:pt x="29299" y="12920"/>
                </a:lnTo>
                <a:lnTo>
                  <a:pt x="29598" y="12870"/>
                </a:lnTo>
                <a:lnTo>
                  <a:pt x="29896" y="12820"/>
                </a:lnTo>
                <a:lnTo>
                  <a:pt x="30195" y="12795"/>
                </a:lnTo>
                <a:lnTo>
                  <a:pt x="30494" y="12795"/>
                </a:lnTo>
                <a:lnTo>
                  <a:pt x="30768" y="12795"/>
                </a:lnTo>
                <a:lnTo>
                  <a:pt x="31066" y="12820"/>
                </a:lnTo>
                <a:lnTo>
                  <a:pt x="31365" y="12870"/>
                </a:lnTo>
                <a:lnTo>
                  <a:pt x="31664" y="12920"/>
                </a:lnTo>
                <a:lnTo>
                  <a:pt x="31938" y="12994"/>
                </a:lnTo>
                <a:lnTo>
                  <a:pt x="32211" y="13069"/>
                </a:lnTo>
                <a:lnTo>
                  <a:pt x="32510" y="13168"/>
                </a:lnTo>
                <a:lnTo>
                  <a:pt x="32784" y="13268"/>
                </a:lnTo>
                <a:lnTo>
                  <a:pt x="33033" y="13417"/>
                </a:lnTo>
                <a:lnTo>
                  <a:pt x="33307" y="13542"/>
                </a:lnTo>
                <a:lnTo>
                  <a:pt x="33556" y="13691"/>
                </a:lnTo>
                <a:lnTo>
                  <a:pt x="33805" y="13865"/>
                </a:lnTo>
                <a:lnTo>
                  <a:pt x="34029" y="14040"/>
                </a:lnTo>
                <a:lnTo>
                  <a:pt x="34253" y="14239"/>
                </a:lnTo>
                <a:lnTo>
                  <a:pt x="34477" y="14438"/>
                </a:lnTo>
                <a:lnTo>
                  <a:pt x="34701" y="14662"/>
                </a:lnTo>
                <a:lnTo>
                  <a:pt x="34900" y="14911"/>
                </a:lnTo>
                <a:lnTo>
                  <a:pt x="35074" y="15135"/>
                </a:lnTo>
                <a:lnTo>
                  <a:pt x="35248" y="15409"/>
                </a:lnTo>
                <a:lnTo>
                  <a:pt x="35423" y="15683"/>
                </a:lnTo>
                <a:lnTo>
                  <a:pt x="35572" y="15956"/>
                </a:lnTo>
                <a:lnTo>
                  <a:pt x="35572" y="15956"/>
                </a:lnTo>
                <a:close/>
                <a:moveTo>
                  <a:pt x="22205" y="26212"/>
                </a:moveTo>
                <a:lnTo>
                  <a:pt x="42940" y="44359"/>
                </a:lnTo>
                <a:lnTo>
                  <a:pt x="42940" y="44359"/>
                </a:lnTo>
                <a:lnTo>
                  <a:pt x="43065" y="44509"/>
                </a:lnTo>
                <a:lnTo>
                  <a:pt x="43189" y="44633"/>
                </a:lnTo>
                <a:lnTo>
                  <a:pt x="43289" y="44783"/>
                </a:lnTo>
                <a:lnTo>
                  <a:pt x="43388" y="44957"/>
                </a:lnTo>
                <a:lnTo>
                  <a:pt x="43463" y="45106"/>
                </a:lnTo>
                <a:lnTo>
                  <a:pt x="43538" y="45281"/>
                </a:lnTo>
                <a:lnTo>
                  <a:pt x="43588" y="45455"/>
                </a:lnTo>
                <a:lnTo>
                  <a:pt x="43612" y="45629"/>
                </a:lnTo>
                <a:lnTo>
                  <a:pt x="43612" y="45828"/>
                </a:lnTo>
                <a:lnTo>
                  <a:pt x="43612" y="46002"/>
                </a:lnTo>
                <a:lnTo>
                  <a:pt x="43612" y="46177"/>
                </a:lnTo>
                <a:lnTo>
                  <a:pt x="43588" y="46376"/>
                </a:lnTo>
                <a:lnTo>
                  <a:pt x="43538" y="46550"/>
                </a:lnTo>
                <a:lnTo>
                  <a:pt x="43463" y="46724"/>
                </a:lnTo>
                <a:lnTo>
                  <a:pt x="43388" y="46874"/>
                </a:lnTo>
                <a:lnTo>
                  <a:pt x="43289" y="47048"/>
                </a:lnTo>
                <a:lnTo>
                  <a:pt x="43289" y="47048"/>
                </a:lnTo>
                <a:lnTo>
                  <a:pt x="43164" y="47197"/>
                </a:lnTo>
                <a:lnTo>
                  <a:pt x="43040" y="47347"/>
                </a:lnTo>
                <a:lnTo>
                  <a:pt x="42915" y="47471"/>
                </a:lnTo>
                <a:lnTo>
                  <a:pt x="42766" y="47571"/>
                </a:lnTo>
                <a:lnTo>
                  <a:pt x="42617" y="47670"/>
                </a:lnTo>
                <a:lnTo>
                  <a:pt x="42442" y="47770"/>
                </a:lnTo>
                <a:lnTo>
                  <a:pt x="42268" y="47845"/>
                </a:lnTo>
                <a:lnTo>
                  <a:pt x="42094" y="47894"/>
                </a:lnTo>
                <a:lnTo>
                  <a:pt x="41920" y="47919"/>
                </a:lnTo>
                <a:lnTo>
                  <a:pt x="41745" y="47944"/>
                </a:lnTo>
                <a:lnTo>
                  <a:pt x="41571" y="47969"/>
                </a:lnTo>
                <a:lnTo>
                  <a:pt x="41397" y="47944"/>
                </a:lnTo>
                <a:lnTo>
                  <a:pt x="41198" y="47919"/>
                </a:lnTo>
                <a:lnTo>
                  <a:pt x="41024" y="47894"/>
                </a:lnTo>
                <a:lnTo>
                  <a:pt x="40849" y="47820"/>
                </a:lnTo>
                <a:lnTo>
                  <a:pt x="40675" y="47745"/>
                </a:lnTo>
                <a:lnTo>
                  <a:pt x="15956" y="35572"/>
                </a:lnTo>
                <a:lnTo>
                  <a:pt x="15956" y="35572"/>
                </a:lnTo>
                <a:lnTo>
                  <a:pt x="15683" y="35423"/>
                </a:lnTo>
                <a:lnTo>
                  <a:pt x="15409" y="35249"/>
                </a:lnTo>
                <a:lnTo>
                  <a:pt x="15160" y="35074"/>
                </a:lnTo>
                <a:lnTo>
                  <a:pt x="14911" y="34900"/>
                </a:lnTo>
                <a:lnTo>
                  <a:pt x="14662" y="34701"/>
                </a:lnTo>
                <a:lnTo>
                  <a:pt x="14438" y="34477"/>
                </a:lnTo>
                <a:lnTo>
                  <a:pt x="14239" y="34253"/>
                </a:lnTo>
                <a:lnTo>
                  <a:pt x="14040" y="34029"/>
                </a:lnTo>
                <a:lnTo>
                  <a:pt x="13865" y="33805"/>
                </a:lnTo>
                <a:lnTo>
                  <a:pt x="13691" y="33556"/>
                </a:lnTo>
                <a:lnTo>
                  <a:pt x="13542" y="33307"/>
                </a:lnTo>
                <a:lnTo>
                  <a:pt x="13417" y="33033"/>
                </a:lnTo>
                <a:lnTo>
                  <a:pt x="13268" y="32759"/>
                </a:lnTo>
                <a:lnTo>
                  <a:pt x="13168" y="32510"/>
                </a:lnTo>
                <a:lnTo>
                  <a:pt x="13069" y="32212"/>
                </a:lnTo>
                <a:lnTo>
                  <a:pt x="12994" y="31938"/>
                </a:lnTo>
                <a:lnTo>
                  <a:pt x="12919" y="31664"/>
                </a:lnTo>
                <a:lnTo>
                  <a:pt x="12870" y="31365"/>
                </a:lnTo>
                <a:lnTo>
                  <a:pt x="12820" y="31067"/>
                </a:lnTo>
                <a:lnTo>
                  <a:pt x="12795" y="30768"/>
                </a:lnTo>
                <a:lnTo>
                  <a:pt x="12795" y="30494"/>
                </a:lnTo>
                <a:lnTo>
                  <a:pt x="12795" y="30195"/>
                </a:lnTo>
                <a:lnTo>
                  <a:pt x="12820" y="29897"/>
                </a:lnTo>
                <a:lnTo>
                  <a:pt x="12870" y="29598"/>
                </a:lnTo>
                <a:lnTo>
                  <a:pt x="12919" y="29299"/>
                </a:lnTo>
                <a:lnTo>
                  <a:pt x="12994" y="29000"/>
                </a:lnTo>
                <a:lnTo>
                  <a:pt x="13069" y="28702"/>
                </a:lnTo>
                <a:lnTo>
                  <a:pt x="13168" y="28428"/>
                </a:lnTo>
                <a:lnTo>
                  <a:pt x="13293" y="28154"/>
                </a:lnTo>
                <a:lnTo>
                  <a:pt x="13417" y="27855"/>
                </a:lnTo>
                <a:lnTo>
                  <a:pt x="13592" y="27582"/>
                </a:lnTo>
                <a:lnTo>
                  <a:pt x="13741" y="27308"/>
                </a:lnTo>
                <a:lnTo>
                  <a:pt x="13741" y="27308"/>
                </a:lnTo>
                <a:lnTo>
                  <a:pt x="13940" y="27059"/>
                </a:lnTo>
                <a:lnTo>
                  <a:pt x="14139" y="26810"/>
                </a:lnTo>
                <a:lnTo>
                  <a:pt x="14338" y="26586"/>
                </a:lnTo>
                <a:lnTo>
                  <a:pt x="14562" y="26362"/>
                </a:lnTo>
                <a:lnTo>
                  <a:pt x="14786" y="26163"/>
                </a:lnTo>
                <a:lnTo>
                  <a:pt x="15010" y="25963"/>
                </a:lnTo>
                <a:lnTo>
                  <a:pt x="15259" y="25789"/>
                </a:lnTo>
                <a:lnTo>
                  <a:pt x="15508" y="25615"/>
                </a:lnTo>
                <a:lnTo>
                  <a:pt x="15782" y="25466"/>
                </a:lnTo>
                <a:lnTo>
                  <a:pt x="16031" y="25341"/>
                </a:lnTo>
                <a:lnTo>
                  <a:pt x="16305" y="25217"/>
                </a:lnTo>
                <a:lnTo>
                  <a:pt x="16579" y="25117"/>
                </a:lnTo>
                <a:lnTo>
                  <a:pt x="16853" y="25018"/>
                </a:lnTo>
                <a:lnTo>
                  <a:pt x="17151" y="24943"/>
                </a:lnTo>
                <a:lnTo>
                  <a:pt x="17450" y="24893"/>
                </a:lnTo>
                <a:lnTo>
                  <a:pt x="17724" y="24843"/>
                </a:lnTo>
                <a:lnTo>
                  <a:pt x="18022" y="24818"/>
                </a:lnTo>
                <a:lnTo>
                  <a:pt x="18321" y="24794"/>
                </a:lnTo>
                <a:lnTo>
                  <a:pt x="18620" y="24794"/>
                </a:lnTo>
                <a:lnTo>
                  <a:pt x="18894" y="24818"/>
                </a:lnTo>
                <a:lnTo>
                  <a:pt x="19192" y="24843"/>
                </a:lnTo>
                <a:lnTo>
                  <a:pt x="19491" y="24893"/>
                </a:lnTo>
                <a:lnTo>
                  <a:pt x="19790" y="24943"/>
                </a:lnTo>
                <a:lnTo>
                  <a:pt x="20064" y="25018"/>
                </a:lnTo>
                <a:lnTo>
                  <a:pt x="20362" y="25117"/>
                </a:lnTo>
                <a:lnTo>
                  <a:pt x="20636" y="25217"/>
                </a:lnTo>
                <a:lnTo>
                  <a:pt x="20910" y="25341"/>
                </a:lnTo>
                <a:lnTo>
                  <a:pt x="21184" y="25491"/>
                </a:lnTo>
                <a:lnTo>
                  <a:pt x="21458" y="25640"/>
                </a:lnTo>
                <a:lnTo>
                  <a:pt x="21707" y="25814"/>
                </a:lnTo>
                <a:lnTo>
                  <a:pt x="21980" y="25988"/>
                </a:lnTo>
                <a:lnTo>
                  <a:pt x="22205" y="26212"/>
                </a:lnTo>
                <a:lnTo>
                  <a:pt x="22205" y="26212"/>
                </a:lnTo>
                <a:close/>
                <a:moveTo>
                  <a:pt x="13791" y="40775"/>
                </a:moveTo>
                <a:lnTo>
                  <a:pt x="39879" y="49637"/>
                </a:lnTo>
                <a:lnTo>
                  <a:pt x="39879" y="49637"/>
                </a:lnTo>
                <a:lnTo>
                  <a:pt x="40078" y="49711"/>
                </a:lnTo>
                <a:lnTo>
                  <a:pt x="40227" y="49786"/>
                </a:lnTo>
                <a:lnTo>
                  <a:pt x="40401" y="49886"/>
                </a:lnTo>
                <a:lnTo>
                  <a:pt x="40551" y="49985"/>
                </a:lnTo>
                <a:lnTo>
                  <a:pt x="40675" y="50110"/>
                </a:lnTo>
                <a:lnTo>
                  <a:pt x="40800" y="50259"/>
                </a:lnTo>
                <a:lnTo>
                  <a:pt x="40899" y="50384"/>
                </a:lnTo>
                <a:lnTo>
                  <a:pt x="40999" y="50558"/>
                </a:lnTo>
                <a:lnTo>
                  <a:pt x="41098" y="50707"/>
                </a:lnTo>
                <a:lnTo>
                  <a:pt x="41148" y="50881"/>
                </a:lnTo>
                <a:lnTo>
                  <a:pt x="41223" y="51056"/>
                </a:lnTo>
                <a:lnTo>
                  <a:pt x="41248" y="51230"/>
                </a:lnTo>
                <a:lnTo>
                  <a:pt x="41273" y="51404"/>
                </a:lnTo>
                <a:lnTo>
                  <a:pt x="41273" y="51603"/>
                </a:lnTo>
                <a:lnTo>
                  <a:pt x="41273" y="51778"/>
                </a:lnTo>
                <a:lnTo>
                  <a:pt x="41248" y="51977"/>
                </a:lnTo>
                <a:lnTo>
                  <a:pt x="41248" y="51977"/>
                </a:lnTo>
                <a:lnTo>
                  <a:pt x="41198" y="52151"/>
                </a:lnTo>
                <a:lnTo>
                  <a:pt x="41123" y="52325"/>
                </a:lnTo>
                <a:lnTo>
                  <a:pt x="41048" y="52500"/>
                </a:lnTo>
                <a:lnTo>
                  <a:pt x="40974" y="52674"/>
                </a:lnTo>
                <a:lnTo>
                  <a:pt x="40849" y="52823"/>
                </a:lnTo>
                <a:lnTo>
                  <a:pt x="40750" y="52948"/>
                </a:lnTo>
                <a:lnTo>
                  <a:pt x="40625" y="53072"/>
                </a:lnTo>
                <a:lnTo>
                  <a:pt x="40476" y="53197"/>
                </a:lnTo>
                <a:lnTo>
                  <a:pt x="40327" y="53296"/>
                </a:lnTo>
                <a:lnTo>
                  <a:pt x="40177" y="53396"/>
                </a:lnTo>
                <a:lnTo>
                  <a:pt x="40003" y="53470"/>
                </a:lnTo>
                <a:lnTo>
                  <a:pt x="39829" y="53520"/>
                </a:lnTo>
                <a:lnTo>
                  <a:pt x="39654" y="53570"/>
                </a:lnTo>
                <a:lnTo>
                  <a:pt x="39480" y="53620"/>
                </a:lnTo>
                <a:lnTo>
                  <a:pt x="39281" y="53620"/>
                </a:lnTo>
                <a:lnTo>
                  <a:pt x="39107" y="53620"/>
                </a:lnTo>
                <a:lnTo>
                  <a:pt x="11600" y="51827"/>
                </a:lnTo>
                <a:lnTo>
                  <a:pt x="11600" y="51827"/>
                </a:lnTo>
                <a:lnTo>
                  <a:pt x="11277" y="51778"/>
                </a:lnTo>
                <a:lnTo>
                  <a:pt x="10978" y="51753"/>
                </a:lnTo>
                <a:lnTo>
                  <a:pt x="10679" y="51678"/>
                </a:lnTo>
                <a:lnTo>
                  <a:pt x="10380" y="51603"/>
                </a:lnTo>
                <a:lnTo>
                  <a:pt x="10082" y="51504"/>
                </a:lnTo>
                <a:lnTo>
                  <a:pt x="9808" y="51404"/>
                </a:lnTo>
                <a:lnTo>
                  <a:pt x="9509" y="51280"/>
                </a:lnTo>
                <a:lnTo>
                  <a:pt x="9260" y="51130"/>
                </a:lnTo>
                <a:lnTo>
                  <a:pt x="8986" y="50981"/>
                </a:lnTo>
                <a:lnTo>
                  <a:pt x="8737" y="50832"/>
                </a:lnTo>
                <a:lnTo>
                  <a:pt x="8513" y="50657"/>
                </a:lnTo>
                <a:lnTo>
                  <a:pt x="8289" y="50458"/>
                </a:lnTo>
                <a:lnTo>
                  <a:pt x="8065" y="50259"/>
                </a:lnTo>
                <a:lnTo>
                  <a:pt x="7841" y="50060"/>
                </a:lnTo>
                <a:lnTo>
                  <a:pt x="7667" y="49836"/>
                </a:lnTo>
                <a:lnTo>
                  <a:pt x="7468" y="49612"/>
                </a:lnTo>
                <a:lnTo>
                  <a:pt x="7294" y="49363"/>
                </a:lnTo>
                <a:lnTo>
                  <a:pt x="7144" y="49114"/>
                </a:lnTo>
                <a:lnTo>
                  <a:pt x="6995" y="48865"/>
                </a:lnTo>
                <a:lnTo>
                  <a:pt x="6846" y="48616"/>
                </a:lnTo>
                <a:lnTo>
                  <a:pt x="6746" y="48342"/>
                </a:lnTo>
                <a:lnTo>
                  <a:pt x="6622" y="48069"/>
                </a:lnTo>
                <a:lnTo>
                  <a:pt x="6522" y="47770"/>
                </a:lnTo>
                <a:lnTo>
                  <a:pt x="6447" y="47496"/>
                </a:lnTo>
                <a:lnTo>
                  <a:pt x="6397" y="47197"/>
                </a:lnTo>
                <a:lnTo>
                  <a:pt x="6348" y="46899"/>
                </a:lnTo>
                <a:lnTo>
                  <a:pt x="6323" y="46600"/>
                </a:lnTo>
                <a:lnTo>
                  <a:pt x="6298" y="46301"/>
                </a:lnTo>
                <a:lnTo>
                  <a:pt x="6298" y="45978"/>
                </a:lnTo>
                <a:lnTo>
                  <a:pt x="6323" y="45679"/>
                </a:lnTo>
                <a:lnTo>
                  <a:pt x="6348" y="45355"/>
                </a:lnTo>
                <a:lnTo>
                  <a:pt x="6397" y="45032"/>
                </a:lnTo>
                <a:lnTo>
                  <a:pt x="6397" y="45032"/>
                </a:lnTo>
                <a:lnTo>
                  <a:pt x="6472" y="44733"/>
                </a:lnTo>
                <a:lnTo>
                  <a:pt x="6572" y="44434"/>
                </a:lnTo>
                <a:lnTo>
                  <a:pt x="6671" y="44135"/>
                </a:lnTo>
                <a:lnTo>
                  <a:pt x="6771" y="43862"/>
                </a:lnTo>
                <a:lnTo>
                  <a:pt x="6920" y="43563"/>
                </a:lnTo>
                <a:lnTo>
                  <a:pt x="7070" y="43314"/>
                </a:lnTo>
                <a:lnTo>
                  <a:pt x="7219" y="43040"/>
                </a:lnTo>
                <a:lnTo>
                  <a:pt x="7393" y="42816"/>
                </a:lnTo>
                <a:lnTo>
                  <a:pt x="7567" y="42567"/>
                </a:lnTo>
                <a:lnTo>
                  <a:pt x="7767" y="42343"/>
                </a:lnTo>
                <a:lnTo>
                  <a:pt x="7966" y="42119"/>
                </a:lnTo>
                <a:lnTo>
                  <a:pt x="8190" y="41920"/>
                </a:lnTo>
                <a:lnTo>
                  <a:pt x="8414" y="41746"/>
                </a:lnTo>
                <a:lnTo>
                  <a:pt x="8638" y="41547"/>
                </a:lnTo>
                <a:lnTo>
                  <a:pt x="8887" y="41397"/>
                </a:lnTo>
                <a:lnTo>
                  <a:pt x="9136" y="41248"/>
                </a:lnTo>
                <a:lnTo>
                  <a:pt x="9385" y="41098"/>
                </a:lnTo>
                <a:lnTo>
                  <a:pt x="9658" y="40974"/>
                </a:lnTo>
                <a:lnTo>
                  <a:pt x="9932" y="40850"/>
                </a:lnTo>
                <a:lnTo>
                  <a:pt x="10206" y="40750"/>
                </a:lnTo>
                <a:lnTo>
                  <a:pt x="10505" y="40675"/>
                </a:lnTo>
                <a:lnTo>
                  <a:pt x="10779" y="40601"/>
                </a:lnTo>
                <a:lnTo>
                  <a:pt x="11077" y="40551"/>
                </a:lnTo>
                <a:lnTo>
                  <a:pt x="11376" y="40501"/>
                </a:lnTo>
                <a:lnTo>
                  <a:pt x="11675" y="40476"/>
                </a:lnTo>
                <a:lnTo>
                  <a:pt x="11974" y="40476"/>
                </a:lnTo>
                <a:lnTo>
                  <a:pt x="12272" y="40476"/>
                </a:lnTo>
                <a:lnTo>
                  <a:pt x="12571" y="40501"/>
                </a:lnTo>
                <a:lnTo>
                  <a:pt x="12895" y="40551"/>
                </a:lnTo>
                <a:lnTo>
                  <a:pt x="13193" y="40601"/>
                </a:lnTo>
                <a:lnTo>
                  <a:pt x="13492" y="40675"/>
                </a:lnTo>
                <a:lnTo>
                  <a:pt x="13791" y="40775"/>
                </a:lnTo>
                <a:lnTo>
                  <a:pt x="13791" y="40775"/>
                </a:lnTo>
                <a:close/>
                <a:moveTo>
                  <a:pt x="11600" y="57453"/>
                </a:moveTo>
                <a:lnTo>
                  <a:pt x="39107" y="55661"/>
                </a:lnTo>
                <a:lnTo>
                  <a:pt x="39107" y="55661"/>
                </a:lnTo>
                <a:lnTo>
                  <a:pt x="39281" y="55661"/>
                </a:lnTo>
                <a:lnTo>
                  <a:pt x="39480" y="55661"/>
                </a:lnTo>
                <a:lnTo>
                  <a:pt x="39654" y="55686"/>
                </a:lnTo>
                <a:lnTo>
                  <a:pt x="39829" y="55736"/>
                </a:lnTo>
                <a:lnTo>
                  <a:pt x="40003" y="55810"/>
                </a:lnTo>
                <a:lnTo>
                  <a:pt x="40177" y="55885"/>
                </a:lnTo>
                <a:lnTo>
                  <a:pt x="40327" y="55960"/>
                </a:lnTo>
                <a:lnTo>
                  <a:pt x="40476" y="56084"/>
                </a:lnTo>
                <a:lnTo>
                  <a:pt x="40625" y="56184"/>
                </a:lnTo>
                <a:lnTo>
                  <a:pt x="40750" y="56308"/>
                </a:lnTo>
                <a:lnTo>
                  <a:pt x="40849" y="56458"/>
                </a:lnTo>
                <a:lnTo>
                  <a:pt x="40974" y="56607"/>
                </a:lnTo>
                <a:lnTo>
                  <a:pt x="41048" y="56781"/>
                </a:lnTo>
                <a:lnTo>
                  <a:pt x="41123" y="56930"/>
                </a:lnTo>
                <a:lnTo>
                  <a:pt x="41198" y="57105"/>
                </a:lnTo>
                <a:lnTo>
                  <a:pt x="41248" y="57304"/>
                </a:lnTo>
                <a:lnTo>
                  <a:pt x="41248" y="57304"/>
                </a:lnTo>
                <a:lnTo>
                  <a:pt x="41273" y="57503"/>
                </a:lnTo>
                <a:lnTo>
                  <a:pt x="41273" y="57677"/>
                </a:lnTo>
                <a:lnTo>
                  <a:pt x="41273" y="57876"/>
                </a:lnTo>
                <a:lnTo>
                  <a:pt x="41248" y="58051"/>
                </a:lnTo>
                <a:lnTo>
                  <a:pt x="41223" y="58225"/>
                </a:lnTo>
                <a:lnTo>
                  <a:pt x="41148" y="58399"/>
                </a:lnTo>
                <a:lnTo>
                  <a:pt x="41098" y="58573"/>
                </a:lnTo>
                <a:lnTo>
                  <a:pt x="40999" y="58723"/>
                </a:lnTo>
                <a:lnTo>
                  <a:pt x="40899" y="58872"/>
                </a:lnTo>
                <a:lnTo>
                  <a:pt x="40800" y="59022"/>
                </a:lnTo>
                <a:lnTo>
                  <a:pt x="40675" y="59146"/>
                </a:lnTo>
                <a:lnTo>
                  <a:pt x="40551" y="59270"/>
                </a:lnTo>
                <a:lnTo>
                  <a:pt x="40401" y="59395"/>
                </a:lnTo>
                <a:lnTo>
                  <a:pt x="40227" y="59494"/>
                </a:lnTo>
                <a:lnTo>
                  <a:pt x="40078" y="59569"/>
                </a:lnTo>
                <a:lnTo>
                  <a:pt x="39879" y="59644"/>
                </a:lnTo>
                <a:lnTo>
                  <a:pt x="13791" y="68506"/>
                </a:lnTo>
                <a:lnTo>
                  <a:pt x="13791" y="68506"/>
                </a:lnTo>
                <a:lnTo>
                  <a:pt x="13492" y="68605"/>
                </a:lnTo>
                <a:lnTo>
                  <a:pt x="13193" y="68680"/>
                </a:lnTo>
                <a:lnTo>
                  <a:pt x="12895" y="68730"/>
                </a:lnTo>
                <a:lnTo>
                  <a:pt x="12571" y="68780"/>
                </a:lnTo>
                <a:lnTo>
                  <a:pt x="12272" y="68804"/>
                </a:lnTo>
                <a:lnTo>
                  <a:pt x="11974" y="68804"/>
                </a:lnTo>
                <a:lnTo>
                  <a:pt x="11675" y="68804"/>
                </a:lnTo>
                <a:lnTo>
                  <a:pt x="11376" y="68780"/>
                </a:lnTo>
                <a:lnTo>
                  <a:pt x="11077" y="68730"/>
                </a:lnTo>
                <a:lnTo>
                  <a:pt x="10779" y="68680"/>
                </a:lnTo>
                <a:lnTo>
                  <a:pt x="10505" y="68605"/>
                </a:lnTo>
                <a:lnTo>
                  <a:pt x="10206" y="68531"/>
                </a:lnTo>
                <a:lnTo>
                  <a:pt x="9932" y="68431"/>
                </a:lnTo>
                <a:lnTo>
                  <a:pt x="9658" y="68307"/>
                </a:lnTo>
                <a:lnTo>
                  <a:pt x="9385" y="68182"/>
                </a:lnTo>
                <a:lnTo>
                  <a:pt x="9136" y="68033"/>
                </a:lnTo>
                <a:lnTo>
                  <a:pt x="8887" y="67883"/>
                </a:lnTo>
                <a:lnTo>
                  <a:pt x="8638" y="67709"/>
                </a:lnTo>
                <a:lnTo>
                  <a:pt x="8414" y="67535"/>
                </a:lnTo>
                <a:lnTo>
                  <a:pt x="8190" y="67361"/>
                </a:lnTo>
                <a:lnTo>
                  <a:pt x="7966" y="67137"/>
                </a:lnTo>
                <a:lnTo>
                  <a:pt x="7767" y="66938"/>
                </a:lnTo>
                <a:lnTo>
                  <a:pt x="7567" y="66713"/>
                </a:lnTo>
                <a:lnTo>
                  <a:pt x="7393" y="66465"/>
                </a:lnTo>
                <a:lnTo>
                  <a:pt x="7219" y="66216"/>
                </a:lnTo>
                <a:lnTo>
                  <a:pt x="7070" y="65967"/>
                </a:lnTo>
                <a:lnTo>
                  <a:pt x="6920" y="65693"/>
                </a:lnTo>
                <a:lnTo>
                  <a:pt x="6771" y="65419"/>
                </a:lnTo>
                <a:lnTo>
                  <a:pt x="6671" y="65145"/>
                </a:lnTo>
                <a:lnTo>
                  <a:pt x="6572" y="64846"/>
                </a:lnTo>
                <a:lnTo>
                  <a:pt x="6472" y="64548"/>
                </a:lnTo>
                <a:lnTo>
                  <a:pt x="6397" y="64224"/>
                </a:lnTo>
                <a:lnTo>
                  <a:pt x="6397" y="64224"/>
                </a:lnTo>
                <a:lnTo>
                  <a:pt x="6348" y="63925"/>
                </a:lnTo>
                <a:lnTo>
                  <a:pt x="6323" y="63602"/>
                </a:lnTo>
                <a:lnTo>
                  <a:pt x="6298" y="63303"/>
                </a:lnTo>
                <a:lnTo>
                  <a:pt x="6298" y="62980"/>
                </a:lnTo>
                <a:lnTo>
                  <a:pt x="6323" y="62681"/>
                </a:lnTo>
                <a:lnTo>
                  <a:pt x="6348" y="62382"/>
                </a:lnTo>
                <a:lnTo>
                  <a:pt x="6397" y="62083"/>
                </a:lnTo>
                <a:lnTo>
                  <a:pt x="6447" y="61785"/>
                </a:lnTo>
                <a:lnTo>
                  <a:pt x="6522" y="61511"/>
                </a:lnTo>
                <a:lnTo>
                  <a:pt x="6622" y="61212"/>
                </a:lnTo>
                <a:lnTo>
                  <a:pt x="6746" y="60938"/>
                </a:lnTo>
                <a:lnTo>
                  <a:pt x="6846" y="60664"/>
                </a:lnTo>
                <a:lnTo>
                  <a:pt x="6995" y="60416"/>
                </a:lnTo>
                <a:lnTo>
                  <a:pt x="7144" y="60142"/>
                </a:lnTo>
                <a:lnTo>
                  <a:pt x="7294" y="59918"/>
                </a:lnTo>
                <a:lnTo>
                  <a:pt x="7468" y="59669"/>
                </a:lnTo>
                <a:lnTo>
                  <a:pt x="7667" y="59445"/>
                </a:lnTo>
                <a:lnTo>
                  <a:pt x="7841" y="59221"/>
                </a:lnTo>
                <a:lnTo>
                  <a:pt x="8065" y="59022"/>
                </a:lnTo>
                <a:lnTo>
                  <a:pt x="8289" y="58822"/>
                </a:lnTo>
                <a:lnTo>
                  <a:pt x="8513" y="58623"/>
                </a:lnTo>
                <a:lnTo>
                  <a:pt x="8737" y="58449"/>
                </a:lnTo>
                <a:lnTo>
                  <a:pt x="8986" y="58300"/>
                </a:lnTo>
                <a:lnTo>
                  <a:pt x="9260" y="58150"/>
                </a:lnTo>
                <a:lnTo>
                  <a:pt x="9509" y="58001"/>
                </a:lnTo>
                <a:lnTo>
                  <a:pt x="9808" y="57876"/>
                </a:lnTo>
                <a:lnTo>
                  <a:pt x="10082" y="57777"/>
                </a:lnTo>
                <a:lnTo>
                  <a:pt x="10380" y="57677"/>
                </a:lnTo>
                <a:lnTo>
                  <a:pt x="10679" y="57603"/>
                </a:lnTo>
                <a:lnTo>
                  <a:pt x="10978" y="57528"/>
                </a:lnTo>
                <a:lnTo>
                  <a:pt x="11277" y="57478"/>
                </a:lnTo>
                <a:lnTo>
                  <a:pt x="11600" y="57453"/>
                </a:lnTo>
                <a:lnTo>
                  <a:pt x="11600" y="57453"/>
                </a:lnTo>
                <a:close/>
                <a:moveTo>
                  <a:pt x="15956" y="73708"/>
                </a:moveTo>
                <a:lnTo>
                  <a:pt x="40675" y="61536"/>
                </a:lnTo>
                <a:lnTo>
                  <a:pt x="40675" y="61536"/>
                </a:lnTo>
                <a:lnTo>
                  <a:pt x="40849" y="61461"/>
                </a:lnTo>
                <a:lnTo>
                  <a:pt x="41024" y="61386"/>
                </a:lnTo>
                <a:lnTo>
                  <a:pt x="41198" y="61337"/>
                </a:lnTo>
                <a:lnTo>
                  <a:pt x="41397" y="61312"/>
                </a:lnTo>
                <a:lnTo>
                  <a:pt x="41571" y="61312"/>
                </a:lnTo>
                <a:lnTo>
                  <a:pt x="41745" y="61312"/>
                </a:lnTo>
                <a:lnTo>
                  <a:pt x="41920" y="61337"/>
                </a:lnTo>
                <a:lnTo>
                  <a:pt x="42094" y="61386"/>
                </a:lnTo>
                <a:lnTo>
                  <a:pt x="42268" y="61436"/>
                </a:lnTo>
                <a:lnTo>
                  <a:pt x="42442" y="61511"/>
                </a:lnTo>
                <a:lnTo>
                  <a:pt x="42617" y="61585"/>
                </a:lnTo>
                <a:lnTo>
                  <a:pt x="42766" y="61685"/>
                </a:lnTo>
                <a:lnTo>
                  <a:pt x="42915" y="61810"/>
                </a:lnTo>
                <a:lnTo>
                  <a:pt x="43040" y="61934"/>
                </a:lnTo>
                <a:lnTo>
                  <a:pt x="43164" y="62083"/>
                </a:lnTo>
                <a:lnTo>
                  <a:pt x="43289" y="62233"/>
                </a:lnTo>
                <a:lnTo>
                  <a:pt x="43289" y="62233"/>
                </a:lnTo>
                <a:lnTo>
                  <a:pt x="43388" y="62382"/>
                </a:lnTo>
                <a:lnTo>
                  <a:pt x="43463" y="62556"/>
                </a:lnTo>
                <a:lnTo>
                  <a:pt x="43538" y="62731"/>
                </a:lnTo>
                <a:lnTo>
                  <a:pt x="43588" y="62905"/>
                </a:lnTo>
                <a:lnTo>
                  <a:pt x="43612" y="63079"/>
                </a:lnTo>
                <a:lnTo>
                  <a:pt x="43612" y="63278"/>
                </a:lnTo>
                <a:lnTo>
                  <a:pt x="43612" y="63452"/>
                </a:lnTo>
                <a:lnTo>
                  <a:pt x="43612" y="63627"/>
                </a:lnTo>
                <a:lnTo>
                  <a:pt x="43588" y="63801"/>
                </a:lnTo>
                <a:lnTo>
                  <a:pt x="43538" y="63975"/>
                </a:lnTo>
                <a:lnTo>
                  <a:pt x="43463" y="64149"/>
                </a:lnTo>
                <a:lnTo>
                  <a:pt x="43388" y="64324"/>
                </a:lnTo>
                <a:lnTo>
                  <a:pt x="43289" y="64473"/>
                </a:lnTo>
                <a:lnTo>
                  <a:pt x="43189" y="64622"/>
                </a:lnTo>
                <a:lnTo>
                  <a:pt x="43065" y="64772"/>
                </a:lnTo>
                <a:lnTo>
                  <a:pt x="42940" y="64896"/>
                </a:lnTo>
                <a:lnTo>
                  <a:pt x="22205" y="83068"/>
                </a:lnTo>
                <a:lnTo>
                  <a:pt x="22205" y="83068"/>
                </a:lnTo>
                <a:lnTo>
                  <a:pt x="21980" y="83267"/>
                </a:lnTo>
                <a:lnTo>
                  <a:pt x="21707" y="83467"/>
                </a:lnTo>
                <a:lnTo>
                  <a:pt x="21458" y="83641"/>
                </a:lnTo>
                <a:lnTo>
                  <a:pt x="21184" y="83790"/>
                </a:lnTo>
                <a:lnTo>
                  <a:pt x="20910" y="83939"/>
                </a:lnTo>
                <a:lnTo>
                  <a:pt x="20636" y="84064"/>
                </a:lnTo>
                <a:lnTo>
                  <a:pt x="20362" y="84164"/>
                </a:lnTo>
                <a:lnTo>
                  <a:pt x="20064" y="84263"/>
                </a:lnTo>
                <a:lnTo>
                  <a:pt x="19790" y="84338"/>
                </a:lnTo>
                <a:lnTo>
                  <a:pt x="19491" y="84388"/>
                </a:lnTo>
                <a:lnTo>
                  <a:pt x="19192" y="84437"/>
                </a:lnTo>
                <a:lnTo>
                  <a:pt x="18894" y="84462"/>
                </a:lnTo>
                <a:lnTo>
                  <a:pt x="18620" y="84487"/>
                </a:lnTo>
                <a:lnTo>
                  <a:pt x="18321" y="84487"/>
                </a:lnTo>
                <a:lnTo>
                  <a:pt x="18022" y="84462"/>
                </a:lnTo>
                <a:lnTo>
                  <a:pt x="17724" y="84437"/>
                </a:lnTo>
                <a:lnTo>
                  <a:pt x="17450" y="84388"/>
                </a:lnTo>
                <a:lnTo>
                  <a:pt x="17151" y="84313"/>
                </a:lnTo>
                <a:lnTo>
                  <a:pt x="16877" y="84238"/>
                </a:lnTo>
                <a:lnTo>
                  <a:pt x="16579" y="84164"/>
                </a:lnTo>
                <a:lnTo>
                  <a:pt x="16305" y="84064"/>
                </a:lnTo>
                <a:lnTo>
                  <a:pt x="16031" y="83939"/>
                </a:lnTo>
                <a:lnTo>
                  <a:pt x="15782" y="83790"/>
                </a:lnTo>
                <a:lnTo>
                  <a:pt x="15508" y="83641"/>
                </a:lnTo>
                <a:lnTo>
                  <a:pt x="15259" y="83491"/>
                </a:lnTo>
                <a:lnTo>
                  <a:pt x="15010" y="83317"/>
                </a:lnTo>
                <a:lnTo>
                  <a:pt x="14786" y="83118"/>
                </a:lnTo>
                <a:lnTo>
                  <a:pt x="14562" y="82919"/>
                </a:lnTo>
                <a:lnTo>
                  <a:pt x="14338" y="82695"/>
                </a:lnTo>
                <a:lnTo>
                  <a:pt x="14139" y="82471"/>
                </a:lnTo>
                <a:lnTo>
                  <a:pt x="13940" y="82222"/>
                </a:lnTo>
                <a:lnTo>
                  <a:pt x="13741" y="81948"/>
                </a:lnTo>
                <a:lnTo>
                  <a:pt x="13741" y="81948"/>
                </a:lnTo>
                <a:lnTo>
                  <a:pt x="13592" y="81699"/>
                </a:lnTo>
                <a:lnTo>
                  <a:pt x="13417" y="81400"/>
                </a:lnTo>
                <a:lnTo>
                  <a:pt x="13293" y="81127"/>
                </a:lnTo>
                <a:lnTo>
                  <a:pt x="13168" y="80853"/>
                </a:lnTo>
                <a:lnTo>
                  <a:pt x="13069" y="80554"/>
                </a:lnTo>
                <a:lnTo>
                  <a:pt x="12994" y="80280"/>
                </a:lnTo>
                <a:lnTo>
                  <a:pt x="12919" y="79981"/>
                </a:lnTo>
                <a:lnTo>
                  <a:pt x="12870" y="79683"/>
                </a:lnTo>
                <a:lnTo>
                  <a:pt x="12820" y="79384"/>
                </a:lnTo>
                <a:lnTo>
                  <a:pt x="12795" y="79085"/>
                </a:lnTo>
                <a:lnTo>
                  <a:pt x="12795" y="78787"/>
                </a:lnTo>
                <a:lnTo>
                  <a:pt x="12795" y="78488"/>
                </a:lnTo>
                <a:lnTo>
                  <a:pt x="12820" y="78214"/>
                </a:lnTo>
                <a:lnTo>
                  <a:pt x="12870" y="77915"/>
                </a:lnTo>
                <a:lnTo>
                  <a:pt x="12919" y="77617"/>
                </a:lnTo>
                <a:lnTo>
                  <a:pt x="12994" y="77343"/>
                </a:lnTo>
                <a:lnTo>
                  <a:pt x="13069" y="77044"/>
                </a:lnTo>
                <a:lnTo>
                  <a:pt x="13168" y="76770"/>
                </a:lnTo>
                <a:lnTo>
                  <a:pt x="13268" y="76496"/>
                </a:lnTo>
                <a:lnTo>
                  <a:pt x="13417" y="76248"/>
                </a:lnTo>
                <a:lnTo>
                  <a:pt x="13542" y="75974"/>
                </a:lnTo>
                <a:lnTo>
                  <a:pt x="13691" y="75725"/>
                </a:lnTo>
                <a:lnTo>
                  <a:pt x="13865" y="75476"/>
                </a:lnTo>
                <a:lnTo>
                  <a:pt x="14040" y="75252"/>
                </a:lnTo>
                <a:lnTo>
                  <a:pt x="14239" y="75003"/>
                </a:lnTo>
                <a:lnTo>
                  <a:pt x="14438" y="74804"/>
                </a:lnTo>
                <a:lnTo>
                  <a:pt x="14662" y="74580"/>
                </a:lnTo>
                <a:lnTo>
                  <a:pt x="14911" y="74381"/>
                </a:lnTo>
                <a:lnTo>
                  <a:pt x="15160" y="74206"/>
                </a:lnTo>
                <a:lnTo>
                  <a:pt x="15409" y="74032"/>
                </a:lnTo>
                <a:lnTo>
                  <a:pt x="15683" y="73858"/>
                </a:lnTo>
                <a:lnTo>
                  <a:pt x="15956" y="73708"/>
                </a:lnTo>
                <a:lnTo>
                  <a:pt x="15956" y="73708"/>
                </a:lnTo>
                <a:close/>
                <a:moveTo>
                  <a:pt x="26212" y="87051"/>
                </a:moveTo>
                <a:lnTo>
                  <a:pt x="44359" y="66340"/>
                </a:lnTo>
                <a:lnTo>
                  <a:pt x="44359" y="66340"/>
                </a:lnTo>
                <a:lnTo>
                  <a:pt x="44509" y="66216"/>
                </a:lnTo>
                <a:lnTo>
                  <a:pt x="44633" y="66091"/>
                </a:lnTo>
                <a:lnTo>
                  <a:pt x="44782" y="65967"/>
                </a:lnTo>
                <a:lnTo>
                  <a:pt x="44957" y="65892"/>
                </a:lnTo>
                <a:lnTo>
                  <a:pt x="45106" y="65817"/>
                </a:lnTo>
                <a:lnTo>
                  <a:pt x="45280" y="65743"/>
                </a:lnTo>
                <a:lnTo>
                  <a:pt x="45455" y="65693"/>
                </a:lnTo>
                <a:lnTo>
                  <a:pt x="45654" y="65668"/>
                </a:lnTo>
                <a:lnTo>
                  <a:pt x="45828" y="65643"/>
                </a:lnTo>
                <a:lnTo>
                  <a:pt x="46002" y="65643"/>
                </a:lnTo>
                <a:lnTo>
                  <a:pt x="46176" y="65668"/>
                </a:lnTo>
                <a:lnTo>
                  <a:pt x="46376" y="65693"/>
                </a:lnTo>
                <a:lnTo>
                  <a:pt x="46550" y="65743"/>
                </a:lnTo>
                <a:lnTo>
                  <a:pt x="46724" y="65817"/>
                </a:lnTo>
                <a:lnTo>
                  <a:pt x="46873" y="65892"/>
                </a:lnTo>
                <a:lnTo>
                  <a:pt x="47048" y="65992"/>
                </a:lnTo>
                <a:lnTo>
                  <a:pt x="47048" y="65992"/>
                </a:lnTo>
                <a:lnTo>
                  <a:pt x="47197" y="66116"/>
                </a:lnTo>
                <a:lnTo>
                  <a:pt x="47346" y="66241"/>
                </a:lnTo>
                <a:lnTo>
                  <a:pt x="47471" y="66365"/>
                </a:lnTo>
                <a:lnTo>
                  <a:pt x="47595" y="66514"/>
                </a:lnTo>
                <a:lnTo>
                  <a:pt x="47670" y="66664"/>
                </a:lnTo>
                <a:lnTo>
                  <a:pt x="47770" y="66838"/>
                </a:lnTo>
                <a:lnTo>
                  <a:pt x="47844" y="66987"/>
                </a:lnTo>
                <a:lnTo>
                  <a:pt x="47894" y="67162"/>
                </a:lnTo>
                <a:lnTo>
                  <a:pt x="47919" y="67336"/>
                </a:lnTo>
                <a:lnTo>
                  <a:pt x="47944" y="67535"/>
                </a:lnTo>
                <a:lnTo>
                  <a:pt x="47969" y="67709"/>
                </a:lnTo>
                <a:lnTo>
                  <a:pt x="47944" y="67883"/>
                </a:lnTo>
                <a:lnTo>
                  <a:pt x="47919" y="68083"/>
                </a:lnTo>
                <a:lnTo>
                  <a:pt x="47894" y="68257"/>
                </a:lnTo>
                <a:lnTo>
                  <a:pt x="47819" y="68431"/>
                </a:lnTo>
                <a:lnTo>
                  <a:pt x="47745" y="68605"/>
                </a:lnTo>
                <a:lnTo>
                  <a:pt x="35572" y="93324"/>
                </a:lnTo>
                <a:lnTo>
                  <a:pt x="35572" y="93324"/>
                </a:lnTo>
                <a:lnTo>
                  <a:pt x="35423" y="93598"/>
                </a:lnTo>
                <a:lnTo>
                  <a:pt x="35248" y="93872"/>
                </a:lnTo>
                <a:lnTo>
                  <a:pt x="35074" y="94121"/>
                </a:lnTo>
                <a:lnTo>
                  <a:pt x="34900" y="94370"/>
                </a:lnTo>
                <a:lnTo>
                  <a:pt x="34701" y="94594"/>
                </a:lnTo>
                <a:lnTo>
                  <a:pt x="34477" y="94818"/>
                </a:lnTo>
                <a:lnTo>
                  <a:pt x="34253" y="95042"/>
                </a:lnTo>
                <a:lnTo>
                  <a:pt x="34029" y="95216"/>
                </a:lnTo>
                <a:lnTo>
                  <a:pt x="33805" y="95415"/>
                </a:lnTo>
                <a:lnTo>
                  <a:pt x="33556" y="95565"/>
                </a:lnTo>
                <a:lnTo>
                  <a:pt x="33307" y="95739"/>
                </a:lnTo>
                <a:lnTo>
                  <a:pt x="33033" y="95863"/>
                </a:lnTo>
                <a:lnTo>
                  <a:pt x="32784" y="95988"/>
                </a:lnTo>
                <a:lnTo>
                  <a:pt x="32510" y="96112"/>
                </a:lnTo>
                <a:lnTo>
                  <a:pt x="32211" y="96212"/>
                </a:lnTo>
                <a:lnTo>
                  <a:pt x="31938" y="96286"/>
                </a:lnTo>
                <a:lnTo>
                  <a:pt x="31664" y="96361"/>
                </a:lnTo>
                <a:lnTo>
                  <a:pt x="31365" y="96411"/>
                </a:lnTo>
                <a:lnTo>
                  <a:pt x="31066" y="96461"/>
                </a:lnTo>
                <a:lnTo>
                  <a:pt x="30768" y="96486"/>
                </a:lnTo>
                <a:lnTo>
                  <a:pt x="30494" y="96486"/>
                </a:lnTo>
                <a:lnTo>
                  <a:pt x="30195" y="96486"/>
                </a:lnTo>
                <a:lnTo>
                  <a:pt x="29896" y="96461"/>
                </a:lnTo>
                <a:lnTo>
                  <a:pt x="29598" y="96411"/>
                </a:lnTo>
                <a:lnTo>
                  <a:pt x="29299" y="96361"/>
                </a:lnTo>
                <a:lnTo>
                  <a:pt x="29000" y="96286"/>
                </a:lnTo>
                <a:lnTo>
                  <a:pt x="28726" y="96212"/>
                </a:lnTo>
                <a:lnTo>
                  <a:pt x="28428" y="96112"/>
                </a:lnTo>
                <a:lnTo>
                  <a:pt x="28154" y="95988"/>
                </a:lnTo>
                <a:lnTo>
                  <a:pt x="27855" y="95838"/>
                </a:lnTo>
                <a:lnTo>
                  <a:pt x="27581" y="95689"/>
                </a:lnTo>
                <a:lnTo>
                  <a:pt x="27308" y="95515"/>
                </a:lnTo>
                <a:lnTo>
                  <a:pt x="27308" y="95515"/>
                </a:lnTo>
                <a:lnTo>
                  <a:pt x="27059" y="95341"/>
                </a:lnTo>
                <a:lnTo>
                  <a:pt x="26810" y="95141"/>
                </a:lnTo>
                <a:lnTo>
                  <a:pt x="26586" y="94942"/>
                </a:lnTo>
                <a:lnTo>
                  <a:pt x="26362" y="94718"/>
                </a:lnTo>
                <a:lnTo>
                  <a:pt x="26162" y="94494"/>
                </a:lnTo>
                <a:lnTo>
                  <a:pt x="25963" y="94270"/>
                </a:lnTo>
                <a:lnTo>
                  <a:pt x="25789" y="94021"/>
                </a:lnTo>
                <a:lnTo>
                  <a:pt x="25615" y="93772"/>
                </a:lnTo>
                <a:lnTo>
                  <a:pt x="25465" y="93498"/>
                </a:lnTo>
                <a:lnTo>
                  <a:pt x="25341" y="93250"/>
                </a:lnTo>
                <a:lnTo>
                  <a:pt x="25217" y="92976"/>
                </a:lnTo>
                <a:lnTo>
                  <a:pt x="25117" y="92702"/>
                </a:lnTo>
                <a:lnTo>
                  <a:pt x="25017" y="92403"/>
                </a:lnTo>
                <a:lnTo>
                  <a:pt x="24943" y="92129"/>
                </a:lnTo>
                <a:lnTo>
                  <a:pt x="24893" y="91831"/>
                </a:lnTo>
                <a:lnTo>
                  <a:pt x="24843" y="91557"/>
                </a:lnTo>
                <a:lnTo>
                  <a:pt x="24818" y="91258"/>
                </a:lnTo>
                <a:lnTo>
                  <a:pt x="24793" y="90959"/>
                </a:lnTo>
                <a:lnTo>
                  <a:pt x="24793" y="90661"/>
                </a:lnTo>
                <a:lnTo>
                  <a:pt x="24818" y="90362"/>
                </a:lnTo>
                <a:lnTo>
                  <a:pt x="24843" y="90088"/>
                </a:lnTo>
                <a:lnTo>
                  <a:pt x="24893" y="89789"/>
                </a:lnTo>
                <a:lnTo>
                  <a:pt x="24943" y="89491"/>
                </a:lnTo>
                <a:lnTo>
                  <a:pt x="25017" y="89192"/>
                </a:lnTo>
                <a:lnTo>
                  <a:pt x="25117" y="88918"/>
                </a:lnTo>
                <a:lnTo>
                  <a:pt x="25217" y="88644"/>
                </a:lnTo>
                <a:lnTo>
                  <a:pt x="25341" y="88370"/>
                </a:lnTo>
                <a:lnTo>
                  <a:pt x="25490" y="88097"/>
                </a:lnTo>
                <a:lnTo>
                  <a:pt x="25640" y="87823"/>
                </a:lnTo>
                <a:lnTo>
                  <a:pt x="25814" y="87549"/>
                </a:lnTo>
                <a:lnTo>
                  <a:pt x="25988" y="87300"/>
                </a:lnTo>
                <a:lnTo>
                  <a:pt x="26212" y="87051"/>
                </a:lnTo>
                <a:lnTo>
                  <a:pt x="26212" y="87051"/>
                </a:lnTo>
                <a:close/>
                <a:moveTo>
                  <a:pt x="40775" y="95465"/>
                </a:moveTo>
                <a:lnTo>
                  <a:pt x="49637" y="69377"/>
                </a:lnTo>
                <a:lnTo>
                  <a:pt x="49637" y="69377"/>
                </a:lnTo>
                <a:lnTo>
                  <a:pt x="49711" y="69203"/>
                </a:lnTo>
                <a:lnTo>
                  <a:pt x="49786" y="69029"/>
                </a:lnTo>
                <a:lnTo>
                  <a:pt x="49885" y="68879"/>
                </a:lnTo>
                <a:lnTo>
                  <a:pt x="49985" y="68730"/>
                </a:lnTo>
                <a:lnTo>
                  <a:pt x="50110" y="68605"/>
                </a:lnTo>
                <a:lnTo>
                  <a:pt x="50259" y="68481"/>
                </a:lnTo>
                <a:lnTo>
                  <a:pt x="50383" y="68356"/>
                </a:lnTo>
                <a:lnTo>
                  <a:pt x="50558" y="68282"/>
                </a:lnTo>
                <a:lnTo>
                  <a:pt x="50707" y="68182"/>
                </a:lnTo>
                <a:lnTo>
                  <a:pt x="50881" y="68107"/>
                </a:lnTo>
                <a:lnTo>
                  <a:pt x="51055" y="68058"/>
                </a:lnTo>
                <a:lnTo>
                  <a:pt x="51230" y="68033"/>
                </a:lnTo>
                <a:lnTo>
                  <a:pt x="51404" y="68008"/>
                </a:lnTo>
                <a:lnTo>
                  <a:pt x="51603" y="67983"/>
                </a:lnTo>
                <a:lnTo>
                  <a:pt x="51777" y="68008"/>
                </a:lnTo>
                <a:lnTo>
                  <a:pt x="51976" y="68033"/>
                </a:lnTo>
                <a:lnTo>
                  <a:pt x="51976" y="68033"/>
                </a:lnTo>
                <a:lnTo>
                  <a:pt x="52151" y="68083"/>
                </a:lnTo>
                <a:lnTo>
                  <a:pt x="52325" y="68132"/>
                </a:lnTo>
                <a:lnTo>
                  <a:pt x="52499" y="68207"/>
                </a:lnTo>
                <a:lnTo>
                  <a:pt x="52673" y="68307"/>
                </a:lnTo>
                <a:lnTo>
                  <a:pt x="52823" y="68406"/>
                </a:lnTo>
                <a:lnTo>
                  <a:pt x="52947" y="68531"/>
                </a:lnTo>
                <a:lnTo>
                  <a:pt x="53072" y="68655"/>
                </a:lnTo>
                <a:lnTo>
                  <a:pt x="53196" y="68804"/>
                </a:lnTo>
                <a:lnTo>
                  <a:pt x="53296" y="68954"/>
                </a:lnTo>
                <a:lnTo>
                  <a:pt x="53395" y="69103"/>
                </a:lnTo>
                <a:lnTo>
                  <a:pt x="53470" y="69277"/>
                </a:lnTo>
                <a:lnTo>
                  <a:pt x="53545" y="69427"/>
                </a:lnTo>
                <a:lnTo>
                  <a:pt x="53570" y="69626"/>
                </a:lnTo>
                <a:lnTo>
                  <a:pt x="53619" y="69800"/>
                </a:lnTo>
                <a:lnTo>
                  <a:pt x="53619" y="69999"/>
                </a:lnTo>
                <a:lnTo>
                  <a:pt x="53619" y="70174"/>
                </a:lnTo>
                <a:lnTo>
                  <a:pt x="51827" y="97680"/>
                </a:lnTo>
                <a:lnTo>
                  <a:pt x="51827" y="97680"/>
                </a:lnTo>
                <a:lnTo>
                  <a:pt x="51777" y="97979"/>
                </a:lnTo>
                <a:lnTo>
                  <a:pt x="51752" y="98303"/>
                </a:lnTo>
                <a:lnTo>
                  <a:pt x="51678" y="98602"/>
                </a:lnTo>
                <a:lnTo>
                  <a:pt x="51603" y="98900"/>
                </a:lnTo>
                <a:lnTo>
                  <a:pt x="51504" y="99199"/>
                </a:lnTo>
                <a:lnTo>
                  <a:pt x="51404" y="99473"/>
                </a:lnTo>
                <a:lnTo>
                  <a:pt x="51279" y="99747"/>
                </a:lnTo>
                <a:lnTo>
                  <a:pt x="51130" y="100020"/>
                </a:lnTo>
                <a:lnTo>
                  <a:pt x="50981" y="100269"/>
                </a:lnTo>
                <a:lnTo>
                  <a:pt x="50831" y="100518"/>
                </a:lnTo>
                <a:lnTo>
                  <a:pt x="50657" y="100767"/>
                </a:lnTo>
                <a:lnTo>
                  <a:pt x="50458" y="100991"/>
                </a:lnTo>
                <a:lnTo>
                  <a:pt x="50259" y="101215"/>
                </a:lnTo>
                <a:lnTo>
                  <a:pt x="50060" y="101414"/>
                </a:lnTo>
                <a:lnTo>
                  <a:pt x="49836" y="101614"/>
                </a:lnTo>
                <a:lnTo>
                  <a:pt x="49612" y="101813"/>
                </a:lnTo>
                <a:lnTo>
                  <a:pt x="49363" y="101987"/>
                </a:lnTo>
                <a:lnTo>
                  <a:pt x="49114" y="102136"/>
                </a:lnTo>
                <a:lnTo>
                  <a:pt x="48865" y="102286"/>
                </a:lnTo>
                <a:lnTo>
                  <a:pt x="48616" y="102410"/>
                </a:lnTo>
                <a:lnTo>
                  <a:pt x="48342" y="102535"/>
                </a:lnTo>
                <a:lnTo>
                  <a:pt x="48068" y="102659"/>
                </a:lnTo>
                <a:lnTo>
                  <a:pt x="47770" y="102734"/>
                </a:lnTo>
                <a:lnTo>
                  <a:pt x="47496" y="102808"/>
                </a:lnTo>
                <a:lnTo>
                  <a:pt x="47197" y="102883"/>
                </a:lnTo>
                <a:lnTo>
                  <a:pt x="46898" y="102933"/>
                </a:lnTo>
                <a:lnTo>
                  <a:pt x="46600" y="102958"/>
                </a:lnTo>
                <a:lnTo>
                  <a:pt x="46301" y="102983"/>
                </a:lnTo>
                <a:lnTo>
                  <a:pt x="45977" y="102983"/>
                </a:lnTo>
                <a:lnTo>
                  <a:pt x="45679" y="102958"/>
                </a:lnTo>
                <a:lnTo>
                  <a:pt x="45355" y="102933"/>
                </a:lnTo>
                <a:lnTo>
                  <a:pt x="45056" y="102858"/>
                </a:lnTo>
                <a:lnTo>
                  <a:pt x="45056" y="102858"/>
                </a:lnTo>
                <a:lnTo>
                  <a:pt x="44733" y="102808"/>
                </a:lnTo>
                <a:lnTo>
                  <a:pt x="44434" y="102709"/>
                </a:lnTo>
                <a:lnTo>
                  <a:pt x="44135" y="102609"/>
                </a:lnTo>
                <a:lnTo>
                  <a:pt x="43861" y="102485"/>
                </a:lnTo>
                <a:lnTo>
                  <a:pt x="43588" y="102360"/>
                </a:lnTo>
                <a:lnTo>
                  <a:pt x="43314" y="102211"/>
                </a:lnTo>
                <a:lnTo>
                  <a:pt x="43040" y="102062"/>
                </a:lnTo>
                <a:lnTo>
                  <a:pt x="42816" y="101887"/>
                </a:lnTo>
                <a:lnTo>
                  <a:pt x="42567" y="101713"/>
                </a:lnTo>
                <a:lnTo>
                  <a:pt x="42343" y="101514"/>
                </a:lnTo>
                <a:lnTo>
                  <a:pt x="42119" y="101315"/>
                </a:lnTo>
                <a:lnTo>
                  <a:pt x="41920" y="101091"/>
                </a:lnTo>
                <a:lnTo>
                  <a:pt x="41745" y="100867"/>
                </a:lnTo>
                <a:lnTo>
                  <a:pt x="41546" y="100643"/>
                </a:lnTo>
                <a:lnTo>
                  <a:pt x="41397" y="100394"/>
                </a:lnTo>
                <a:lnTo>
                  <a:pt x="41248" y="100145"/>
                </a:lnTo>
                <a:lnTo>
                  <a:pt x="41098" y="99871"/>
                </a:lnTo>
                <a:lnTo>
                  <a:pt x="40974" y="99622"/>
                </a:lnTo>
                <a:lnTo>
                  <a:pt x="40849" y="99348"/>
                </a:lnTo>
                <a:lnTo>
                  <a:pt x="40750" y="99074"/>
                </a:lnTo>
                <a:lnTo>
                  <a:pt x="40675" y="98776"/>
                </a:lnTo>
                <a:lnTo>
                  <a:pt x="40600" y="98502"/>
                </a:lnTo>
                <a:lnTo>
                  <a:pt x="40551" y="98203"/>
                </a:lnTo>
                <a:lnTo>
                  <a:pt x="40501" y="97905"/>
                </a:lnTo>
                <a:lnTo>
                  <a:pt x="40476" y="97606"/>
                </a:lnTo>
                <a:lnTo>
                  <a:pt x="40476" y="97307"/>
                </a:lnTo>
                <a:lnTo>
                  <a:pt x="40476" y="97008"/>
                </a:lnTo>
                <a:lnTo>
                  <a:pt x="40501" y="96710"/>
                </a:lnTo>
                <a:lnTo>
                  <a:pt x="40551" y="96386"/>
                </a:lnTo>
                <a:lnTo>
                  <a:pt x="40600" y="96087"/>
                </a:lnTo>
                <a:lnTo>
                  <a:pt x="40675" y="95789"/>
                </a:lnTo>
                <a:lnTo>
                  <a:pt x="40775" y="95465"/>
                </a:lnTo>
                <a:lnTo>
                  <a:pt x="40775" y="95465"/>
                </a:lnTo>
                <a:close/>
                <a:moveTo>
                  <a:pt x="57453" y="97680"/>
                </a:moveTo>
                <a:lnTo>
                  <a:pt x="55661" y="70174"/>
                </a:lnTo>
                <a:lnTo>
                  <a:pt x="55661" y="70174"/>
                </a:lnTo>
                <a:lnTo>
                  <a:pt x="55661" y="69999"/>
                </a:lnTo>
                <a:lnTo>
                  <a:pt x="55661" y="69800"/>
                </a:lnTo>
                <a:lnTo>
                  <a:pt x="55686" y="69626"/>
                </a:lnTo>
                <a:lnTo>
                  <a:pt x="55735" y="69452"/>
                </a:lnTo>
                <a:lnTo>
                  <a:pt x="55810" y="69277"/>
                </a:lnTo>
                <a:lnTo>
                  <a:pt x="55885" y="69103"/>
                </a:lnTo>
                <a:lnTo>
                  <a:pt x="55984" y="68954"/>
                </a:lnTo>
                <a:lnTo>
                  <a:pt x="56084" y="68804"/>
                </a:lnTo>
                <a:lnTo>
                  <a:pt x="56183" y="68655"/>
                </a:lnTo>
                <a:lnTo>
                  <a:pt x="56333" y="68531"/>
                </a:lnTo>
                <a:lnTo>
                  <a:pt x="56457" y="68406"/>
                </a:lnTo>
                <a:lnTo>
                  <a:pt x="56607" y="68307"/>
                </a:lnTo>
                <a:lnTo>
                  <a:pt x="56781" y="68207"/>
                </a:lnTo>
                <a:lnTo>
                  <a:pt x="56930" y="68132"/>
                </a:lnTo>
                <a:lnTo>
                  <a:pt x="57129" y="68083"/>
                </a:lnTo>
                <a:lnTo>
                  <a:pt x="57304" y="68033"/>
                </a:lnTo>
                <a:lnTo>
                  <a:pt x="57304" y="68033"/>
                </a:lnTo>
                <a:lnTo>
                  <a:pt x="57503" y="68008"/>
                </a:lnTo>
                <a:lnTo>
                  <a:pt x="57677" y="67983"/>
                </a:lnTo>
                <a:lnTo>
                  <a:pt x="57876" y="68008"/>
                </a:lnTo>
                <a:lnTo>
                  <a:pt x="58050" y="68033"/>
                </a:lnTo>
                <a:lnTo>
                  <a:pt x="58225" y="68058"/>
                </a:lnTo>
                <a:lnTo>
                  <a:pt x="58399" y="68107"/>
                </a:lnTo>
                <a:lnTo>
                  <a:pt x="58573" y="68182"/>
                </a:lnTo>
                <a:lnTo>
                  <a:pt x="58722" y="68282"/>
                </a:lnTo>
                <a:lnTo>
                  <a:pt x="58872" y="68356"/>
                </a:lnTo>
                <a:lnTo>
                  <a:pt x="59021" y="68481"/>
                </a:lnTo>
                <a:lnTo>
                  <a:pt x="59171" y="68605"/>
                </a:lnTo>
                <a:lnTo>
                  <a:pt x="59270" y="68730"/>
                </a:lnTo>
                <a:lnTo>
                  <a:pt x="59395" y="68879"/>
                </a:lnTo>
                <a:lnTo>
                  <a:pt x="59494" y="69029"/>
                </a:lnTo>
                <a:lnTo>
                  <a:pt x="59569" y="69203"/>
                </a:lnTo>
                <a:lnTo>
                  <a:pt x="59644" y="69377"/>
                </a:lnTo>
                <a:lnTo>
                  <a:pt x="68505" y="95465"/>
                </a:lnTo>
                <a:lnTo>
                  <a:pt x="68505" y="95465"/>
                </a:lnTo>
                <a:lnTo>
                  <a:pt x="68605" y="95789"/>
                </a:lnTo>
                <a:lnTo>
                  <a:pt x="68680" y="96087"/>
                </a:lnTo>
                <a:lnTo>
                  <a:pt x="68729" y="96386"/>
                </a:lnTo>
                <a:lnTo>
                  <a:pt x="68779" y="96710"/>
                </a:lnTo>
                <a:lnTo>
                  <a:pt x="68804" y="97008"/>
                </a:lnTo>
                <a:lnTo>
                  <a:pt x="68804" y="97307"/>
                </a:lnTo>
                <a:lnTo>
                  <a:pt x="68804" y="97606"/>
                </a:lnTo>
                <a:lnTo>
                  <a:pt x="68779" y="97905"/>
                </a:lnTo>
                <a:lnTo>
                  <a:pt x="68729" y="98203"/>
                </a:lnTo>
                <a:lnTo>
                  <a:pt x="68680" y="98502"/>
                </a:lnTo>
                <a:lnTo>
                  <a:pt x="68605" y="98776"/>
                </a:lnTo>
                <a:lnTo>
                  <a:pt x="68530" y="99074"/>
                </a:lnTo>
                <a:lnTo>
                  <a:pt x="68431" y="99348"/>
                </a:lnTo>
                <a:lnTo>
                  <a:pt x="68306" y="99622"/>
                </a:lnTo>
                <a:lnTo>
                  <a:pt x="68182" y="99871"/>
                </a:lnTo>
                <a:lnTo>
                  <a:pt x="68032" y="100145"/>
                </a:lnTo>
                <a:lnTo>
                  <a:pt x="67883" y="100394"/>
                </a:lnTo>
                <a:lnTo>
                  <a:pt x="67709" y="100643"/>
                </a:lnTo>
                <a:lnTo>
                  <a:pt x="67535" y="100867"/>
                </a:lnTo>
                <a:lnTo>
                  <a:pt x="67360" y="101091"/>
                </a:lnTo>
                <a:lnTo>
                  <a:pt x="67136" y="101315"/>
                </a:lnTo>
                <a:lnTo>
                  <a:pt x="66937" y="101514"/>
                </a:lnTo>
                <a:lnTo>
                  <a:pt x="66713" y="101713"/>
                </a:lnTo>
                <a:lnTo>
                  <a:pt x="66464" y="101887"/>
                </a:lnTo>
                <a:lnTo>
                  <a:pt x="66215" y="102062"/>
                </a:lnTo>
                <a:lnTo>
                  <a:pt x="65966" y="102211"/>
                </a:lnTo>
                <a:lnTo>
                  <a:pt x="65692" y="102360"/>
                </a:lnTo>
                <a:lnTo>
                  <a:pt x="65419" y="102485"/>
                </a:lnTo>
                <a:lnTo>
                  <a:pt x="65145" y="102609"/>
                </a:lnTo>
                <a:lnTo>
                  <a:pt x="64846" y="102709"/>
                </a:lnTo>
                <a:lnTo>
                  <a:pt x="64547" y="102808"/>
                </a:lnTo>
                <a:lnTo>
                  <a:pt x="64224" y="102858"/>
                </a:lnTo>
                <a:lnTo>
                  <a:pt x="64224" y="102858"/>
                </a:lnTo>
                <a:lnTo>
                  <a:pt x="63925" y="102933"/>
                </a:lnTo>
                <a:lnTo>
                  <a:pt x="63601" y="102958"/>
                </a:lnTo>
                <a:lnTo>
                  <a:pt x="63303" y="102983"/>
                </a:lnTo>
                <a:lnTo>
                  <a:pt x="62979" y="102983"/>
                </a:lnTo>
                <a:lnTo>
                  <a:pt x="62680" y="102958"/>
                </a:lnTo>
                <a:lnTo>
                  <a:pt x="62382" y="102933"/>
                </a:lnTo>
                <a:lnTo>
                  <a:pt x="62083" y="102883"/>
                </a:lnTo>
                <a:lnTo>
                  <a:pt x="61784" y="102808"/>
                </a:lnTo>
                <a:lnTo>
                  <a:pt x="61510" y="102734"/>
                </a:lnTo>
                <a:lnTo>
                  <a:pt x="61212" y="102659"/>
                </a:lnTo>
                <a:lnTo>
                  <a:pt x="60938" y="102535"/>
                </a:lnTo>
                <a:lnTo>
                  <a:pt x="60664" y="102410"/>
                </a:lnTo>
                <a:lnTo>
                  <a:pt x="60415" y="102286"/>
                </a:lnTo>
                <a:lnTo>
                  <a:pt x="60166" y="102136"/>
                </a:lnTo>
                <a:lnTo>
                  <a:pt x="59917" y="101987"/>
                </a:lnTo>
                <a:lnTo>
                  <a:pt x="59668" y="101813"/>
                </a:lnTo>
                <a:lnTo>
                  <a:pt x="59444" y="101614"/>
                </a:lnTo>
                <a:lnTo>
                  <a:pt x="59220" y="101414"/>
                </a:lnTo>
                <a:lnTo>
                  <a:pt x="59021" y="101215"/>
                </a:lnTo>
                <a:lnTo>
                  <a:pt x="58822" y="100991"/>
                </a:lnTo>
                <a:lnTo>
                  <a:pt x="58623" y="100767"/>
                </a:lnTo>
                <a:lnTo>
                  <a:pt x="58449" y="100518"/>
                </a:lnTo>
                <a:lnTo>
                  <a:pt x="58299" y="100269"/>
                </a:lnTo>
                <a:lnTo>
                  <a:pt x="58150" y="100020"/>
                </a:lnTo>
                <a:lnTo>
                  <a:pt x="58001" y="99747"/>
                </a:lnTo>
                <a:lnTo>
                  <a:pt x="57876" y="99473"/>
                </a:lnTo>
                <a:lnTo>
                  <a:pt x="57777" y="99199"/>
                </a:lnTo>
                <a:lnTo>
                  <a:pt x="57677" y="98900"/>
                </a:lnTo>
                <a:lnTo>
                  <a:pt x="57602" y="98602"/>
                </a:lnTo>
                <a:lnTo>
                  <a:pt x="57528" y="98303"/>
                </a:lnTo>
                <a:lnTo>
                  <a:pt x="57478" y="97979"/>
                </a:lnTo>
                <a:lnTo>
                  <a:pt x="57453" y="97680"/>
                </a:lnTo>
                <a:lnTo>
                  <a:pt x="57453" y="97680"/>
                </a:lnTo>
                <a:close/>
                <a:moveTo>
                  <a:pt x="73708" y="93324"/>
                </a:moveTo>
                <a:lnTo>
                  <a:pt x="61535" y="68605"/>
                </a:lnTo>
                <a:lnTo>
                  <a:pt x="61535" y="68605"/>
                </a:lnTo>
                <a:lnTo>
                  <a:pt x="61461" y="68431"/>
                </a:lnTo>
                <a:lnTo>
                  <a:pt x="61386" y="68257"/>
                </a:lnTo>
                <a:lnTo>
                  <a:pt x="61361" y="68083"/>
                </a:lnTo>
                <a:lnTo>
                  <a:pt x="61336" y="67883"/>
                </a:lnTo>
                <a:lnTo>
                  <a:pt x="61311" y="67709"/>
                </a:lnTo>
                <a:lnTo>
                  <a:pt x="61311" y="67535"/>
                </a:lnTo>
                <a:lnTo>
                  <a:pt x="61336" y="67336"/>
                </a:lnTo>
                <a:lnTo>
                  <a:pt x="61386" y="67162"/>
                </a:lnTo>
                <a:lnTo>
                  <a:pt x="61436" y="66987"/>
                </a:lnTo>
                <a:lnTo>
                  <a:pt x="61510" y="66838"/>
                </a:lnTo>
                <a:lnTo>
                  <a:pt x="61585" y="66664"/>
                </a:lnTo>
                <a:lnTo>
                  <a:pt x="61685" y="66514"/>
                </a:lnTo>
                <a:lnTo>
                  <a:pt x="61809" y="66365"/>
                </a:lnTo>
                <a:lnTo>
                  <a:pt x="61934" y="66241"/>
                </a:lnTo>
                <a:lnTo>
                  <a:pt x="62083" y="66116"/>
                </a:lnTo>
                <a:lnTo>
                  <a:pt x="62232" y="65992"/>
                </a:lnTo>
                <a:lnTo>
                  <a:pt x="62232" y="65992"/>
                </a:lnTo>
                <a:lnTo>
                  <a:pt x="62382" y="65892"/>
                </a:lnTo>
                <a:lnTo>
                  <a:pt x="62556" y="65817"/>
                </a:lnTo>
                <a:lnTo>
                  <a:pt x="62730" y="65743"/>
                </a:lnTo>
                <a:lnTo>
                  <a:pt x="62904" y="65693"/>
                </a:lnTo>
                <a:lnTo>
                  <a:pt x="63079" y="65668"/>
                </a:lnTo>
                <a:lnTo>
                  <a:pt x="63278" y="65643"/>
                </a:lnTo>
                <a:lnTo>
                  <a:pt x="63452" y="65643"/>
                </a:lnTo>
                <a:lnTo>
                  <a:pt x="63626" y="65668"/>
                </a:lnTo>
                <a:lnTo>
                  <a:pt x="63801" y="65693"/>
                </a:lnTo>
                <a:lnTo>
                  <a:pt x="63975" y="65743"/>
                </a:lnTo>
                <a:lnTo>
                  <a:pt x="64149" y="65817"/>
                </a:lnTo>
                <a:lnTo>
                  <a:pt x="64323" y="65892"/>
                </a:lnTo>
                <a:lnTo>
                  <a:pt x="64473" y="65967"/>
                </a:lnTo>
                <a:lnTo>
                  <a:pt x="64622" y="66091"/>
                </a:lnTo>
                <a:lnTo>
                  <a:pt x="64771" y="66216"/>
                </a:lnTo>
                <a:lnTo>
                  <a:pt x="64896" y="66340"/>
                </a:lnTo>
                <a:lnTo>
                  <a:pt x="83068" y="87051"/>
                </a:lnTo>
                <a:lnTo>
                  <a:pt x="83068" y="87051"/>
                </a:lnTo>
                <a:lnTo>
                  <a:pt x="83267" y="87300"/>
                </a:lnTo>
                <a:lnTo>
                  <a:pt x="83466" y="87549"/>
                </a:lnTo>
                <a:lnTo>
                  <a:pt x="83640" y="87823"/>
                </a:lnTo>
                <a:lnTo>
                  <a:pt x="83790" y="88097"/>
                </a:lnTo>
                <a:lnTo>
                  <a:pt x="83939" y="88370"/>
                </a:lnTo>
                <a:lnTo>
                  <a:pt x="84063" y="88644"/>
                </a:lnTo>
                <a:lnTo>
                  <a:pt x="84163" y="88918"/>
                </a:lnTo>
                <a:lnTo>
                  <a:pt x="84263" y="89192"/>
                </a:lnTo>
                <a:lnTo>
                  <a:pt x="84337" y="89491"/>
                </a:lnTo>
                <a:lnTo>
                  <a:pt x="84387" y="89789"/>
                </a:lnTo>
                <a:lnTo>
                  <a:pt x="84437" y="90088"/>
                </a:lnTo>
                <a:lnTo>
                  <a:pt x="84462" y="90362"/>
                </a:lnTo>
                <a:lnTo>
                  <a:pt x="84487" y="90661"/>
                </a:lnTo>
                <a:lnTo>
                  <a:pt x="84487" y="90959"/>
                </a:lnTo>
                <a:lnTo>
                  <a:pt x="84462" y="91258"/>
                </a:lnTo>
                <a:lnTo>
                  <a:pt x="84437" y="91557"/>
                </a:lnTo>
                <a:lnTo>
                  <a:pt x="84387" y="91831"/>
                </a:lnTo>
                <a:lnTo>
                  <a:pt x="84337" y="92129"/>
                </a:lnTo>
                <a:lnTo>
                  <a:pt x="84238" y="92403"/>
                </a:lnTo>
                <a:lnTo>
                  <a:pt x="84163" y="92702"/>
                </a:lnTo>
                <a:lnTo>
                  <a:pt x="84063" y="92976"/>
                </a:lnTo>
                <a:lnTo>
                  <a:pt x="83939" y="93250"/>
                </a:lnTo>
                <a:lnTo>
                  <a:pt x="83790" y="93498"/>
                </a:lnTo>
                <a:lnTo>
                  <a:pt x="83665" y="93772"/>
                </a:lnTo>
                <a:lnTo>
                  <a:pt x="83491" y="94021"/>
                </a:lnTo>
                <a:lnTo>
                  <a:pt x="83317" y="94270"/>
                </a:lnTo>
                <a:lnTo>
                  <a:pt x="83118" y="94494"/>
                </a:lnTo>
                <a:lnTo>
                  <a:pt x="82918" y="94718"/>
                </a:lnTo>
                <a:lnTo>
                  <a:pt x="82694" y="94942"/>
                </a:lnTo>
                <a:lnTo>
                  <a:pt x="82470" y="95141"/>
                </a:lnTo>
                <a:lnTo>
                  <a:pt x="82221" y="95341"/>
                </a:lnTo>
                <a:lnTo>
                  <a:pt x="81948" y="95515"/>
                </a:lnTo>
                <a:lnTo>
                  <a:pt x="81948" y="95515"/>
                </a:lnTo>
                <a:lnTo>
                  <a:pt x="81699" y="95689"/>
                </a:lnTo>
                <a:lnTo>
                  <a:pt x="81425" y="95838"/>
                </a:lnTo>
                <a:lnTo>
                  <a:pt x="81126" y="95988"/>
                </a:lnTo>
                <a:lnTo>
                  <a:pt x="80852" y="96112"/>
                </a:lnTo>
                <a:lnTo>
                  <a:pt x="80554" y="96212"/>
                </a:lnTo>
                <a:lnTo>
                  <a:pt x="80280" y="96286"/>
                </a:lnTo>
                <a:lnTo>
                  <a:pt x="79981" y="96361"/>
                </a:lnTo>
                <a:lnTo>
                  <a:pt x="79682" y="96411"/>
                </a:lnTo>
                <a:lnTo>
                  <a:pt x="79384" y="96461"/>
                </a:lnTo>
                <a:lnTo>
                  <a:pt x="79085" y="96486"/>
                </a:lnTo>
                <a:lnTo>
                  <a:pt x="78786" y="96486"/>
                </a:lnTo>
                <a:lnTo>
                  <a:pt x="78487" y="96486"/>
                </a:lnTo>
                <a:lnTo>
                  <a:pt x="78214" y="96461"/>
                </a:lnTo>
                <a:lnTo>
                  <a:pt x="77915" y="96411"/>
                </a:lnTo>
                <a:lnTo>
                  <a:pt x="77616" y="96361"/>
                </a:lnTo>
                <a:lnTo>
                  <a:pt x="77342" y="96286"/>
                </a:lnTo>
                <a:lnTo>
                  <a:pt x="77044" y="96212"/>
                </a:lnTo>
                <a:lnTo>
                  <a:pt x="76770" y="96112"/>
                </a:lnTo>
                <a:lnTo>
                  <a:pt x="76496" y="95988"/>
                </a:lnTo>
                <a:lnTo>
                  <a:pt x="76247" y="95863"/>
                </a:lnTo>
                <a:lnTo>
                  <a:pt x="75973" y="95739"/>
                </a:lnTo>
                <a:lnTo>
                  <a:pt x="75724" y="95565"/>
                </a:lnTo>
                <a:lnTo>
                  <a:pt x="75475" y="95415"/>
                </a:lnTo>
                <a:lnTo>
                  <a:pt x="75251" y="95216"/>
                </a:lnTo>
                <a:lnTo>
                  <a:pt x="75002" y="95042"/>
                </a:lnTo>
                <a:lnTo>
                  <a:pt x="74803" y="94818"/>
                </a:lnTo>
                <a:lnTo>
                  <a:pt x="74579" y="94594"/>
                </a:lnTo>
                <a:lnTo>
                  <a:pt x="74380" y="94370"/>
                </a:lnTo>
                <a:lnTo>
                  <a:pt x="74206" y="94121"/>
                </a:lnTo>
                <a:lnTo>
                  <a:pt x="74032" y="93872"/>
                </a:lnTo>
                <a:lnTo>
                  <a:pt x="73857" y="93598"/>
                </a:lnTo>
                <a:lnTo>
                  <a:pt x="73708" y="93324"/>
                </a:lnTo>
                <a:lnTo>
                  <a:pt x="73708" y="93324"/>
                </a:lnTo>
                <a:close/>
                <a:moveTo>
                  <a:pt x="87051" y="83068"/>
                </a:moveTo>
                <a:lnTo>
                  <a:pt x="66340" y="64896"/>
                </a:lnTo>
                <a:lnTo>
                  <a:pt x="66340" y="64896"/>
                </a:lnTo>
                <a:lnTo>
                  <a:pt x="66215" y="64772"/>
                </a:lnTo>
                <a:lnTo>
                  <a:pt x="66091" y="64622"/>
                </a:lnTo>
                <a:lnTo>
                  <a:pt x="65991" y="64473"/>
                </a:lnTo>
                <a:lnTo>
                  <a:pt x="65892" y="64324"/>
                </a:lnTo>
                <a:lnTo>
                  <a:pt x="65817" y="64149"/>
                </a:lnTo>
                <a:lnTo>
                  <a:pt x="65742" y="63975"/>
                </a:lnTo>
                <a:lnTo>
                  <a:pt x="65692" y="63801"/>
                </a:lnTo>
                <a:lnTo>
                  <a:pt x="65668" y="63627"/>
                </a:lnTo>
                <a:lnTo>
                  <a:pt x="65643" y="63452"/>
                </a:lnTo>
                <a:lnTo>
                  <a:pt x="65643" y="63278"/>
                </a:lnTo>
                <a:lnTo>
                  <a:pt x="65668" y="63079"/>
                </a:lnTo>
                <a:lnTo>
                  <a:pt x="65692" y="62905"/>
                </a:lnTo>
                <a:lnTo>
                  <a:pt x="65742" y="62731"/>
                </a:lnTo>
                <a:lnTo>
                  <a:pt x="65817" y="62556"/>
                </a:lnTo>
                <a:lnTo>
                  <a:pt x="65892" y="62382"/>
                </a:lnTo>
                <a:lnTo>
                  <a:pt x="65991" y="62233"/>
                </a:lnTo>
                <a:lnTo>
                  <a:pt x="65991" y="62233"/>
                </a:lnTo>
                <a:lnTo>
                  <a:pt x="66116" y="62083"/>
                </a:lnTo>
                <a:lnTo>
                  <a:pt x="66240" y="61934"/>
                </a:lnTo>
                <a:lnTo>
                  <a:pt x="66365" y="61810"/>
                </a:lnTo>
                <a:lnTo>
                  <a:pt x="66514" y="61685"/>
                </a:lnTo>
                <a:lnTo>
                  <a:pt x="66663" y="61585"/>
                </a:lnTo>
                <a:lnTo>
                  <a:pt x="66838" y="61511"/>
                </a:lnTo>
                <a:lnTo>
                  <a:pt x="66987" y="61436"/>
                </a:lnTo>
                <a:lnTo>
                  <a:pt x="67161" y="61386"/>
                </a:lnTo>
                <a:lnTo>
                  <a:pt x="67335" y="61337"/>
                </a:lnTo>
                <a:lnTo>
                  <a:pt x="67535" y="61312"/>
                </a:lnTo>
                <a:lnTo>
                  <a:pt x="67709" y="61312"/>
                </a:lnTo>
                <a:lnTo>
                  <a:pt x="67883" y="61312"/>
                </a:lnTo>
                <a:lnTo>
                  <a:pt x="68082" y="61337"/>
                </a:lnTo>
                <a:lnTo>
                  <a:pt x="68256" y="61386"/>
                </a:lnTo>
                <a:lnTo>
                  <a:pt x="68431" y="61461"/>
                </a:lnTo>
                <a:lnTo>
                  <a:pt x="68605" y="61536"/>
                </a:lnTo>
                <a:lnTo>
                  <a:pt x="93324" y="73708"/>
                </a:lnTo>
                <a:lnTo>
                  <a:pt x="93324" y="73708"/>
                </a:lnTo>
                <a:lnTo>
                  <a:pt x="93597" y="73858"/>
                </a:lnTo>
                <a:lnTo>
                  <a:pt x="93871" y="74032"/>
                </a:lnTo>
                <a:lnTo>
                  <a:pt x="94120" y="74206"/>
                </a:lnTo>
                <a:lnTo>
                  <a:pt x="94369" y="74381"/>
                </a:lnTo>
                <a:lnTo>
                  <a:pt x="94618" y="74580"/>
                </a:lnTo>
                <a:lnTo>
                  <a:pt x="94817" y="74804"/>
                </a:lnTo>
                <a:lnTo>
                  <a:pt x="95041" y="75003"/>
                </a:lnTo>
                <a:lnTo>
                  <a:pt x="95240" y="75227"/>
                </a:lnTo>
                <a:lnTo>
                  <a:pt x="95415" y="75476"/>
                </a:lnTo>
                <a:lnTo>
                  <a:pt x="95564" y="75725"/>
                </a:lnTo>
                <a:lnTo>
                  <a:pt x="95738" y="75974"/>
                </a:lnTo>
                <a:lnTo>
                  <a:pt x="95863" y="76248"/>
                </a:lnTo>
                <a:lnTo>
                  <a:pt x="95987" y="76496"/>
                </a:lnTo>
                <a:lnTo>
                  <a:pt x="96112" y="76770"/>
                </a:lnTo>
                <a:lnTo>
                  <a:pt x="96211" y="77044"/>
                </a:lnTo>
                <a:lnTo>
                  <a:pt x="96286" y="77343"/>
                </a:lnTo>
                <a:lnTo>
                  <a:pt x="96361" y="77617"/>
                </a:lnTo>
                <a:lnTo>
                  <a:pt x="96410" y="77915"/>
                </a:lnTo>
                <a:lnTo>
                  <a:pt x="96460" y="78214"/>
                </a:lnTo>
                <a:lnTo>
                  <a:pt x="96485" y="78488"/>
                </a:lnTo>
                <a:lnTo>
                  <a:pt x="96485" y="78787"/>
                </a:lnTo>
                <a:lnTo>
                  <a:pt x="96485" y="79085"/>
                </a:lnTo>
                <a:lnTo>
                  <a:pt x="96460" y="79384"/>
                </a:lnTo>
                <a:lnTo>
                  <a:pt x="96410" y="79683"/>
                </a:lnTo>
                <a:lnTo>
                  <a:pt x="96361" y="79981"/>
                </a:lnTo>
                <a:lnTo>
                  <a:pt x="96286" y="80280"/>
                </a:lnTo>
                <a:lnTo>
                  <a:pt x="96211" y="80554"/>
                </a:lnTo>
                <a:lnTo>
                  <a:pt x="96112" y="80853"/>
                </a:lnTo>
                <a:lnTo>
                  <a:pt x="95987" y="81127"/>
                </a:lnTo>
                <a:lnTo>
                  <a:pt x="95838" y="81400"/>
                </a:lnTo>
                <a:lnTo>
                  <a:pt x="95689" y="81699"/>
                </a:lnTo>
                <a:lnTo>
                  <a:pt x="95514" y="81948"/>
                </a:lnTo>
                <a:lnTo>
                  <a:pt x="95514" y="81948"/>
                </a:lnTo>
                <a:lnTo>
                  <a:pt x="95340" y="82222"/>
                </a:lnTo>
                <a:lnTo>
                  <a:pt x="95141" y="82471"/>
                </a:lnTo>
                <a:lnTo>
                  <a:pt x="94942" y="82695"/>
                </a:lnTo>
                <a:lnTo>
                  <a:pt x="94718" y="82919"/>
                </a:lnTo>
                <a:lnTo>
                  <a:pt x="94494" y="83118"/>
                </a:lnTo>
                <a:lnTo>
                  <a:pt x="94270" y="83317"/>
                </a:lnTo>
                <a:lnTo>
                  <a:pt x="94021" y="83491"/>
                </a:lnTo>
                <a:lnTo>
                  <a:pt x="93772" y="83641"/>
                </a:lnTo>
                <a:lnTo>
                  <a:pt x="93498" y="83790"/>
                </a:lnTo>
                <a:lnTo>
                  <a:pt x="93249" y="83939"/>
                </a:lnTo>
                <a:lnTo>
                  <a:pt x="92975" y="84064"/>
                </a:lnTo>
                <a:lnTo>
                  <a:pt x="92701" y="84164"/>
                </a:lnTo>
                <a:lnTo>
                  <a:pt x="92403" y="84238"/>
                </a:lnTo>
                <a:lnTo>
                  <a:pt x="92129" y="84313"/>
                </a:lnTo>
                <a:lnTo>
                  <a:pt x="91830" y="84388"/>
                </a:lnTo>
                <a:lnTo>
                  <a:pt x="91556" y="84437"/>
                </a:lnTo>
                <a:lnTo>
                  <a:pt x="91258" y="84462"/>
                </a:lnTo>
                <a:lnTo>
                  <a:pt x="90959" y="84487"/>
                </a:lnTo>
                <a:lnTo>
                  <a:pt x="90660" y="84487"/>
                </a:lnTo>
                <a:lnTo>
                  <a:pt x="90361" y="84462"/>
                </a:lnTo>
                <a:lnTo>
                  <a:pt x="90088" y="84437"/>
                </a:lnTo>
                <a:lnTo>
                  <a:pt x="89789" y="84388"/>
                </a:lnTo>
                <a:lnTo>
                  <a:pt x="89490" y="84338"/>
                </a:lnTo>
                <a:lnTo>
                  <a:pt x="89216" y="84263"/>
                </a:lnTo>
                <a:lnTo>
                  <a:pt x="88918" y="84164"/>
                </a:lnTo>
                <a:lnTo>
                  <a:pt x="88644" y="84064"/>
                </a:lnTo>
                <a:lnTo>
                  <a:pt x="88370" y="83939"/>
                </a:lnTo>
                <a:lnTo>
                  <a:pt x="88096" y="83790"/>
                </a:lnTo>
                <a:lnTo>
                  <a:pt x="87822" y="83641"/>
                </a:lnTo>
                <a:lnTo>
                  <a:pt x="87573" y="83467"/>
                </a:lnTo>
                <a:lnTo>
                  <a:pt x="87300" y="83267"/>
                </a:lnTo>
                <a:lnTo>
                  <a:pt x="87051" y="83068"/>
                </a:lnTo>
                <a:lnTo>
                  <a:pt x="87051" y="83068"/>
                </a:lnTo>
                <a:close/>
                <a:moveTo>
                  <a:pt x="95464" y="68506"/>
                </a:moveTo>
                <a:lnTo>
                  <a:pt x="69377" y="59644"/>
                </a:lnTo>
                <a:lnTo>
                  <a:pt x="69377" y="59644"/>
                </a:lnTo>
                <a:lnTo>
                  <a:pt x="69202" y="59569"/>
                </a:lnTo>
                <a:lnTo>
                  <a:pt x="69053" y="59494"/>
                </a:lnTo>
                <a:lnTo>
                  <a:pt x="68879" y="59395"/>
                </a:lnTo>
                <a:lnTo>
                  <a:pt x="68729" y="59270"/>
                </a:lnTo>
                <a:lnTo>
                  <a:pt x="68605" y="59146"/>
                </a:lnTo>
                <a:lnTo>
                  <a:pt x="68481" y="59022"/>
                </a:lnTo>
                <a:lnTo>
                  <a:pt x="68356" y="58872"/>
                </a:lnTo>
                <a:lnTo>
                  <a:pt x="68281" y="58723"/>
                </a:lnTo>
                <a:lnTo>
                  <a:pt x="68182" y="58573"/>
                </a:lnTo>
                <a:lnTo>
                  <a:pt x="68107" y="58399"/>
                </a:lnTo>
                <a:lnTo>
                  <a:pt x="68057" y="58225"/>
                </a:lnTo>
                <a:lnTo>
                  <a:pt x="68032" y="58051"/>
                </a:lnTo>
                <a:lnTo>
                  <a:pt x="68008" y="57876"/>
                </a:lnTo>
                <a:lnTo>
                  <a:pt x="68008" y="57677"/>
                </a:lnTo>
                <a:lnTo>
                  <a:pt x="68008" y="57503"/>
                </a:lnTo>
                <a:lnTo>
                  <a:pt x="68032" y="57304"/>
                </a:lnTo>
                <a:lnTo>
                  <a:pt x="68032" y="57304"/>
                </a:lnTo>
                <a:lnTo>
                  <a:pt x="68082" y="57105"/>
                </a:lnTo>
                <a:lnTo>
                  <a:pt x="68132" y="56930"/>
                </a:lnTo>
                <a:lnTo>
                  <a:pt x="68232" y="56781"/>
                </a:lnTo>
                <a:lnTo>
                  <a:pt x="68306" y="56607"/>
                </a:lnTo>
                <a:lnTo>
                  <a:pt x="68406" y="56458"/>
                </a:lnTo>
                <a:lnTo>
                  <a:pt x="68530" y="56308"/>
                </a:lnTo>
                <a:lnTo>
                  <a:pt x="68655" y="56184"/>
                </a:lnTo>
                <a:lnTo>
                  <a:pt x="68804" y="56084"/>
                </a:lnTo>
                <a:lnTo>
                  <a:pt x="68953" y="55960"/>
                </a:lnTo>
                <a:lnTo>
                  <a:pt x="69103" y="55885"/>
                </a:lnTo>
                <a:lnTo>
                  <a:pt x="69277" y="55810"/>
                </a:lnTo>
                <a:lnTo>
                  <a:pt x="69451" y="55736"/>
                </a:lnTo>
                <a:lnTo>
                  <a:pt x="69626" y="55686"/>
                </a:lnTo>
                <a:lnTo>
                  <a:pt x="69800" y="55661"/>
                </a:lnTo>
                <a:lnTo>
                  <a:pt x="69999" y="55661"/>
                </a:lnTo>
                <a:lnTo>
                  <a:pt x="70173" y="55661"/>
                </a:lnTo>
                <a:lnTo>
                  <a:pt x="97680" y="57453"/>
                </a:lnTo>
                <a:lnTo>
                  <a:pt x="97680" y="57453"/>
                </a:lnTo>
                <a:lnTo>
                  <a:pt x="97979" y="57478"/>
                </a:lnTo>
                <a:lnTo>
                  <a:pt x="98302" y="57528"/>
                </a:lnTo>
                <a:lnTo>
                  <a:pt x="98601" y="57603"/>
                </a:lnTo>
                <a:lnTo>
                  <a:pt x="98900" y="57677"/>
                </a:lnTo>
                <a:lnTo>
                  <a:pt x="99198" y="57777"/>
                </a:lnTo>
                <a:lnTo>
                  <a:pt x="99472" y="57876"/>
                </a:lnTo>
                <a:lnTo>
                  <a:pt x="99746" y="58001"/>
                </a:lnTo>
                <a:lnTo>
                  <a:pt x="100020" y="58125"/>
                </a:lnTo>
                <a:lnTo>
                  <a:pt x="100269" y="58300"/>
                </a:lnTo>
                <a:lnTo>
                  <a:pt x="100518" y="58449"/>
                </a:lnTo>
                <a:lnTo>
                  <a:pt x="100767" y="58623"/>
                </a:lnTo>
                <a:lnTo>
                  <a:pt x="100991" y="58822"/>
                </a:lnTo>
                <a:lnTo>
                  <a:pt x="101215" y="59022"/>
                </a:lnTo>
                <a:lnTo>
                  <a:pt x="101414" y="59221"/>
                </a:lnTo>
                <a:lnTo>
                  <a:pt x="101613" y="59445"/>
                </a:lnTo>
                <a:lnTo>
                  <a:pt x="101812" y="59669"/>
                </a:lnTo>
                <a:lnTo>
                  <a:pt x="101986" y="59918"/>
                </a:lnTo>
                <a:lnTo>
                  <a:pt x="102136" y="60142"/>
                </a:lnTo>
                <a:lnTo>
                  <a:pt x="102285" y="60416"/>
                </a:lnTo>
                <a:lnTo>
                  <a:pt x="102410" y="60664"/>
                </a:lnTo>
                <a:lnTo>
                  <a:pt x="102534" y="60938"/>
                </a:lnTo>
                <a:lnTo>
                  <a:pt x="102659" y="61212"/>
                </a:lnTo>
                <a:lnTo>
                  <a:pt x="102733" y="61486"/>
                </a:lnTo>
                <a:lnTo>
                  <a:pt x="102808" y="61785"/>
                </a:lnTo>
                <a:lnTo>
                  <a:pt x="102883" y="62083"/>
                </a:lnTo>
                <a:lnTo>
                  <a:pt x="102932" y="62382"/>
                </a:lnTo>
                <a:lnTo>
                  <a:pt x="102957" y="62681"/>
                </a:lnTo>
                <a:lnTo>
                  <a:pt x="102982" y="62980"/>
                </a:lnTo>
                <a:lnTo>
                  <a:pt x="102982" y="63303"/>
                </a:lnTo>
                <a:lnTo>
                  <a:pt x="102957" y="63602"/>
                </a:lnTo>
                <a:lnTo>
                  <a:pt x="102932" y="63925"/>
                </a:lnTo>
                <a:lnTo>
                  <a:pt x="102858" y="64224"/>
                </a:lnTo>
                <a:lnTo>
                  <a:pt x="102858" y="64224"/>
                </a:lnTo>
                <a:lnTo>
                  <a:pt x="102808" y="64548"/>
                </a:lnTo>
                <a:lnTo>
                  <a:pt x="102708" y="64846"/>
                </a:lnTo>
                <a:lnTo>
                  <a:pt x="102609" y="65145"/>
                </a:lnTo>
                <a:lnTo>
                  <a:pt x="102484" y="65419"/>
                </a:lnTo>
                <a:lnTo>
                  <a:pt x="102360" y="65693"/>
                </a:lnTo>
                <a:lnTo>
                  <a:pt x="102210" y="65967"/>
                </a:lnTo>
                <a:lnTo>
                  <a:pt x="102061" y="66216"/>
                </a:lnTo>
                <a:lnTo>
                  <a:pt x="101887" y="66465"/>
                </a:lnTo>
                <a:lnTo>
                  <a:pt x="101713" y="66713"/>
                </a:lnTo>
                <a:lnTo>
                  <a:pt x="101513" y="66938"/>
                </a:lnTo>
                <a:lnTo>
                  <a:pt x="101314" y="67137"/>
                </a:lnTo>
                <a:lnTo>
                  <a:pt x="101090" y="67361"/>
                </a:lnTo>
                <a:lnTo>
                  <a:pt x="100866" y="67535"/>
                </a:lnTo>
                <a:lnTo>
                  <a:pt x="100642" y="67709"/>
                </a:lnTo>
                <a:lnTo>
                  <a:pt x="100393" y="67883"/>
                </a:lnTo>
                <a:lnTo>
                  <a:pt x="100144" y="68033"/>
                </a:lnTo>
                <a:lnTo>
                  <a:pt x="99871" y="68182"/>
                </a:lnTo>
                <a:lnTo>
                  <a:pt x="99622" y="68307"/>
                </a:lnTo>
                <a:lnTo>
                  <a:pt x="99348" y="68431"/>
                </a:lnTo>
                <a:lnTo>
                  <a:pt x="99074" y="68531"/>
                </a:lnTo>
                <a:lnTo>
                  <a:pt x="98775" y="68605"/>
                </a:lnTo>
                <a:lnTo>
                  <a:pt x="98501" y="68680"/>
                </a:lnTo>
                <a:lnTo>
                  <a:pt x="98203" y="68730"/>
                </a:lnTo>
                <a:lnTo>
                  <a:pt x="97904" y="68780"/>
                </a:lnTo>
                <a:lnTo>
                  <a:pt x="97605" y="68804"/>
                </a:lnTo>
                <a:lnTo>
                  <a:pt x="97307" y="68804"/>
                </a:lnTo>
                <a:lnTo>
                  <a:pt x="97008" y="68804"/>
                </a:lnTo>
                <a:lnTo>
                  <a:pt x="96709" y="68780"/>
                </a:lnTo>
                <a:lnTo>
                  <a:pt x="96386" y="68730"/>
                </a:lnTo>
                <a:lnTo>
                  <a:pt x="96087" y="68680"/>
                </a:lnTo>
                <a:lnTo>
                  <a:pt x="95788" y="68605"/>
                </a:lnTo>
                <a:lnTo>
                  <a:pt x="95464" y="68506"/>
                </a:lnTo>
                <a:lnTo>
                  <a:pt x="95464" y="685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2">
    <p:spTree>
      <p:nvGrpSpPr>
        <p:cNvPr id="115" name="Shape 115"/>
        <p:cNvGrpSpPr/>
        <p:nvPr/>
      </p:nvGrpSpPr>
      <p:grpSpPr>
        <a:xfrm>
          <a:off x="0" y="0"/>
          <a:ext cx="0" cy="0"/>
          <a:chOff x="0" y="0"/>
          <a:chExt cx="0" cy="0"/>
        </a:xfrm>
      </p:grpSpPr>
      <p:pic>
        <p:nvPicPr>
          <p:cNvPr id="116" name="Google Shape;116;p16"/>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sp>
        <p:nvSpPr>
          <p:cNvPr id="117" name="Google Shape;117;p16"/>
          <p:cNvSpPr txBox="1"/>
          <p:nvPr>
            <p:ph type="title"/>
          </p:nvPr>
        </p:nvSpPr>
        <p:spPr>
          <a:xfrm>
            <a:off x="720000" y="365760"/>
            <a:ext cx="7704000" cy="54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118" name="Google Shape;118;p16"/>
          <p:cNvPicPr preferRelativeResize="0"/>
          <p:nvPr/>
        </p:nvPicPr>
        <p:blipFill>
          <a:blip r:embed="rId3">
            <a:alphaModFix amt="70000"/>
          </a:blip>
          <a:stretch>
            <a:fillRect/>
          </a:stretch>
        </p:blipFill>
        <p:spPr>
          <a:xfrm>
            <a:off x="8782875" y="3350062"/>
            <a:ext cx="669125" cy="669125"/>
          </a:xfrm>
          <a:prstGeom prst="rect">
            <a:avLst/>
          </a:prstGeom>
          <a:noFill/>
          <a:ln>
            <a:noFill/>
          </a:ln>
        </p:spPr>
      </p:pic>
      <p:pic>
        <p:nvPicPr>
          <p:cNvPr id="119" name="Google Shape;119;p16"/>
          <p:cNvPicPr preferRelativeResize="0"/>
          <p:nvPr/>
        </p:nvPicPr>
        <p:blipFill>
          <a:blip r:embed="rId4">
            <a:alphaModFix amt="70000"/>
          </a:blip>
          <a:stretch>
            <a:fillRect/>
          </a:stretch>
        </p:blipFill>
        <p:spPr>
          <a:xfrm>
            <a:off x="7306826" y="4046150"/>
            <a:ext cx="2767095" cy="3010300"/>
          </a:xfrm>
          <a:prstGeom prst="rect">
            <a:avLst/>
          </a:prstGeom>
          <a:noFill/>
          <a:ln>
            <a:noFill/>
          </a:ln>
        </p:spPr>
      </p:pic>
      <p:pic>
        <p:nvPicPr>
          <p:cNvPr id="120" name="Google Shape;120;p16"/>
          <p:cNvPicPr preferRelativeResize="0"/>
          <p:nvPr/>
        </p:nvPicPr>
        <p:blipFill rotWithShape="1">
          <a:blip r:embed="rId5">
            <a:alphaModFix amt="70000"/>
          </a:blip>
          <a:srcRect b="1970" l="0" r="0" t="-1970"/>
          <a:stretch/>
        </p:blipFill>
        <p:spPr>
          <a:xfrm>
            <a:off x="-844575" y="3168001"/>
            <a:ext cx="2858725" cy="28587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2_1">
    <p:spTree>
      <p:nvGrpSpPr>
        <p:cNvPr id="121" name="Shape 121"/>
        <p:cNvGrpSpPr/>
        <p:nvPr/>
      </p:nvGrpSpPr>
      <p:grpSpPr>
        <a:xfrm>
          <a:off x="0" y="0"/>
          <a:ext cx="0" cy="0"/>
          <a:chOff x="0" y="0"/>
          <a:chExt cx="0" cy="0"/>
        </a:xfrm>
      </p:grpSpPr>
      <p:sp>
        <p:nvSpPr>
          <p:cNvPr id="122" name="Google Shape;122;p17"/>
          <p:cNvSpPr txBox="1"/>
          <p:nvPr>
            <p:ph type="title"/>
          </p:nvPr>
        </p:nvSpPr>
        <p:spPr>
          <a:xfrm>
            <a:off x="720000" y="365760"/>
            <a:ext cx="7704000" cy="54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123" name="Google Shape;123;p17"/>
          <p:cNvPicPr preferRelativeResize="0"/>
          <p:nvPr/>
        </p:nvPicPr>
        <p:blipFill rotWithShape="1">
          <a:blip r:embed="rId2">
            <a:alphaModFix amt="21000"/>
          </a:blip>
          <a:srcRect b="0" l="0" r="0" t="0"/>
          <a:stretch/>
        </p:blipFill>
        <p:spPr>
          <a:xfrm>
            <a:off x="0" y="9966"/>
            <a:ext cx="9144000" cy="5143500"/>
          </a:xfrm>
          <a:prstGeom prst="rect">
            <a:avLst/>
          </a:prstGeom>
          <a:noFill/>
          <a:ln>
            <a:noFill/>
          </a:ln>
        </p:spPr>
      </p:pic>
      <p:pic>
        <p:nvPicPr>
          <p:cNvPr id="124" name="Google Shape;124;p17"/>
          <p:cNvPicPr preferRelativeResize="0"/>
          <p:nvPr/>
        </p:nvPicPr>
        <p:blipFill>
          <a:blip r:embed="rId3">
            <a:alphaModFix amt="70000"/>
          </a:blip>
          <a:stretch>
            <a:fillRect/>
          </a:stretch>
        </p:blipFill>
        <p:spPr>
          <a:xfrm>
            <a:off x="8477225" y="457247"/>
            <a:ext cx="2429249" cy="2429249"/>
          </a:xfrm>
          <a:prstGeom prst="rect">
            <a:avLst/>
          </a:prstGeom>
          <a:noFill/>
          <a:ln>
            <a:noFill/>
          </a:ln>
        </p:spPr>
      </p:pic>
      <p:pic>
        <p:nvPicPr>
          <p:cNvPr id="125" name="Google Shape;125;p17"/>
          <p:cNvPicPr preferRelativeResize="0"/>
          <p:nvPr/>
        </p:nvPicPr>
        <p:blipFill>
          <a:blip r:embed="rId3">
            <a:alphaModFix amt="70000"/>
          </a:blip>
          <a:stretch>
            <a:fillRect/>
          </a:stretch>
        </p:blipFill>
        <p:spPr>
          <a:xfrm>
            <a:off x="8706675" y="2969062"/>
            <a:ext cx="669125" cy="669125"/>
          </a:xfrm>
          <a:prstGeom prst="rect">
            <a:avLst/>
          </a:prstGeom>
          <a:noFill/>
          <a:ln>
            <a:noFill/>
          </a:ln>
        </p:spPr>
      </p:pic>
      <p:pic>
        <p:nvPicPr>
          <p:cNvPr id="126" name="Google Shape;126;p17"/>
          <p:cNvPicPr preferRelativeResize="0"/>
          <p:nvPr/>
        </p:nvPicPr>
        <p:blipFill>
          <a:blip r:embed="rId4">
            <a:alphaModFix amt="70000"/>
          </a:blip>
          <a:stretch>
            <a:fillRect/>
          </a:stretch>
        </p:blipFill>
        <p:spPr>
          <a:xfrm rot="4907226">
            <a:off x="-2209905" y="-1316054"/>
            <a:ext cx="3429158" cy="3429158"/>
          </a:xfrm>
          <a:prstGeom prst="rect">
            <a:avLst/>
          </a:prstGeom>
          <a:noFill/>
          <a:ln>
            <a:noFill/>
          </a:ln>
        </p:spPr>
      </p:pic>
      <p:pic>
        <p:nvPicPr>
          <p:cNvPr id="127" name="Google Shape;127;p17"/>
          <p:cNvPicPr preferRelativeResize="0"/>
          <p:nvPr/>
        </p:nvPicPr>
        <p:blipFill>
          <a:blip r:embed="rId4">
            <a:alphaModFix amt="70000"/>
          </a:blip>
          <a:stretch>
            <a:fillRect/>
          </a:stretch>
        </p:blipFill>
        <p:spPr>
          <a:xfrm>
            <a:off x="-1723275" y="1744987"/>
            <a:ext cx="2527100" cy="2527100"/>
          </a:xfrm>
          <a:prstGeom prst="rect">
            <a:avLst/>
          </a:prstGeom>
          <a:noFill/>
          <a:ln>
            <a:noFill/>
          </a:ln>
        </p:spPr>
      </p:pic>
      <p:sp>
        <p:nvSpPr>
          <p:cNvPr id="128" name="Google Shape;128;p17"/>
          <p:cNvSpPr/>
          <p:nvPr/>
        </p:nvSpPr>
        <p:spPr>
          <a:xfrm>
            <a:off x="3806213" y="4378915"/>
            <a:ext cx="1531573" cy="1531573"/>
          </a:xfrm>
          <a:custGeom>
            <a:rect b="b" l="l" r="r" t="t"/>
            <a:pathLst>
              <a:path extrusionOk="0" h="109281" w="109281">
                <a:moveTo>
                  <a:pt x="54640" y="109281"/>
                </a:moveTo>
                <a:lnTo>
                  <a:pt x="54640" y="109281"/>
                </a:lnTo>
                <a:lnTo>
                  <a:pt x="56059" y="109256"/>
                </a:lnTo>
                <a:lnTo>
                  <a:pt x="57453" y="109206"/>
                </a:lnTo>
                <a:lnTo>
                  <a:pt x="58847" y="109106"/>
                </a:lnTo>
                <a:lnTo>
                  <a:pt x="60216" y="109007"/>
                </a:lnTo>
                <a:lnTo>
                  <a:pt x="61585" y="108833"/>
                </a:lnTo>
                <a:lnTo>
                  <a:pt x="62954" y="108658"/>
                </a:lnTo>
                <a:lnTo>
                  <a:pt x="64298" y="108434"/>
                </a:lnTo>
                <a:lnTo>
                  <a:pt x="65643" y="108160"/>
                </a:lnTo>
                <a:lnTo>
                  <a:pt x="66987" y="107887"/>
                </a:lnTo>
                <a:lnTo>
                  <a:pt x="68281" y="107563"/>
                </a:lnTo>
                <a:lnTo>
                  <a:pt x="69601" y="107215"/>
                </a:lnTo>
                <a:lnTo>
                  <a:pt x="70895" y="106816"/>
                </a:lnTo>
                <a:lnTo>
                  <a:pt x="72165" y="106418"/>
                </a:lnTo>
                <a:lnTo>
                  <a:pt x="73434" y="105970"/>
                </a:lnTo>
                <a:lnTo>
                  <a:pt x="74679" y="105497"/>
                </a:lnTo>
                <a:lnTo>
                  <a:pt x="75899" y="104974"/>
                </a:lnTo>
                <a:lnTo>
                  <a:pt x="77118" y="104451"/>
                </a:lnTo>
                <a:lnTo>
                  <a:pt x="78313" y="103879"/>
                </a:lnTo>
                <a:lnTo>
                  <a:pt x="79508" y="103306"/>
                </a:lnTo>
                <a:lnTo>
                  <a:pt x="80678" y="102684"/>
                </a:lnTo>
                <a:lnTo>
                  <a:pt x="81823" y="102037"/>
                </a:lnTo>
                <a:lnTo>
                  <a:pt x="82968" y="101365"/>
                </a:lnTo>
                <a:lnTo>
                  <a:pt x="84088" y="100668"/>
                </a:lnTo>
                <a:lnTo>
                  <a:pt x="85184" y="99946"/>
                </a:lnTo>
                <a:lnTo>
                  <a:pt x="86254" y="99199"/>
                </a:lnTo>
                <a:lnTo>
                  <a:pt x="87324" y="98427"/>
                </a:lnTo>
                <a:lnTo>
                  <a:pt x="88370" y="97631"/>
                </a:lnTo>
                <a:lnTo>
                  <a:pt x="89391" y="96809"/>
                </a:lnTo>
                <a:lnTo>
                  <a:pt x="90386" y="95963"/>
                </a:lnTo>
                <a:lnTo>
                  <a:pt x="91382" y="95092"/>
                </a:lnTo>
                <a:lnTo>
                  <a:pt x="92328" y="94195"/>
                </a:lnTo>
                <a:lnTo>
                  <a:pt x="93274" y="93274"/>
                </a:lnTo>
                <a:lnTo>
                  <a:pt x="94195" y="92328"/>
                </a:lnTo>
                <a:lnTo>
                  <a:pt x="95091" y="91383"/>
                </a:lnTo>
                <a:lnTo>
                  <a:pt x="95962" y="90387"/>
                </a:lnTo>
                <a:lnTo>
                  <a:pt x="96809" y="89391"/>
                </a:lnTo>
                <a:lnTo>
                  <a:pt x="97630" y="88370"/>
                </a:lnTo>
                <a:lnTo>
                  <a:pt x="98427" y="87325"/>
                </a:lnTo>
                <a:lnTo>
                  <a:pt x="99198" y="86255"/>
                </a:lnTo>
                <a:lnTo>
                  <a:pt x="99945" y="85184"/>
                </a:lnTo>
                <a:lnTo>
                  <a:pt x="100667" y="84089"/>
                </a:lnTo>
                <a:lnTo>
                  <a:pt x="101364" y="82969"/>
                </a:lnTo>
                <a:lnTo>
                  <a:pt x="102036" y="81824"/>
                </a:lnTo>
                <a:lnTo>
                  <a:pt x="102683" y="80678"/>
                </a:lnTo>
                <a:lnTo>
                  <a:pt x="103306" y="79509"/>
                </a:lnTo>
                <a:lnTo>
                  <a:pt x="103878" y="78314"/>
                </a:lnTo>
                <a:lnTo>
                  <a:pt x="104451" y="77119"/>
                </a:lnTo>
                <a:lnTo>
                  <a:pt x="104974" y="75899"/>
                </a:lnTo>
                <a:lnTo>
                  <a:pt x="105496" y="74679"/>
                </a:lnTo>
                <a:lnTo>
                  <a:pt x="105969" y="73435"/>
                </a:lnTo>
                <a:lnTo>
                  <a:pt x="106417" y="72165"/>
                </a:lnTo>
                <a:lnTo>
                  <a:pt x="106816" y="70896"/>
                </a:lnTo>
                <a:lnTo>
                  <a:pt x="107214" y="69601"/>
                </a:lnTo>
                <a:lnTo>
                  <a:pt x="107562" y="68282"/>
                </a:lnTo>
                <a:lnTo>
                  <a:pt x="107886" y="66987"/>
                </a:lnTo>
                <a:lnTo>
                  <a:pt x="108160" y="65643"/>
                </a:lnTo>
                <a:lnTo>
                  <a:pt x="108434" y="64299"/>
                </a:lnTo>
                <a:lnTo>
                  <a:pt x="108658" y="62955"/>
                </a:lnTo>
                <a:lnTo>
                  <a:pt x="108832" y="61585"/>
                </a:lnTo>
                <a:lnTo>
                  <a:pt x="109006" y="60216"/>
                </a:lnTo>
                <a:lnTo>
                  <a:pt x="109106" y="58847"/>
                </a:lnTo>
                <a:lnTo>
                  <a:pt x="109205" y="57453"/>
                </a:lnTo>
                <a:lnTo>
                  <a:pt x="109255" y="56059"/>
                </a:lnTo>
                <a:lnTo>
                  <a:pt x="109280" y="54640"/>
                </a:lnTo>
                <a:lnTo>
                  <a:pt x="109280" y="54640"/>
                </a:lnTo>
                <a:lnTo>
                  <a:pt x="109255" y="53221"/>
                </a:lnTo>
                <a:lnTo>
                  <a:pt x="109205" y="51827"/>
                </a:lnTo>
                <a:lnTo>
                  <a:pt x="109106" y="50433"/>
                </a:lnTo>
                <a:lnTo>
                  <a:pt x="109006" y="49039"/>
                </a:lnTo>
                <a:lnTo>
                  <a:pt x="108832" y="47670"/>
                </a:lnTo>
                <a:lnTo>
                  <a:pt x="108658" y="46326"/>
                </a:lnTo>
                <a:lnTo>
                  <a:pt x="108434" y="44957"/>
                </a:lnTo>
                <a:lnTo>
                  <a:pt x="108160" y="43638"/>
                </a:lnTo>
                <a:lnTo>
                  <a:pt x="107886" y="42293"/>
                </a:lnTo>
                <a:lnTo>
                  <a:pt x="107562" y="40974"/>
                </a:lnTo>
                <a:lnTo>
                  <a:pt x="107214" y="39680"/>
                </a:lnTo>
                <a:lnTo>
                  <a:pt x="106816" y="38385"/>
                </a:lnTo>
                <a:lnTo>
                  <a:pt x="106417" y="37116"/>
                </a:lnTo>
                <a:lnTo>
                  <a:pt x="105969" y="35846"/>
                </a:lnTo>
                <a:lnTo>
                  <a:pt x="105496" y="34601"/>
                </a:lnTo>
                <a:lnTo>
                  <a:pt x="104974" y="33382"/>
                </a:lnTo>
                <a:lnTo>
                  <a:pt x="104451" y="32162"/>
                </a:lnTo>
                <a:lnTo>
                  <a:pt x="103878" y="30942"/>
                </a:lnTo>
                <a:lnTo>
                  <a:pt x="103306" y="29772"/>
                </a:lnTo>
                <a:lnTo>
                  <a:pt x="102683" y="28602"/>
                </a:lnTo>
                <a:lnTo>
                  <a:pt x="102036" y="27432"/>
                </a:lnTo>
                <a:lnTo>
                  <a:pt x="101364" y="26312"/>
                </a:lnTo>
                <a:lnTo>
                  <a:pt x="100667" y="25192"/>
                </a:lnTo>
                <a:lnTo>
                  <a:pt x="99945" y="24097"/>
                </a:lnTo>
                <a:lnTo>
                  <a:pt x="99198" y="23001"/>
                </a:lnTo>
                <a:lnTo>
                  <a:pt x="98427" y="21956"/>
                </a:lnTo>
                <a:lnTo>
                  <a:pt x="97630" y="20910"/>
                </a:lnTo>
                <a:lnTo>
                  <a:pt x="96809" y="19890"/>
                </a:lnTo>
                <a:lnTo>
                  <a:pt x="95962" y="18869"/>
                </a:lnTo>
                <a:lnTo>
                  <a:pt x="95091" y="17898"/>
                </a:lnTo>
                <a:lnTo>
                  <a:pt x="94195" y="16952"/>
                </a:lnTo>
                <a:lnTo>
                  <a:pt x="93274" y="16006"/>
                </a:lnTo>
                <a:lnTo>
                  <a:pt x="92328" y="15085"/>
                </a:lnTo>
                <a:lnTo>
                  <a:pt x="91382" y="14189"/>
                </a:lnTo>
                <a:lnTo>
                  <a:pt x="90386" y="13318"/>
                </a:lnTo>
                <a:lnTo>
                  <a:pt x="89391" y="12471"/>
                </a:lnTo>
                <a:lnTo>
                  <a:pt x="88370" y="11650"/>
                </a:lnTo>
                <a:lnTo>
                  <a:pt x="87324" y="10853"/>
                </a:lnTo>
                <a:lnTo>
                  <a:pt x="86254" y="10082"/>
                </a:lnTo>
                <a:lnTo>
                  <a:pt x="85184" y="9335"/>
                </a:lnTo>
                <a:lnTo>
                  <a:pt x="84088" y="8613"/>
                </a:lnTo>
                <a:lnTo>
                  <a:pt x="82968" y="7916"/>
                </a:lnTo>
                <a:lnTo>
                  <a:pt x="81823" y="7244"/>
                </a:lnTo>
                <a:lnTo>
                  <a:pt x="80678" y="6597"/>
                </a:lnTo>
                <a:lnTo>
                  <a:pt x="79508" y="5974"/>
                </a:lnTo>
                <a:lnTo>
                  <a:pt x="78313" y="5377"/>
                </a:lnTo>
                <a:lnTo>
                  <a:pt x="77118" y="4829"/>
                </a:lnTo>
                <a:lnTo>
                  <a:pt x="75899" y="4282"/>
                </a:lnTo>
                <a:lnTo>
                  <a:pt x="74679" y="3784"/>
                </a:lnTo>
                <a:lnTo>
                  <a:pt x="73409" y="3311"/>
                </a:lnTo>
                <a:lnTo>
                  <a:pt x="72165" y="2863"/>
                </a:lnTo>
                <a:lnTo>
                  <a:pt x="70895" y="2464"/>
                </a:lnTo>
                <a:lnTo>
                  <a:pt x="69601" y="2066"/>
                </a:lnTo>
                <a:lnTo>
                  <a:pt x="68281" y="1718"/>
                </a:lnTo>
                <a:lnTo>
                  <a:pt x="66987" y="1394"/>
                </a:lnTo>
                <a:lnTo>
                  <a:pt x="65643" y="1095"/>
                </a:lnTo>
                <a:lnTo>
                  <a:pt x="64298" y="846"/>
                </a:lnTo>
                <a:lnTo>
                  <a:pt x="62954" y="622"/>
                </a:lnTo>
                <a:lnTo>
                  <a:pt x="61585" y="448"/>
                </a:lnTo>
                <a:lnTo>
                  <a:pt x="60216" y="274"/>
                </a:lnTo>
                <a:lnTo>
                  <a:pt x="58847" y="149"/>
                </a:lnTo>
                <a:lnTo>
                  <a:pt x="57453" y="75"/>
                </a:lnTo>
                <a:lnTo>
                  <a:pt x="56059" y="25"/>
                </a:lnTo>
                <a:lnTo>
                  <a:pt x="54640" y="0"/>
                </a:lnTo>
                <a:lnTo>
                  <a:pt x="54640" y="0"/>
                </a:lnTo>
                <a:lnTo>
                  <a:pt x="53221" y="25"/>
                </a:lnTo>
                <a:lnTo>
                  <a:pt x="51827" y="75"/>
                </a:lnTo>
                <a:lnTo>
                  <a:pt x="50433" y="149"/>
                </a:lnTo>
                <a:lnTo>
                  <a:pt x="49039" y="274"/>
                </a:lnTo>
                <a:lnTo>
                  <a:pt x="47670" y="448"/>
                </a:lnTo>
                <a:lnTo>
                  <a:pt x="46326" y="622"/>
                </a:lnTo>
                <a:lnTo>
                  <a:pt x="44957" y="846"/>
                </a:lnTo>
                <a:lnTo>
                  <a:pt x="43637" y="1095"/>
                </a:lnTo>
                <a:lnTo>
                  <a:pt x="42293" y="1394"/>
                </a:lnTo>
                <a:lnTo>
                  <a:pt x="40974" y="1718"/>
                </a:lnTo>
                <a:lnTo>
                  <a:pt x="39679" y="2066"/>
                </a:lnTo>
                <a:lnTo>
                  <a:pt x="38385" y="2464"/>
                </a:lnTo>
                <a:lnTo>
                  <a:pt x="37115" y="2863"/>
                </a:lnTo>
                <a:lnTo>
                  <a:pt x="35846" y="3311"/>
                </a:lnTo>
                <a:lnTo>
                  <a:pt x="34601" y="3784"/>
                </a:lnTo>
                <a:lnTo>
                  <a:pt x="33381" y="4282"/>
                </a:lnTo>
                <a:lnTo>
                  <a:pt x="32162" y="4829"/>
                </a:lnTo>
                <a:lnTo>
                  <a:pt x="30942" y="5377"/>
                </a:lnTo>
                <a:lnTo>
                  <a:pt x="29772" y="5974"/>
                </a:lnTo>
                <a:lnTo>
                  <a:pt x="28602" y="6597"/>
                </a:lnTo>
                <a:lnTo>
                  <a:pt x="27432" y="7244"/>
                </a:lnTo>
                <a:lnTo>
                  <a:pt x="26312" y="7916"/>
                </a:lnTo>
                <a:lnTo>
                  <a:pt x="25192" y="8613"/>
                </a:lnTo>
                <a:lnTo>
                  <a:pt x="24096" y="9335"/>
                </a:lnTo>
                <a:lnTo>
                  <a:pt x="23001" y="10082"/>
                </a:lnTo>
                <a:lnTo>
                  <a:pt x="21956" y="10853"/>
                </a:lnTo>
                <a:lnTo>
                  <a:pt x="20910" y="11650"/>
                </a:lnTo>
                <a:lnTo>
                  <a:pt x="19889" y="12471"/>
                </a:lnTo>
                <a:lnTo>
                  <a:pt x="18869" y="13318"/>
                </a:lnTo>
                <a:lnTo>
                  <a:pt x="17898" y="14189"/>
                </a:lnTo>
                <a:lnTo>
                  <a:pt x="16952" y="15085"/>
                </a:lnTo>
                <a:lnTo>
                  <a:pt x="16006" y="16006"/>
                </a:lnTo>
                <a:lnTo>
                  <a:pt x="15085" y="16952"/>
                </a:lnTo>
                <a:lnTo>
                  <a:pt x="14189" y="17898"/>
                </a:lnTo>
                <a:lnTo>
                  <a:pt x="13318" y="18869"/>
                </a:lnTo>
                <a:lnTo>
                  <a:pt x="12471" y="19890"/>
                </a:lnTo>
                <a:lnTo>
                  <a:pt x="11650" y="20910"/>
                </a:lnTo>
                <a:lnTo>
                  <a:pt x="10853" y="21956"/>
                </a:lnTo>
                <a:lnTo>
                  <a:pt x="10082" y="23001"/>
                </a:lnTo>
                <a:lnTo>
                  <a:pt x="9335" y="24097"/>
                </a:lnTo>
                <a:lnTo>
                  <a:pt x="8613" y="25192"/>
                </a:lnTo>
                <a:lnTo>
                  <a:pt x="7916" y="26312"/>
                </a:lnTo>
                <a:lnTo>
                  <a:pt x="7244" y="27432"/>
                </a:lnTo>
                <a:lnTo>
                  <a:pt x="6597" y="28602"/>
                </a:lnTo>
                <a:lnTo>
                  <a:pt x="5974" y="29772"/>
                </a:lnTo>
                <a:lnTo>
                  <a:pt x="5377" y="30942"/>
                </a:lnTo>
                <a:lnTo>
                  <a:pt x="4829" y="32162"/>
                </a:lnTo>
                <a:lnTo>
                  <a:pt x="4282" y="33382"/>
                </a:lnTo>
                <a:lnTo>
                  <a:pt x="3784" y="34601"/>
                </a:lnTo>
                <a:lnTo>
                  <a:pt x="3311" y="35846"/>
                </a:lnTo>
                <a:lnTo>
                  <a:pt x="2863" y="37116"/>
                </a:lnTo>
                <a:lnTo>
                  <a:pt x="2464" y="38385"/>
                </a:lnTo>
                <a:lnTo>
                  <a:pt x="2066" y="39680"/>
                </a:lnTo>
                <a:lnTo>
                  <a:pt x="1718" y="40974"/>
                </a:lnTo>
                <a:lnTo>
                  <a:pt x="1394" y="42293"/>
                </a:lnTo>
                <a:lnTo>
                  <a:pt x="1095" y="43638"/>
                </a:lnTo>
                <a:lnTo>
                  <a:pt x="846" y="44957"/>
                </a:lnTo>
                <a:lnTo>
                  <a:pt x="622" y="46326"/>
                </a:lnTo>
                <a:lnTo>
                  <a:pt x="423" y="47670"/>
                </a:lnTo>
                <a:lnTo>
                  <a:pt x="274" y="49039"/>
                </a:lnTo>
                <a:lnTo>
                  <a:pt x="149" y="50433"/>
                </a:lnTo>
                <a:lnTo>
                  <a:pt x="75" y="51827"/>
                </a:lnTo>
                <a:lnTo>
                  <a:pt x="25" y="53221"/>
                </a:lnTo>
                <a:lnTo>
                  <a:pt x="0" y="54640"/>
                </a:lnTo>
                <a:lnTo>
                  <a:pt x="0" y="54640"/>
                </a:lnTo>
                <a:lnTo>
                  <a:pt x="25" y="56059"/>
                </a:lnTo>
                <a:lnTo>
                  <a:pt x="75" y="57453"/>
                </a:lnTo>
                <a:lnTo>
                  <a:pt x="149" y="58847"/>
                </a:lnTo>
                <a:lnTo>
                  <a:pt x="274" y="60216"/>
                </a:lnTo>
                <a:lnTo>
                  <a:pt x="423" y="61585"/>
                </a:lnTo>
                <a:lnTo>
                  <a:pt x="622" y="62955"/>
                </a:lnTo>
                <a:lnTo>
                  <a:pt x="846" y="64299"/>
                </a:lnTo>
                <a:lnTo>
                  <a:pt x="1095" y="65643"/>
                </a:lnTo>
                <a:lnTo>
                  <a:pt x="1394" y="66987"/>
                </a:lnTo>
                <a:lnTo>
                  <a:pt x="1718" y="68282"/>
                </a:lnTo>
                <a:lnTo>
                  <a:pt x="2066" y="69601"/>
                </a:lnTo>
                <a:lnTo>
                  <a:pt x="2464" y="70896"/>
                </a:lnTo>
                <a:lnTo>
                  <a:pt x="2863" y="72165"/>
                </a:lnTo>
                <a:lnTo>
                  <a:pt x="3311" y="73435"/>
                </a:lnTo>
                <a:lnTo>
                  <a:pt x="3784" y="74679"/>
                </a:lnTo>
                <a:lnTo>
                  <a:pt x="4282" y="75899"/>
                </a:lnTo>
                <a:lnTo>
                  <a:pt x="4829" y="77119"/>
                </a:lnTo>
                <a:lnTo>
                  <a:pt x="5377" y="78314"/>
                </a:lnTo>
                <a:lnTo>
                  <a:pt x="5974" y="79509"/>
                </a:lnTo>
                <a:lnTo>
                  <a:pt x="6597" y="80678"/>
                </a:lnTo>
                <a:lnTo>
                  <a:pt x="7244" y="81824"/>
                </a:lnTo>
                <a:lnTo>
                  <a:pt x="7916" y="82969"/>
                </a:lnTo>
                <a:lnTo>
                  <a:pt x="8613" y="84089"/>
                </a:lnTo>
                <a:lnTo>
                  <a:pt x="9335" y="85184"/>
                </a:lnTo>
                <a:lnTo>
                  <a:pt x="10082" y="86255"/>
                </a:lnTo>
                <a:lnTo>
                  <a:pt x="10853" y="87325"/>
                </a:lnTo>
                <a:lnTo>
                  <a:pt x="11650" y="88370"/>
                </a:lnTo>
                <a:lnTo>
                  <a:pt x="12471" y="89391"/>
                </a:lnTo>
                <a:lnTo>
                  <a:pt x="13318" y="90387"/>
                </a:lnTo>
                <a:lnTo>
                  <a:pt x="14189" y="91383"/>
                </a:lnTo>
                <a:lnTo>
                  <a:pt x="15085" y="92328"/>
                </a:lnTo>
                <a:lnTo>
                  <a:pt x="16006" y="93274"/>
                </a:lnTo>
                <a:lnTo>
                  <a:pt x="16952" y="94195"/>
                </a:lnTo>
                <a:lnTo>
                  <a:pt x="17898" y="95092"/>
                </a:lnTo>
                <a:lnTo>
                  <a:pt x="18869" y="95963"/>
                </a:lnTo>
                <a:lnTo>
                  <a:pt x="19889" y="96809"/>
                </a:lnTo>
                <a:lnTo>
                  <a:pt x="20910" y="97631"/>
                </a:lnTo>
                <a:lnTo>
                  <a:pt x="21956" y="98427"/>
                </a:lnTo>
                <a:lnTo>
                  <a:pt x="23001" y="99199"/>
                </a:lnTo>
                <a:lnTo>
                  <a:pt x="24096" y="99946"/>
                </a:lnTo>
                <a:lnTo>
                  <a:pt x="25192" y="100668"/>
                </a:lnTo>
                <a:lnTo>
                  <a:pt x="26312" y="101365"/>
                </a:lnTo>
                <a:lnTo>
                  <a:pt x="27432" y="102037"/>
                </a:lnTo>
                <a:lnTo>
                  <a:pt x="28602" y="102684"/>
                </a:lnTo>
                <a:lnTo>
                  <a:pt x="29772" y="103306"/>
                </a:lnTo>
                <a:lnTo>
                  <a:pt x="30942" y="103879"/>
                </a:lnTo>
                <a:lnTo>
                  <a:pt x="32162" y="104451"/>
                </a:lnTo>
                <a:lnTo>
                  <a:pt x="33381" y="104974"/>
                </a:lnTo>
                <a:lnTo>
                  <a:pt x="34601" y="105497"/>
                </a:lnTo>
                <a:lnTo>
                  <a:pt x="35846" y="105970"/>
                </a:lnTo>
                <a:lnTo>
                  <a:pt x="37115" y="106418"/>
                </a:lnTo>
                <a:lnTo>
                  <a:pt x="38385" y="106816"/>
                </a:lnTo>
                <a:lnTo>
                  <a:pt x="39679" y="107215"/>
                </a:lnTo>
                <a:lnTo>
                  <a:pt x="40974" y="107563"/>
                </a:lnTo>
                <a:lnTo>
                  <a:pt x="42293" y="107887"/>
                </a:lnTo>
                <a:lnTo>
                  <a:pt x="43637" y="108160"/>
                </a:lnTo>
                <a:lnTo>
                  <a:pt x="44957" y="108434"/>
                </a:lnTo>
                <a:lnTo>
                  <a:pt x="46326" y="108658"/>
                </a:lnTo>
                <a:lnTo>
                  <a:pt x="47670" y="108833"/>
                </a:lnTo>
                <a:lnTo>
                  <a:pt x="49039" y="109007"/>
                </a:lnTo>
                <a:lnTo>
                  <a:pt x="50433" y="109106"/>
                </a:lnTo>
                <a:lnTo>
                  <a:pt x="51827" y="109206"/>
                </a:lnTo>
                <a:lnTo>
                  <a:pt x="53221" y="109256"/>
                </a:lnTo>
                <a:lnTo>
                  <a:pt x="54640" y="109281"/>
                </a:lnTo>
                <a:lnTo>
                  <a:pt x="54640" y="109281"/>
                </a:lnTo>
                <a:close/>
                <a:moveTo>
                  <a:pt x="97680" y="51827"/>
                </a:moveTo>
                <a:lnTo>
                  <a:pt x="70173" y="53620"/>
                </a:lnTo>
                <a:lnTo>
                  <a:pt x="70173" y="53620"/>
                </a:lnTo>
                <a:lnTo>
                  <a:pt x="69999" y="53620"/>
                </a:lnTo>
                <a:lnTo>
                  <a:pt x="69800" y="53620"/>
                </a:lnTo>
                <a:lnTo>
                  <a:pt x="69626" y="53570"/>
                </a:lnTo>
                <a:lnTo>
                  <a:pt x="69451" y="53520"/>
                </a:lnTo>
                <a:lnTo>
                  <a:pt x="69277" y="53470"/>
                </a:lnTo>
                <a:lnTo>
                  <a:pt x="69103" y="53396"/>
                </a:lnTo>
                <a:lnTo>
                  <a:pt x="68953" y="53296"/>
                </a:lnTo>
                <a:lnTo>
                  <a:pt x="68804" y="53197"/>
                </a:lnTo>
                <a:lnTo>
                  <a:pt x="68655" y="53072"/>
                </a:lnTo>
                <a:lnTo>
                  <a:pt x="68530" y="52948"/>
                </a:lnTo>
                <a:lnTo>
                  <a:pt x="68406" y="52823"/>
                </a:lnTo>
                <a:lnTo>
                  <a:pt x="68306" y="52674"/>
                </a:lnTo>
                <a:lnTo>
                  <a:pt x="68232" y="52500"/>
                </a:lnTo>
                <a:lnTo>
                  <a:pt x="68132" y="52325"/>
                </a:lnTo>
                <a:lnTo>
                  <a:pt x="68082" y="52151"/>
                </a:lnTo>
                <a:lnTo>
                  <a:pt x="68032" y="51977"/>
                </a:lnTo>
                <a:lnTo>
                  <a:pt x="68032" y="51977"/>
                </a:lnTo>
                <a:lnTo>
                  <a:pt x="68008" y="51778"/>
                </a:lnTo>
                <a:lnTo>
                  <a:pt x="68008" y="51603"/>
                </a:lnTo>
                <a:lnTo>
                  <a:pt x="68008" y="51404"/>
                </a:lnTo>
                <a:lnTo>
                  <a:pt x="68032" y="51230"/>
                </a:lnTo>
                <a:lnTo>
                  <a:pt x="68057" y="51056"/>
                </a:lnTo>
                <a:lnTo>
                  <a:pt x="68107" y="50881"/>
                </a:lnTo>
                <a:lnTo>
                  <a:pt x="68182" y="50707"/>
                </a:lnTo>
                <a:lnTo>
                  <a:pt x="68281" y="50558"/>
                </a:lnTo>
                <a:lnTo>
                  <a:pt x="68356" y="50384"/>
                </a:lnTo>
                <a:lnTo>
                  <a:pt x="68481" y="50259"/>
                </a:lnTo>
                <a:lnTo>
                  <a:pt x="68605" y="50110"/>
                </a:lnTo>
                <a:lnTo>
                  <a:pt x="68729" y="49985"/>
                </a:lnTo>
                <a:lnTo>
                  <a:pt x="68879" y="49886"/>
                </a:lnTo>
                <a:lnTo>
                  <a:pt x="69053" y="49786"/>
                </a:lnTo>
                <a:lnTo>
                  <a:pt x="69202" y="49711"/>
                </a:lnTo>
                <a:lnTo>
                  <a:pt x="69377" y="49637"/>
                </a:lnTo>
                <a:lnTo>
                  <a:pt x="95464" y="40775"/>
                </a:lnTo>
                <a:lnTo>
                  <a:pt x="95464" y="40775"/>
                </a:lnTo>
                <a:lnTo>
                  <a:pt x="95788" y="40675"/>
                </a:lnTo>
                <a:lnTo>
                  <a:pt x="96087" y="40601"/>
                </a:lnTo>
                <a:lnTo>
                  <a:pt x="96386" y="40551"/>
                </a:lnTo>
                <a:lnTo>
                  <a:pt x="96709" y="40501"/>
                </a:lnTo>
                <a:lnTo>
                  <a:pt x="97008" y="40476"/>
                </a:lnTo>
                <a:lnTo>
                  <a:pt x="97307" y="40476"/>
                </a:lnTo>
                <a:lnTo>
                  <a:pt x="97605" y="40476"/>
                </a:lnTo>
                <a:lnTo>
                  <a:pt x="97904" y="40501"/>
                </a:lnTo>
                <a:lnTo>
                  <a:pt x="98203" y="40551"/>
                </a:lnTo>
                <a:lnTo>
                  <a:pt x="98501" y="40601"/>
                </a:lnTo>
                <a:lnTo>
                  <a:pt x="98775" y="40675"/>
                </a:lnTo>
                <a:lnTo>
                  <a:pt x="99074" y="40750"/>
                </a:lnTo>
                <a:lnTo>
                  <a:pt x="99348" y="40850"/>
                </a:lnTo>
                <a:lnTo>
                  <a:pt x="99622" y="40974"/>
                </a:lnTo>
                <a:lnTo>
                  <a:pt x="99871" y="41098"/>
                </a:lnTo>
                <a:lnTo>
                  <a:pt x="100144" y="41223"/>
                </a:lnTo>
                <a:lnTo>
                  <a:pt x="100393" y="41397"/>
                </a:lnTo>
                <a:lnTo>
                  <a:pt x="100642" y="41547"/>
                </a:lnTo>
                <a:lnTo>
                  <a:pt x="100866" y="41746"/>
                </a:lnTo>
                <a:lnTo>
                  <a:pt x="101090" y="41920"/>
                </a:lnTo>
                <a:lnTo>
                  <a:pt x="101314" y="42119"/>
                </a:lnTo>
                <a:lnTo>
                  <a:pt x="101513" y="42343"/>
                </a:lnTo>
                <a:lnTo>
                  <a:pt x="101713" y="42567"/>
                </a:lnTo>
                <a:lnTo>
                  <a:pt x="101887" y="42791"/>
                </a:lnTo>
                <a:lnTo>
                  <a:pt x="102061" y="43040"/>
                </a:lnTo>
                <a:lnTo>
                  <a:pt x="102210" y="43314"/>
                </a:lnTo>
                <a:lnTo>
                  <a:pt x="102360" y="43563"/>
                </a:lnTo>
                <a:lnTo>
                  <a:pt x="102484" y="43862"/>
                </a:lnTo>
                <a:lnTo>
                  <a:pt x="102609" y="44135"/>
                </a:lnTo>
                <a:lnTo>
                  <a:pt x="102708" y="44434"/>
                </a:lnTo>
                <a:lnTo>
                  <a:pt x="102808" y="44733"/>
                </a:lnTo>
                <a:lnTo>
                  <a:pt x="102858" y="45032"/>
                </a:lnTo>
                <a:lnTo>
                  <a:pt x="102858" y="45032"/>
                </a:lnTo>
                <a:lnTo>
                  <a:pt x="102932" y="45355"/>
                </a:lnTo>
                <a:lnTo>
                  <a:pt x="102957" y="45679"/>
                </a:lnTo>
                <a:lnTo>
                  <a:pt x="102982" y="45978"/>
                </a:lnTo>
                <a:lnTo>
                  <a:pt x="102982" y="46301"/>
                </a:lnTo>
                <a:lnTo>
                  <a:pt x="102957" y="46600"/>
                </a:lnTo>
                <a:lnTo>
                  <a:pt x="102932" y="46899"/>
                </a:lnTo>
                <a:lnTo>
                  <a:pt x="102883" y="47197"/>
                </a:lnTo>
                <a:lnTo>
                  <a:pt x="102833" y="47496"/>
                </a:lnTo>
                <a:lnTo>
                  <a:pt x="102733" y="47770"/>
                </a:lnTo>
                <a:lnTo>
                  <a:pt x="102659" y="48069"/>
                </a:lnTo>
                <a:lnTo>
                  <a:pt x="102534" y="48342"/>
                </a:lnTo>
                <a:lnTo>
                  <a:pt x="102410" y="48591"/>
                </a:lnTo>
                <a:lnTo>
                  <a:pt x="102285" y="48865"/>
                </a:lnTo>
                <a:lnTo>
                  <a:pt x="102136" y="49114"/>
                </a:lnTo>
                <a:lnTo>
                  <a:pt x="101986" y="49363"/>
                </a:lnTo>
                <a:lnTo>
                  <a:pt x="101812" y="49612"/>
                </a:lnTo>
                <a:lnTo>
                  <a:pt x="101613" y="49836"/>
                </a:lnTo>
                <a:lnTo>
                  <a:pt x="101414" y="50060"/>
                </a:lnTo>
                <a:lnTo>
                  <a:pt x="101215" y="50259"/>
                </a:lnTo>
                <a:lnTo>
                  <a:pt x="100991" y="50458"/>
                </a:lnTo>
                <a:lnTo>
                  <a:pt x="100767" y="50657"/>
                </a:lnTo>
                <a:lnTo>
                  <a:pt x="100518" y="50832"/>
                </a:lnTo>
                <a:lnTo>
                  <a:pt x="100269" y="50981"/>
                </a:lnTo>
                <a:lnTo>
                  <a:pt x="100020" y="51130"/>
                </a:lnTo>
                <a:lnTo>
                  <a:pt x="99746" y="51280"/>
                </a:lnTo>
                <a:lnTo>
                  <a:pt x="99472" y="51404"/>
                </a:lnTo>
                <a:lnTo>
                  <a:pt x="99198" y="51504"/>
                </a:lnTo>
                <a:lnTo>
                  <a:pt x="98900" y="51603"/>
                </a:lnTo>
                <a:lnTo>
                  <a:pt x="98601" y="51678"/>
                </a:lnTo>
                <a:lnTo>
                  <a:pt x="98302" y="51753"/>
                </a:lnTo>
                <a:lnTo>
                  <a:pt x="97979" y="51778"/>
                </a:lnTo>
                <a:lnTo>
                  <a:pt x="97680" y="51827"/>
                </a:lnTo>
                <a:lnTo>
                  <a:pt x="97680" y="51827"/>
                </a:lnTo>
                <a:close/>
                <a:moveTo>
                  <a:pt x="93324" y="35572"/>
                </a:moveTo>
                <a:lnTo>
                  <a:pt x="68605" y="47745"/>
                </a:lnTo>
                <a:lnTo>
                  <a:pt x="68605" y="47745"/>
                </a:lnTo>
                <a:lnTo>
                  <a:pt x="68431" y="47820"/>
                </a:lnTo>
                <a:lnTo>
                  <a:pt x="68256" y="47894"/>
                </a:lnTo>
                <a:lnTo>
                  <a:pt x="68082" y="47919"/>
                </a:lnTo>
                <a:lnTo>
                  <a:pt x="67883" y="47944"/>
                </a:lnTo>
                <a:lnTo>
                  <a:pt x="67709" y="47969"/>
                </a:lnTo>
                <a:lnTo>
                  <a:pt x="67535" y="47944"/>
                </a:lnTo>
                <a:lnTo>
                  <a:pt x="67335" y="47919"/>
                </a:lnTo>
                <a:lnTo>
                  <a:pt x="67161" y="47894"/>
                </a:lnTo>
                <a:lnTo>
                  <a:pt x="66987" y="47845"/>
                </a:lnTo>
                <a:lnTo>
                  <a:pt x="66838" y="47770"/>
                </a:lnTo>
                <a:lnTo>
                  <a:pt x="66663" y="47670"/>
                </a:lnTo>
                <a:lnTo>
                  <a:pt x="66514" y="47571"/>
                </a:lnTo>
                <a:lnTo>
                  <a:pt x="66365" y="47471"/>
                </a:lnTo>
                <a:lnTo>
                  <a:pt x="66240" y="47347"/>
                </a:lnTo>
                <a:lnTo>
                  <a:pt x="66116" y="47197"/>
                </a:lnTo>
                <a:lnTo>
                  <a:pt x="65991" y="47048"/>
                </a:lnTo>
                <a:lnTo>
                  <a:pt x="65991" y="47048"/>
                </a:lnTo>
                <a:lnTo>
                  <a:pt x="65892" y="46874"/>
                </a:lnTo>
                <a:lnTo>
                  <a:pt x="65817" y="46724"/>
                </a:lnTo>
                <a:lnTo>
                  <a:pt x="65742" y="46550"/>
                </a:lnTo>
                <a:lnTo>
                  <a:pt x="65692" y="46376"/>
                </a:lnTo>
                <a:lnTo>
                  <a:pt x="65668" y="46177"/>
                </a:lnTo>
                <a:lnTo>
                  <a:pt x="65643" y="46002"/>
                </a:lnTo>
                <a:lnTo>
                  <a:pt x="65643" y="45828"/>
                </a:lnTo>
                <a:lnTo>
                  <a:pt x="65668" y="45629"/>
                </a:lnTo>
                <a:lnTo>
                  <a:pt x="65692" y="45455"/>
                </a:lnTo>
                <a:lnTo>
                  <a:pt x="65742" y="45281"/>
                </a:lnTo>
                <a:lnTo>
                  <a:pt x="65817" y="45106"/>
                </a:lnTo>
                <a:lnTo>
                  <a:pt x="65892" y="44957"/>
                </a:lnTo>
                <a:lnTo>
                  <a:pt x="65991" y="44783"/>
                </a:lnTo>
                <a:lnTo>
                  <a:pt x="66091" y="44633"/>
                </a:lnTo>
                <a:lnTo>
                  <a:pt x="66215" y="44509"/>
                </a:lnTo>
                <a:lnTo>
                  <a:pt x="66340" y="44359"/>
                </a:lnTo>
                <a:lnTo>
                  <a:pt x="87051" y="26212"/>
                </a:lnTo>
                <a:lnTo>
                  <a:pt x="87051" y="26212"/>
                </a:lnTo>
                <a:lnTo>
                  <a:pt x="87300" y="25988"/>
                </a:lnTo>
                <a:lnTo>
                  <a:pt x="87573" y="25814"/>
                </a:lnTo>
                <a:lnTo>
                  <a:pt x="87822" y="25640"/>
                </a:lnTo>
                <a:lnTo>
                  <a:pt x="88096" y="25491"/>
                </a:lnTo>
                <a:lnTo>
                  <a:pt x="88370" y="25341"/>
                </a:lnTo>
                <a:lnTo>
                  <a:pt x="88644" y="25217"/>
                </a:lnTo>
                <a:lnTo>
                  <a:pt x="88918" y="25117"/>
                </a:lnTo>
                <a:lnTo>
                  <a:pt x="89216" y="25018"/>
                </a:lnTo>
                <a:lnTo>
                  <a:pt x="89490" y="24943"/>
                </a:lnTo>
                <a:lnTo>
                  <a:pt x="89789" y="24893"/>
                </a:lnTo>
                <a:lnTo>
                  <a:pt x="90088" y="24843"/>
                </a:lnTo>
                <a:lnTo>
                  <a:pt x="90361" y="24818"/>
                </a:lnTo>
                <a:lnTo>
                  <a:pt x="90660" y="24794"/>
                </a:lnTo>
                <a:lnTo>
                  <a:pt x="90959" y="24794"/>
                </a:lnTo>
                <a:lnTo>
                  <a:pt x="91258" y="24818"/>
                </a:lnTo>
                <a:lnTo>
                  <a:pt x="91556" y="24843"/>
                </a:lnTo>
                <a:lnTo>
                  <a:pt x="91830" y="24893"/>
                </a:lnTo>
                <a:lnTo>
                  <a:pt x="92129" y="24943"/>
                </a:lnTo>
                <a:lnTo>
                  <a:pt x="92403" y="25018"/>
                </a:lnTo>
                <a:lnTo>
                  <a:pt x="92701" y="25117"/>
                </a:lnTo>
                <a:lnTo>
                  <a:pt x="92975" y="25217"/>
                </a:lnTo>
                <a:lnTo>
                  <a:pt x="93249" y="25341"/>
                </a:lnTo>
                <a:lnTo>
                  <a:pt x="93498" y="25466"/>
                </a:lnTo>
                <a:lnTo>
                  <a:pt x="93772" y="25615"/>
                </a:lnTo>
                <a:lnTo>
                  <a:pt x="94021" y="25789"/>
                </a:lnTo>
                <a:lnTo>
                  <a:pt x="94270" y="25963"/>
                </a:lnTo>
                <a:lnTo>
                  <a:pt x="94494" y="26163"/>
                </a:lnTo>
                <a:lnTo>
                  <a:pt x="94718" y="26362"/>
                </a:lnTo>
                <a:lnTo>
                  <a:pt x="94942" y="26586"/>
                </a:lnTo>
                <a:lnTo>
                  <a:pt x="95141" y="26810"/>
                </a:lnTo>
                <a:lnTo>
                  <a:pt x="95340" y="27059"/>
                </a:lnTo>
                <a:lnTo>
                  <a:pt x="95514" y="27308"/>
                </a:lnTo>
                <a:lnTo>
                  <a:pt x="95514" y="27308"/>
                </a:lnTo>
                <a:lnTo>
                  <a:pt x="95689" y="27582"/>
                </a:lnTo>
                <a:lnTo>
                  <a:pt x="95838" y="27855"/>
                </a:lnTo>
                <a:lnTo>
                  <a:pt x="95987" y="28129"/>
                </a:lnTo>
                <a:lnTo>
                  <a:pt x="96112" y="28428"/>
                </a:lnTo>
                <a:lnTo>
                  <a:pt x="96211" y="28702"/>
                </a:lnTo>
                <a:lnTo>
                  <a:pt x="96286" y="29000"/>
                </a:lnTo>
                <a:lnTo>
                  <a:pt x="96361" y="29299"/>
                </a:lnTo>
                <a:lnTo>
                  <a:pt x="96410" y="29598"/>
                </a:lnTo>
                <a:lnTo>
                  <a:pt x="96460" y="29897"/>
                </a:lnTo>
                <a:lnTo>
                  <a:pt x="96485" y="30195"/>
                </a:lnTo>
                <a:lnTo>
                  <a:pt x="96485" y="30469"/>
                </a:lnTo>
                <a:lnTo>
                  <a:pt x="96485" y="30768"/>
                </a:lnTo>
                <a:lnTo>
                  <a:pt x="96460" y="31067"/>
                </a:lnTo>
                <a:lnTo>
                  <a:pt x="96410" y="31365"/>
                </a:lnTo>
                <a:lnTo>
                  <a:pt x="96361" y="31664"/>
                </a:lnTo>
                <a:lnTo>
                  <a:pt x="96286" y="31938"/>
                </a:lnTo>
                <a:lnTo>
                  <a:pt x="96211" y="32212"/>
                </a:lnTo>
                <a:lnTo>
                  <a:pt x="96112" y="32510"/>
                </a:lnTo>
                <a:lnTo>
                  <a:pt x="95987" y="32759"/>
                </a:lnTo>
                <a:lnTo>
                  <a:pt x="95863" y="33033"/>
                </a:lnTo>
                <a:lnTo>
                  <a:pt x="95738" y="33307"/>
                </a:lnTo>
                <a:lnTo>
                  <a:pt x="95564" y="33556"/>
                </a:lnTo>
                <a:lnTo>
                  <a:pt x="95415" y="33805"/>
                </a:lnTo>
                <a:lnTo>
                  <a:pt x="95216" y="34029"/>
                </a:lnTo>
                <a:lnTo>
                  <a:pt x="95041" y="34253"/>
                </a:lnTo>
                <a:lnTo>
                  <a:pt x="94817" y="34477"/>
                </a:lnTo>
                <a:lnTo>
                  <a:pt x="94618" y="34701"/>
                </a:lnTo>
                <a:lnTo>
                  <a:pt x="94369" y="34900"/>
                </a:lnTo>
                <a:lnTo>
                  <a:pt x="94120" y="35074"/>
                </a:lnTo>
                <a:lnTo>
                  <a:pt x="93871" y="35249"/>
                </a:lnTo>
                <a:lnTo>
                  <a:pt x="93597" y="35423"/>
                </a:lnTo>
                <a:lnTo>
                  <a:pt x="93324" y="35572"/>
                </a:lnTo>
                <a:lnTo>
                  <a:pt x="93324" y="35572"/>
                </a:lnTo>
                <a:close/>
                <a:moveTo>
                  <a:pt x="83068" y="22205"/>
                </a:moveTo>
                <a:lnTo>
                  <a:pt x="64896" y="42916"/>
                </a:lnTo>
                <a:lnTo>
                  <a:pt x="64896" y="42916"/>
                </a:lnTo>
                <a:lnTo>
                  <a:pt x="64771" y="43065"/>
                </a:lnTo>
                <a:lnTo>
                  <a:pt x="64622" y="43190"/>
                </a:lnTo>
                <a:lnTo>
                  <a:pt x="64473" y="43289"/>
                </a:lnTo>
                <a:lnTo>
                  <a:pt x="64323" y="43389"/>
                </a:lnTo>
                <a:lnTo>
                  <a:pt x="64149" y="43463"/>
                </a:lnTo>
                <a:lnTo>
                  <a:pt x="63975" y="43538"/>
                </a:lnTo>
                <a:lnTo>
                  <a:pt x="63801" y="43588"/>
                </a:lnTo>
                <a:lnTo>
                  <a:pt x="63626" y="43613"/>
                </a:lnTo>
                <a:lnTo>
                  <a:pt x="63452" y="43613"/>
                </a:lnTo>
                <a:lnTo>
                  <a:pt x="63278" y="43613"/>
                </a:lnTo>
                <a:lnTo>
                  <a:pt x="63079" y="43613"/>
                </a:lnTo>
                <a:lnTo>
                  <a:pt x="62904" y="43563"/>
                </a:lnTo>
                <a:lnTo>
                  <a:pt x="62730" y="43513"/>
                </a:lnTo>
                <a:lnTo>
                  <a:pt x="62556" y="43463"/>
                </a:lnTo>
                <a:lnTo>
                  <a:pt x="62382" y="43389"/>
                </a:lnTo>
                <a:lnTo>
                  <a:pt x="62232" y="43289"/>
                </a:lnTo>
                <a:lnTo>
                  <a:pt x="62232" y="43289"/>
                </a:lnTo>
                <a:lnTo>
                  <a:pt x="62083" y="43165"/>
                </a:lnTo>
                <a:lnTo>
                  <a:pt x="61934" y="43040"/>
                </a:lnTo>
                <a:lnTo>
                  <a:pt x="61809" y="42916"/>
                </a:lnTo>
                <a:lnTo>
                  <a:pt x="61685" y="42766"/>
                </a:lnTo>
                <a:lnTo>
                  <a:pt x="61585" y="42617"/>
                </a:lnTo>
                <a:lnTo>
                  <a:pt x="61510" y="42443"/>
                </a:lnTo>
                <a:lnTo>
                  <a:pt x="61436" y="42268"/>
                </a:lnTo>
                <a:lnTo>
                  <a:pt x="61386" y="42094"/>
                </a:lnTo>
                <a:lnTo>
                  <a:pt x="61336" y="41920"/>
                </a:lnTo>
                <a:lnTo>
                  <a:pt x="61311" y="41746"/>
                </a:lnTo>
                <a:lnTo>
                  <a:pt x="61311" y="41571"/>
                </a:lnTo>
                <a:lnTo>
                  <a:pt x="61336" y="41372"/>
                </a:lnTo>
                <a:lnTo>
                  <a:pt x="61361" y="41198"/>
                </a:lnTo>
                <a:lnTo>
                  <a:pt x="61386" y="41024"/>
                </a:lnTo>
                <a:lnTo>
                  <a:pt x="61461" y="40850"/>
                </a:lnTo>
                <a:lnTo>
                  <a:pt x="61535" y="40675"/>
                </a:lnTo>
                <a:lnTo>
                  <a:pt x="73708" y="15956"/>
                </a:lnTo>
                <a:lnTo>
                  <a:pt x="73708" y="15956"/>
                </a:lnTo>
                <a:lnTo>
                  <a:pt x="73857" y="15683"/>
                </a:lnTo>
                <a:lnTo>
                  <a:pt x="74032" y="15409"/>
                </a:lnTo>
                <a:lnTo>
                  <a:pt x="74206" y="15135"/>
                </a:lnTo>
                <a:lnTo>
                  <a:pt x="74380" y="14911"/>
                </a:lnTo>
                <a:lnTo>
                  <a:pt x="74579" y="14662"/>
                </a:lnTo>
                <a:lnTo>
                  <a:pt x="74803" y="14438"/>
                </a:lnTo>
                <a:lnTo>
                  <a:pt x="75002" y="14239"/>
                </a:lnTo>
                <a:lnTo>
                  <a:pt x="75251" y="14040"/>
                </a:lnTo>
                <a:lnTo>
                  <a:pt x="75475" y="13865"/>
                </a:lnTo>
                <a:lnTo>
                  <a:pt x="75724" y="13691"/>
                </a:lnTo>
                <a:lnTo>
                  <a:pt x="75973" y="13542"/>
                </a:lnTo>
                <a:lnTo>
                  <a:pt x="76247" y="13392"/>
                </a:lnTo>
                <a:lnTo>
                  <a:pt x="76496" y="13268"/>
                </a:lnTo>
                <a:lnTo>
                  <a:pt x="76770" y="13168"/>
                </a:lnTo>
                <a:lnTo>
                  <a:pt x="77044" y="13069"/>
                </a:lnTo>
                <a:lnTo>
                  <a:pt x="77342" y="12994"/>
                </a:lnTo>
                <a:lnTo>
                  <a:pt x="77616" y="12920"/>
                </a:lnTo>
                <a:lnTo>
                  <a:pt x="77915" y="12870"/>
                </a:lnTo>
                <a:lnTo>
                  <a:pt x="78214" y="12820"/>
                </a:lnTo>
                <a:lnTo>
                  <a:pt x="78487" y="12795"/>
                </a:lnTo>
                <a:lnTo>
                  <a:pt x="78786" y="12795"/>
                </a:lnTo>
                <a:lnTo>
                  <a:pt x="79085" y="12795"/>
                </a:lnTo>
                <a:lnTo>
                  <a:pt x="79384" y="12820"/>
                </a:lnTo>
                <a:lnTo>
                  <a:pt x="79682" y="12870"/>
                </a:lnTo>
                <a:lnTo>
                  <a:pt x="79981" y="12920"/>
                </a:lnTo>
                <a:lnTo>
                  <a:pt x="80280" y="12994"/>
                </a:lnTo>
                <a:lnTo>
                  <a:pt x="80554" y="13069"/>
                </a:lnTo>
                <a:lnTo>
                  <a:pt x="80852" y="13168"/>
                </a:lnTo>
                <a:lnTo>
                  <a:pt x="81126" y="13293"/>
                </a:lnTo>
                <a:lnTo>
                  <a:pt x="81425" y="13417"/>
                </a:lnTo>
                <a:lnTo>
                  <a:pt x="81699" y="13567"/>
                </a:lnTo>
                <a:lnTo>
                  <a:pt x="81948" y="13741"/>
                </a:lnTo>
                <a:lnTo>
                  <a:pt x="81948" y="13741"/>
                </a:lnTo>
                <a:lnTo>
                  <a:pt x="82221" y="13940"/>
                </a:lnTo>
                <a:lnTo>
                  <a:pt x="82470" y="14139"/>
                </a:lnTo>
                <a:lnTo>
                  <a:pt x="82694" y="14338"/>
                </a:lnTo>
                <a:lnTo>
                  <a:pt x="82918" y="14562"/>
                </a:lnTo>
                <a:lnTo>
                  <a:pt x="83118" y="14786"/>
                </a:lnTo>
                <a:lnTo>
                  <a:pt x="83317" y="15011"/>
                </a:lnTo>
                <a:lnTo>
                  <a:pt x="83491" y="15259"/>
                </a:lnTo>
                <a:lnTo>
                  <a:pt x="83640" y="15508"/>
                </a:lnTo>
                <a:lnTo>
                  <a:pt x="83790" y="15782"/>
                </a:lnTo>
                <a:lnTo>
                  <a:pt x="83939" y="16031"/>
                </a:lnTo>
                <a:lnTo>
                  <a:pt x="84063" y="16305"/>
                </a:lnTo>
                <a:lnTo>
                  <a:pt x="84163" y="16579"/>
                </a:lnTo>
                <a:lnTo>
                  <a:pt x="84238" y="16853"/>
                </a:lnTo>
                <a:lnTo>
                  <a:pt x="84337" y="17151"/>
                </a:lnTo>
                <a:lnTo>
                  <a:pt x="84387" y="17425"/>
                </a:lnTo>
                <a:lnTo>
                  <a:pt x="84437" y="17724"/>
                </a:lnTo>
                <a:lnTo>
                  <a:pt x="84462" y="18023"/>
                </a:lnTo>
                <a:lnTo>
                  <a:pt x="84487" y="18321"/>
                </a:lnTo>
                <a:lnTo>
                  <a:pt x="84487" y="18620"/>
                </a:lnTo>
                <a:lnTo>
                  <a:pt x="84462" y="18894"/>
                </a:lnTo>
                <a:lnTo>
                  <a:pt x="84437" y="19193"/>
                </a:lnTo>
                <a:lnTo>
                  <a:pt x="84387" y="19491"/>
                </a:lnTo>
                <a:lnTo>
                  <a:pt x="84337" y="19790"/>
                </a:lnTo>
                <a:lnTo>
                  <a:pt x="84263" y="20064"/>
                </a:lnTo>
                <a:lnTo>
                  <a:pt x="84163" y="20363"/>
                </a:lnTo>
                <a:lnTo>
                  <a:pt x="84063" y="20636"/>
                </a:lnTo>
                <a:lnTo>
                  <a:pt x="83939" y="20910"/>
                </a:lnTo>
                <a:lnTo>
                  <a:pt x="83790" y="21184"/>
                </a:lnTo>
                <a:lnTo>
                  <a:pt x="83640" y="21458"/>
                </a:lnTo>
                <a:lnTo>
                  <a:pt x="83466" y="21707"/>
                </a:lnTo>
                <a:lnTo>
                  <a:pt x="83267" y="21956"/>
                </a:lnTo>
                <a:lnTo>
                  <a:pt x="83068" y="22205"/>
                </a:lnTo>
                <a:lnTo>
                  <a:pt x="83068" y="22205"/>
                </a:lnTo>
                <a:close/>
                <a:moveTo>
                  <a:pt x="68505" y="13791"/>
                </a:moveTo>
                <a:lnTo>
                  <a:pt x="59644" y="39879"/>
                </a:lnTo>
                <a:lnTo>
                  <a:pt x="59644" y="39879"/>
                </a:lnTo>
                <a:lnTo>
                  <a:pt x="59569" y="40078"/>
                </a:lnTo>
                <a:lnTo>
                  <a:pt x="59494" y="40227"/>
                </a:lnTo>
                <a:lnTo>
                  <a:pt x="59395" y="40401"/>
                </a:lnTo>
                <a:lnTo>
                  <a:pt x="59270" y="40526"/>
                </a:lnTo>
                <a:lnTo>
                  <a:pt x="59171" y="40675"/>
                </a:lnTo>
                <a:lnTo>
                  <a:pt x="59021" y="40800"/>
                </a:lnTo>
                <a:lnTo>
                  <a:pt x="58872" y="40899"/>
                </a:lnTo>
                <a:lnTo>
                  <a:pt x="58722" y="40999"/>
                </a:lnTo>
                <a:lnTo>
                  <a:pt x="58573" y="41098"/>
                </a:lnTo>
                <a:lnTo>
                  <a:pt x="58399" y="41148"/>
                </a:lnTo>
                <a:lnTo>
                  <a:pt x="58225" y="41223"/>
                </a:lnTo>
                <a:lnTo>
                  <a:pt x="58050" y="41248"/>
                </a:lnTo>
                <a:lnTo>
                  <a:pt x="57876" y="41273"/>
                </a:lnTo>
                <a:lnTo>
                  <a:pt x="57677" y="41273"/>
                </a:lnTo>
                <a:lnTo>
                  <a:pt x="57503" y="41273"/>
                </a:lnTo>
                <a:lnTo>
                  <a:pt x="57304" y="41248"/>
                </a:lnTo>
                <a:lnTo>
                  <a:pt x="57304" y="41248"/>
                </a:lnTo>
                <a:lnTo>
                  <a:pt x="57129" y="41198"/>
                </a:lnTo>
                <a:lnTo>
                  <a:pt x="56930" y="41123"/>
                </a:lnTo>
                <a:lnTo>
                  <a:pt x="56781" y="41049"/>
                </a:lnTo>
                <a:lnTo>
                  <a:pt x="56607" y="40974"/>
                </a:lnTo>
                <a:lnTo>
                  <a:pt x="56457" y="40850"/>
                </a:lnTo>
                <a:lnTo>
                  <a:pt x="56333" y="40750"/>
                </a:lnTo>
                <a:lnTo>
                  <a:pt x="56183" y="40626"/>
                </a:lnTo>
                <a:lnTo>
                  <a:pt x="56084" y="40476"/>
                </a:lnTo>
                <a:lnTo>
                  <a:pt x="55984" y="40327"/>
                </a:lnTo>
                <a:lnTo>
                  <a:pt x="55885" y="40177"/>
                </a:lnTo>
                <a:lnTo>
                  <a:pt x="55810" y="40003"/>
                </a:lnTo>
                <a:lnTo>
                  <a:pt x="55735" y="39829"/>
                </a:lnTo>
                <a:lnTo>
                  <a:pt x="55686" y="39655"/>
                </a:lnTo>
                <a:lnTo>
                  <a:pt x="55661" y="39480"/>
                </a:lnTo>
                <a:lnTo>
                  <a:pt x="55661" y="39281"/>
                </a:lnTo>
                <a:lnTo>
                  <a:pt x="55661" y="39107"/>
                </a:lnTo>
                <a:lnTo>
                  <a:pt x="57453" y="11600"/>
                </a:lnTo>
                <a:lnTo>
                  <a:pt x="57453" y="11600"/>
                </a:lnTo>
                <a:lnTo>
                  <a:pt x="57478" y="11277"/>
                </a:lnTo>
                <a:lnTo>
                  <a:pt x="57528" y="10978"/>
                </a:lnTo>
                <a:lnTo>
                  <a:pt x="57602" y="10679"/>
                </a:lnTo>
                <a:lnTo>
                  <a:pt x="57677" y="10380"/>
                </a:lnTo>
                <a:lnTo>
                  <a:pt x="57777" y="10082"/>
                </a:lnTo>
                <a:lnTo>
                  <a:pt x="57876" y="9783"/>
                </a:lnTo>
                <a:lnTo>
                  <a:pt x="58001" y="9509"/>
                </a:lnTo>
                <a:lnTo>
                  <a:pt x="58150" y="9260"/>
                </a:lnTo>
                <a:lnTo>
                  <a:pt x="58299" y="8986"/>
                </a:lnTo>
                <a:lnTo>
                  <a:pt x="58449" y="8737"/>
                </a:lnTo>
                <a:lnTo>
                  <a:pt x="58623" y="8513"/>
                </a:lnTo>
                <a:lnTo>
                  <a:pt x="58822" y="8289"/>
                </a:lnTo>
                <a:lnTo>
                  <a:pt x="59021" y="8065"/>
                </a:lnTo>
                <a:lnTo>
                  <a:pt x="59220" y="7841"/>
                </a:lnTo>
                <a:lnTo>
                  <a:pt x="59444" y="7667"/>
                </a:lnTo>
                <a:lnTo>
                  <a:pt x="59668" y="7468"/>
                </a:lnTo>
                <a:lnTo>
                  <a:pt x="59917" y="7294"/>
                </a:lnTo>
                <a:lnTo>
                  <a:pt x="60141" y="7144"/>
                </a:lnTo>
                <a:lnTo>
                  <a:pt x="60415" y="6995"/>
                </a:lnTo>
                <a:lnTo>
                  <a:pt x="60664" y="6846"/>
                </a:lnTo>
                <a:lnTo>
                  <a:pt x="60938" y="6721"/>
                </a:lnTo>
                <a:lnTo>
                  <a:pt x="61212" y="6622"/>
                </a:lnTo>
                <a:lnTo>
                  <a:pt x="61510" y="6522"/>
                </a:lnTo>
                <a:lnTo>
                  <a:pt x="61784" y="6447"/>
                </a:lnTo>
                <a:lnTo>
                  <a:pt x="62083" y="6398"/>
                </a:lnTo>
                <a:lnTo>
                  <a:pt x="62382" y="6348"/>
                </a:lnTo>
                <a:lnTo>
                  <a:pt x="62680" y="6323"/>
                </a:lnTo>
                <a:lnTo>
                  <a:pt x="62979" y="6298"/>
                </a:lnTo>
                <a:lnTo>
                  <a:pt x="63303" y="6298"/>
                </a:lnTo>
                <a:lnTo>
                  <a:pt x="63601" y="6323"/>
                </a:lnTo>
                <a:lnTo>
                  <a:pt x="63925" y="6348"/>
                </a:lnTo>
                <a:lnTo>
                  <a:pt x="64224" y="6398"/>
                </a:lnTo>
                <a:lnTo>
                  <a:pt x="64224" y="6398"/>
                </a:lnTo>
                <a:lnTo>
                  <a:pt x="64547" y="6472"/>
                </a:lnTo>
                <a:lnTo>
                  <a:pt x="64846" y="6572"/>
                </a:lnTo>
                <a:lnTo>
                  <a:pt x="65145" y="6671"/>
                </a:lnTo>
                <a:lnTo>
                  <a:pt x="65419" y="6771"/>
                </a:lnTo>
                <a:lnTo>
                  <a:pt x="65692" y="6920"/>
                </a:lnTo>
                <a:lnTo>
                  <a:pt x="65966" y="7070"/>
                </a:lnTo>
                <a:lnTo>
                  <a:pt x="66215" y="7219"/>
                </a:lnTo>
                <a:lnTo>
                  <a:pt x="66464" y="7393"/>
                </a:lnTo>
                <a:lnTo>
                  <a:pt x="66713" y="7567"/>
                </a:lnTo>
                <a:lnTo>
                  <a:pt x="66937" y="7767"/>
                </a:lnTo>
                <a:lnTo>
                  <a:pt x="67136" y="7966"/>
                </a:lnTo>
                <a:lnTo>
                  <a:pt x="67360" y="8190"/>
                </a:lnTo>
                <a:lnTo>
                  <a:pt x="67535" y="8414"/>
                </a:lnTo>
                <a:lnTo>
                  <a:pt x="67709" y="8638"/>
                </a:lnTo>
                <a:lnTo>
                  <a:pt x="67883" y="8887"/>
                </a:lnTo>
                <a:lnTo>
                  <a:pt x="68032" y="9136"/>
                </a:lnTo>
                <a:lnTo>
                  <a:pt x="68182" y="9385"/>
                </a:lnTo>
                <a:lnTo>
                  <a:pt x="68306" y="9659"/>
                </a:lnTo>
                <a:lnTo>
                  <a:pt x="68431" y="9932"/>
                </a:lnTo>
                <a:lnTo>
                  <a:pt x="68530" y="10206"/>
                </a:lnTo>
                <a:lnTo>
                  <a:pt x="68605" y="10480"/>
                </a:lnTo>
                <a:lnTo>
                  <a:pt x="68680" y="10779"/>
                </a:lnTo>
                <a:lnTo>
                  <a:pt x="68729" y="11077"/>
                </a:lnTo>
                <a:lnTo>
                  <a:pt x="68779" y="11376"/>
                </a:lnTo>
                <a:lnTo>
                  <a:pt x="68804" y="11675"/>
                </a:lnTo>
                <a:lnTo>
                  <a:pt x="68804" y="11974"/>
                </a:lnTo>
                <a:lnTo>
                  <a:pt x="68804" y="12272"/>
                </a:lnTo>
                <a:lnTo>
                  <a:pt x="68779" y="12571"/>
                </a:lnTo>
                <a:lnTo>
                  <a:pt x="68729" y="12870"/>
                </a:lnTo>
                <a:lnTo>
                  <a:pt x="68680" y="13193"/>
                </a:lnTo>
                <a:lnTo>
                  <a:pt x="68605" y="13492"/>
                </a:lnTo>
                <a:lnTo>
                  <a:pt x="68505" y="13791"/>
                </a:lnTo>
                <a:lnTo>
                  <a:pt x="68505" y="13791"/>
                </a:lnTo>
                <a:close/>
                <a:moveTo>
                  <a:pt x="51827" y="11600"/>
                </a:moveTo>
                <a:lnTo>
                  <a:pt x="53619" y="39107"/>
                </a:lnTo>
                <a:lnTo>
                  <a:pt x="53619" y="39107"/>
                </a:lnTo>
                <a:lnTo>
                  <a:pt x="53619" y="39281"/>
                </a:lnTo>
                <a:lnTo>
                  <a:pt x="53619" y="39480"/>
                </a:lnTo>
                <a:lnTo>
                  <a:pt x="53570" y="39655"/>
                </a:lnTo>
                <a:lnTo>
                  <a:pt x="53545" y="39829"/>
                </a:lnTo>
                <a:lnTo>
                  <a:pt x="53470" y="40003"/>
                </a:lnTo>
                <a:lnTo>
                  <a:pt x="53395" y="40177"/>
                </a:lnTo>
                <a:lnTo>
                  <a:pt x="53296" y="40327"/>
                </a:lnTo>
                <a:lnTo>
                  <a:pt x="53196" y="40476"/>
                </a:lnTo>
                <a:lnTo>
                  <a:pt x="53072" y="40626"/>
                </a:lnTo>
                <a:lnTo>
                  <a:pt x="52947" y="40750"/>
                </a:lnTo>
                <a:lnTo>
                  <a:pt x="52823" y="40850"/>
                </a:lnTo>
                <a:lnTo>
                  <a:pt x="52673" y="40974"/>
                </a:lnTo>
                <a:lnTo>
                  <a:pt x="52499" y="41049"/>
                </a:lnTo>
                <a:lnTo>
                  <a:pt x="52325" y="41123"/>
                </a:lnTo>
                <a:lnTo>
                  <a:pt x="52151" y="41198"/>
                </a:lnTo>
                <a:lnTo>
                  <a:pt x="51976" y="41248"/>
                </a:lnTo>
                <a:lnTo>
                  <a:pt x="51976" y="41248"/>
                </a:lnTo>
                <a:lnTo>
                  <a:pt x="51777" y="41273"/>
                </a:lnTo>
                <a:lnTo>
                  <a:pt x="51603" y="41273"/>
                </a:lnTo>
                <a:lnTo>
                  <a:pt x="51404" y="41273"/>
                </a:lnTo>
                <a:lnTo>
                  <a:pt x="51230" y="41248"/>
                </a:lnTo>
                <a:lnTo>
                  <a:pt x="51055" y="41223"/>
                </a:lnTo>
                <a:lnTo>
                  <a:pt x="50881" y="41148"/>
                </a:lnTo>
                <a:lnTo>
                  <a:pt x="50707" y="41098"/>
                </a:lnTo>
                <a:lnTo>
                  <a:pt x="50558" y="40999"/>
                </a:lnTo>
                <a:lnTo>
                  <a:pt x="50383" y="40899"/>
                </a:lnTo>
                <a:lnTo>
                  <a:pt x="50259" y="40800"/>
                </a:lnTo>
                <a:lnTo>
                  <a:pt x="50110" y="40675"/>
                </a:lnTo>
                <a:lnTo>
                  <a:pt x="49985" y="40526"/>
                </a:lnTo>
                <a:lnTo>
                  <a:pt x="49885" y="40401"/>
                </a:lnTo>
                <a:lnTo>
                  <a:pt x="49786" y="40227"/>
                </a:lnTo>
                <a:lnTo>
                  <a:pt x="49711" y="40078"/>
                </a:lnTo>
                <a:lnTo>
                  <a:pt x="49637" y="39879"/>
                </a:lnTo>
                <a:lnTo>
                  <a:pt x="40775" y="13791"/>
                </a:lnTo>
                <a:lnTo>
                  <a:pt x="40775" y="13791"/>
                </a:lnTo>
                <a:lnTo>
                  <a:pt x="40675" y="13492"/>
                </a:lnTo>
                <a:lnTo>
                  <a:pt x="40600" y="13193"/>
                </a:lnTo>
                <a:lnTo>
                  <a:pt x="40551" y="12870"/>
                </a:lnTo>
                <a:lnTo>
                  <a:pt x="40501" y="12571"/>
                </a:lnTo>
                <a:lnTo>
                  <a:pt x="40476" y="12272"/>
                </a:lnTo>
                <a:lnTo>
                  <a:pt x="40476" y="11974"/>
                </a:lnTo>
                <a:lnTo>
                  <a:pt x="40476" y="11675"/>
                </a:lnTo>
                <a:lnTo>
                  <a:pt x="40501" y="11376"/>
                </a:lnTo>
                <a:lnTo>
                  <a:pt x="40551" y="11077"/>
                </a:lnTo>
                <a:lnTo>
                  <a:pt x="40600" y="10779"/>
                </a:lnTo>
                <a:lnTo>
                  <a:pt x="40675" y="10480"/>
                </a:lnTo>
                <a:lnTo>
                  <a:pt x="40750" y="10206"/>
                </a:lnTo>
                <a:lnTo>
                  <a:pt x="40849" y="9932"/>
                </a:lnTo>
                <a:lnTo>
                  <a:pt x="40974" y="9659"/>
                </a:lnTo>
                <a:lnTo>
                  <a:pt x="41098" y="9385"/>
                </a:lnTo>
                <a:lnTo>
                  <a:pt x="41248" y="9136"/>
                </a:lnTo>
                <a:lnTo>
                  <a:pt x="41397" y="8887"/>
                </a:lnTo>
                <a:lnTo>
                  <a:pt x="41546" y="8638"/>
                </a:lnTo>
                <a:lnTo>
                  <a:pt x="41745" y="8414"/>
                </a:lnTo>
                <a:lnTo>
                  <a:pt x="41920" y="8190"/>
                </a:lnTo>
                <a:lnTo>
                  <a:pt x="42119" y="7966"/>
                </a:lnTo>
                <a:lnTo>
                  <a:pt x="42343" y="7767"/>
                </a:lnTo>
                <a:lnTo>
                  <a:pt x="42567" y="7567"/>
                </a:lnTo>
                <a:lnTo>
                  <a:pt x="42816" y="7393"/>
                </a:lnTo>
                <a:lnTo>
                  <a:pt x="43040" y="7219"/>
                </a:lnTo>
                <a:lnTo>
                  <a:pt x="43314" y="7070"/>
                </a:lnTo>
                <a:lnTo>
                  <a:pt x="43563" y="6920"/>
                </a:lnTo>
                <a:lnTo>
                  <a:pt x="43861" y="6771"/>
                </a:lnTo>
                <a:lnTo>
                  <a:pt x="44135" y="6671"/>
                </a:lnTo>
                <a:lnTo>
                  <a:pt x="44434" y="6572"/>
                </a:lnTo>
                <a:lnTo>
                  <a:pt x="44733" y="6472"/>
                </a:lnTo>
                <a:lnTo>
                  <a:pt x="45056" y="6398"/>
                </a:lnTo>
                <a:lnTo>
                  <a:pt x="45056" y="6398"/>
                </a:lnTo>
                <a:lnTo>
                  <a:pt x="45355" y="6348"/>
                </a:lnTo>
                <a:lnTo>
                  <a:pt x="45679" y="6323"/>
                </a:lnTo>
                <a:lnTo>
                  <a:pt x="45977" y="6298"/>
                </a:lnTo>
                <a:lnTo>
                  <a:pt x="46301" y="6298"/>
                </a:lnTo>
                <a:lnTo>
                  <a:pt x="46600" y="6323"/>
                </a:lnTo>
                <a:lnTo>
                  <a:pt x="46898" y="6348"/>
                </a:lnTo>
                <a:lnTo>
                  <a:pt x="47197" y="6398"/>
                </a:lnTo>
                <a:lnTo>
                  <a:pt x="47496" y="6447"/>
                </a:lnTo>
                <a:lnTo>
                  <a:pt x="47770" y="6522"/>
                </a:lnTo>
                <a:lnTo>
                  <a:pt x="48068" y="6622"/>
                </a:lnTo>
                <a:lnTo>
                  <a:pt x="48342" y="6721"/>
                </a:lnTo>
                <a:lnTo>
                  <a:pt x="48616" y="6846"/>
                </a:lnTo>
                <a:lnTo>
                  <a:pt x="48865" y="6995"/>
                </a:lnTo>
                <a:lnTo>
                  <a:pt x="49114" y="7144"/>
                </a:lnTo>
                <a:lnTo>
                  <a:pt x="49363" y="7294"/>
                </a:lnTo>
                <a:lnTo>
                  <a:pt x="49612" y="7468"/>
                </a:lnTo>
                <a:lnTo>
                  <a:pt x="49836" y="7642"/>
                </a:lnTo>
                <a:lnTo>
                  <a:pt x="50060" y="7841"/>
                </a:lnTo>
                <a:lnTo>
                  <a:pt x="50259" y="8065"/>
                </a:lnTo>
                <a:lnTo>
                  <a:pt x="50458" y="8289"/>
                </a:lnTo>
                <a:lnTo>
                  <a:pt x="50657" y="8513"/>
                </a:lnTo>
                <a:lnTo>
                  <a:pt x="50831" y="8737"/>
                </a:lnTo>
                <a:lnTo>
                  <a:pt x="50981" y="8986"/>
                </a:lnTo>
                <a:lnTo>
                  <a:pt x="51130" y="9260"/>
                </a:lnTo>
                <a:lnTo>
                  <a:pt x="51279" y="9509"/>
                </a:lnTo>
                <a:lnTo>
                  <a:pt x="51404" y="9783"/>
                </a:lnTo>
                <a:lnTo>
                  <a:pt x="51504" y="10082"/>
                </a:lnTo>
                <a:lnTo>
                  <a:pt x="51603" y="10380"/>
                </a:lnTo>
                <a:lnTo>
                  <a:pt x="51678" y="10679"/>
                </a:lnTo>
                <a:lnTo>
                  <a:pt x="51752" y="10978"/>
                </a:lnTo>
                <a:lnTo>
                  <a:pt x="51777" y="11277"/>
                </a:lnTo>
                <a:lnTo>
                  <a:pt x="51827" y="11600"/>
                </a:lnTo>
                <a:lnTo>
                  <a:pt x="51827" y="11600"/>
                </a:lnTo>
                <a:close/>
                <a:moveTo>
                  <a:pt x="35572" y="15956"/>
                </a:moveTo>
                <a:lnTo>
                  <a:pt x="47745" y="40675"/>
                </a:lnTo>
                <a:lnTo>
                  <a:pt x="47745" y="40675"/>
                </a:lnTo>
                <a:lnTo>
                  <a:pt x="47819" y="40850"/>
                </a:lnTo>
                <a:lnTo>
                  <a:pt x="47894" y="41024"/>
                </a:lnTo>
                <a:lnTo>
                  <a:pt x="47919" y="41198"/>
                </a:lnTo>
                <a:lnTo>
                  <a:pt x="47944" y="41372"/>
                </a:lnTo>
                <a:lnTo>
                  <a:pt x="47969" y="41571"/>
                </a:lnTo>
                <a:lnTo>
                  <a:pt x="47944" y="41746"/>
                </a:lnTo>
                <a:lnTo>
                  <a:pt x="47919" y="41920"/>
                </a:lnTo>
                <a:lnTo>
                  <a:pt x="47894" y="42094"/>
                </a:lnTo>
                <a:lnTo>
                  <a:pt x="47844" y="42268"/>
                </a:lnTo>
                <a:lnTo>
                  <a:pt x="47770" y="42443"/>
                </a:lnTo>
                <a:lnTo>
                  <a:pt x="47670" y="42617"/>
                </a:lnTo>
                <a:lnTo>
                  <a:pt x="47595" y="42766"/>
                </a:lnTo>
                <a:lnTo>
                  <a:pt x="47471" y="42916"/>
                </a:lnTo>
                <a:lnTo>
                  <a:pt x="47346" y="43040"/>
                </a:lnTo>
                <a:lnTo>
                  <a:pt x="47197" y="43165"/>
                </a:lnTo>
                <a:lnTo>
                  <a:pt x="47048" y="43289"/>
                </a:lnTo>
                <a:lnTo>
                  <a:pt x="47048" y="43289"/>
                </a:lnTo>
                <a:lnTo>
                  <a:pt x="46873" y="43389"/>
                </a:lnTo>
                <a:lnTo>
                  <a:pt x="46724" y="43463"/>
                </a:lnTo>
                <a:lnTo>
                  <a:pt x="46550" y="43513"/>
                </a:lnTo>
                <a:lnTo>
                  <a:pt x="46376" y="43563"/>
                </a:lnTo>
                <a:lnTo>
                  <a:pt x="46176" y="43613"/>
                </a:lnTo>
                <a:lnTo>
                  <a:pt x="46002" y="43613"/>
                </a:lnTo>
                <a:lnTo>
                  <a:pt x="45828" y="43613"/>
                </a:lnTo>
                <a:lnTo>
                  <a:pt x="45654" y="43613"/>
                </a:lnTo>
                <a:lnTo>
                  <a:pt x="45455" y="43588"/>
                </a:lnTo>
                <a:lnTo>
                  <a:pt x="45280" y="43538"/>
                </a:lnTo>
                <a:lnTo>
                  <a:pt x="45106" y="43463"/>
                </a:lnTo>
                <a:lnTo>
                  <a:pt x="44957" y="43389"/>
                </a:lnTo>
                <a:lnTo>
                  <a:pt x="44782" y="43289"/>
                </a:lnTo>
                <a:lnTo>
                  <a:pt x="44633" y="43190"/>
                </a:lnTo>
                <a:lnTo>
                  <a:pt x="44509" y="43065"/>
                </a:lnTo>
                <a:lnTo>
                  <a:pt x="44359" y="42916"/>
                </a:lnTo>
                <a:lnTo>
                  <a:pt x="26212" y="22205"/>
                </a:lnTo>
                <a:lnTo>
                  <a:pt x="26212" y="22205"/>
                </a:lnTo>
                <a:lnTo>
                  <a:pt x="25988" y="21956"/>
                </a:lnTo>
                <a:lnTo>
                  <a:pt x="25814" y="21707"/>
                </a:lnTo>
                <a:lnTo>
                  <a:pt x="25640" y="21458"/>
                </a:lnTo>
                <a:lnTo>
                  <a:pt x="25490" y="21184"/>
                </a:lnTo>
                <a:lnTo>
                  <a:pt x="25341" y="20910"/>
                </a:lnTo>
                <a:lnTo>
                  <a:pt x="25217" y="20636"/>
                </a:lnTo>
                <a:lnTo>
                  <a:pt x="25117" y="20363"/>
                </a:lnTo>
                <a:lnTo>
                  <a:pt x="25017" y="20064"/>
                </a:lnTo>
                <a:lnTo>
                  <a:pt x="24943" y="19790"/>
                </a:lnTo>
                <a:lnTo>
                  <a:pt x="24893" y="19491"/>
                </a:lnTo>
                <a:lnTo>
                  <a:pt x="24843" y="19193"/>
                </a:lnTo>
                <a:lnTo>
                  <a:pt x="24818" y="18894"/>
                </a:lnTo>
                <a:lnTo>
                  <a:pt x="24793" y="18620"/>
                </a:lnTo>
                <a:lnTo>
                  <a:pt x="24793" y="18321"/>
                </a:lnTo>
                <a:lnTo>
                  <a:pt x="24818" y="18023"/>
                </a:lnTo>
                <a:lnTo>
                  <a:pt x="24843" y="17724"/>
                </a:lnTo>
                <a:lnTo>
                  <a:pt x="24893" y="17425"/>
                </a:lnTo>
                <a:lnTo>
                  <a:pt x="24943" y="17151"/>
                </a:lnTo>
                <a:lnTo>
                  <a:pt x="25017" y="16853"/>
                </a:lnTo>
                <a:lnTo>
                  <a:pt x="25117" y="16579"/>
                </a:lnTo>
                <a:lnTo>
                  <a:pt x="25217" y="16305"/>
                </a:lnTo>
                <a:lnTo>
                  <a:pt x="25341" y="16031"/>
                </a:lnTo>
                <a:lnTo>
                  <a:pt x="25465" y="15782"/>
                </a:lnTo>
                <a:lnTo>
                  <a:pt x="25615" y="15508"/>
                </a:lnTo>
                <a:lnTo>
                  <a:pt x="25789" y="15259"/>
                </a:lnTo>
                <a:lnTo>
                  <a:pt x="25963" y="15011"/>
                </a:lnTo>
                <a:lnTo>
                  <a:pt x="26162" y="14786"/>
                </a:lnTo>
                <a:lnTo>
                  <a:pt x="26362" y="14562"/>
                </a:lnTo>
                <a:lnTo>
                  <a:pt x="26586" y="14338"/>
                </a:lnTo>
                <a:lnTo>
                  <a:pt x="26810" y="14139"/>
                </a:lnTo>
                <a:lnTo>
                  <a:pt x="27059" y="13940"/>
                </a:lnTo>
                <a:lnTo>
                  <a:pt x="27308" y="13741"/>
                </a:lnTo>
                <a:lnTo>
                  <a:pt x="27308" y="13741"/>
                </a:lnTo>
                <a:lnTo>
                  <a:pt x="27581" y="13567"/>
                </a:lnTo>
                <a:lnTo>
                  <a:pt x="27855" y="13417"/>
                </a:lnTo>
                <a:lnTo>
                  <a:pt x="28154" y="13293"/>
                </a:lnTo>
                <a:lnTo>
                  <a:pt x="28428" y="13168"/>
                </a:lnTo>
                <a:lnTo>
                  <a:pt x="28726" y="13069"/>
                </a:lnTo>
                <a:lnTo>
                  <a:pt x="29000" y="12994"/>
                </a:lnTo>
                <a:lnTo>
                  <a:pt x="29299" y="12920"/>
                </a:lnTo>
                <a:lnTo>
                  <a:pt x="29598" y="12870"/>
                </a:lnTo>
                <a:lnTo>
                  <a:pt x="29896" y="12820"/>
                </a:lnTo>
                <a:lnTo>
                  <a:pt x="30195" y="12795"/>
                </a:lnTo>
                <a:lnTo>
                  <a:pt x="30494" y="12795"/>
                </a:lnTo>
                <a:lnTo>
                  <a:pt x="30768" y="12795"/>
                </a:lnTo>
                <a:lnTo>
                  <a:pt x="31066" y="12820"/>
                </a:lnTo>
                <a:lnTo>
                  <a:pt x="31365" y="12870"/>
                </a:lnTo>
                <a:lnTo>
                  <a:pt x="31664" y="12920"/>
                </a:lnTo>
                <a:lnTo>
                  <a:pt x="31938" y="12994"/>
                </a:lnTo>
                <a:lnTo>
                  <a:pt x="32211" y="13069"/>
                </a:lnTo>
                <a:lnTo>
                  <a:pt x="32510" y="13168"/>
                </a:lnTo>
                <a:lnTo>
                  <a:pt x="32784" y="13268"/>
                </a:lnTo>
                <a:lnTo>
                  <a:pt x="33033" y="13417"/>
                </a:lnTo>
                <a:lnTo>
                  <a:pt x="33307" y="13542"/>
                </a:lnTo>
                <a:lnTo>
                  <a:pt x="33556" y="13691"/>
                </a:lnTo>
                <a:lnTo>
                  <a:pt x="33805" y="13865"/>
                </a:lnTo>
                <a:lnTo>
                  <a:pt x="34029" y="14040"/>
                </a:lnTo>
                <a:lnTo>
                  <a:pt x="34253" y="14239"/>
                </a:lnTo>
                <a:lnTo>
                  <a:pt x="34477" y="14438"/>
                </a:lnTo>
                <a:lnTo>
                  <a:pt x="34701" y="14662"/>
                </a:lnTo>
                <a:lnTo>
                  <a:pt x="34900" y="14911"/>
                </a:lnTo>
                <a:lnTo>
                  <a:pt x="35074" y="15135"/>
                </a:lnTo>
                <a:lnTo>
                  <a:pt x="35248" y="15409"/>
                </a:lnTo>
                <a:lnTo>
                  <a:pt x="35423" y="15683"/>
                </a:lnTo>
                <a:lnTo>
                  <a:pt x="35572" y="15956"/>
                </a:lnTo>
                <a:lnTo>
                  <a:pt x="35572" y="15956"/>
                </a:lnTo>
                <a:close/>
                <a:moveTo>
                  <a:pt x="22205" y="26212"/>
                </a:moveTo>
                <a:lnTo>
                  <a:pt x="42940" y="44359"/>
                </a:lnTo>
                <a:lnTo>
                  <a:pt x="42940" y="44359"/>
                </a:lnTo>
                <a:lnTo>
                  <a:pt x="43065" y="44509"/>
                </a:lnTo>
                <a:lnTo>
                  <a:pt x="43189" y="44633"/>
                </a:lnTo>
                <a:lnTo>
                  <a:pt x="43289" y="44783"/>
                </a:lnTo>
                <a:lnTo>
                  <a:pt x="43388" y="44957"/>
                </a:lnTo>
                <a:lnTo>
                  <a:pt x="43463" y="45106"/>
                </a:lnTo>
                <a:lnTo>
                  <a:pt x="43538" y="45281"/>
                </a:lnTo>
                <a:lnTo>
                  <a:pt x="43588" y="45455"/>
                </a:lnTo>
                <a:lnTo>
                  <a:pt x="43612" y="45629"/>
                </a:lnTo>
                <a:lnTo>
                  <a:pt x="43612" y="45828"/>
                </a:lnTo>
                <a:lnTo>
                  <a:pt x="43612" y="46002"/>
                </a:lnTo>
                <a:lnTo>
                  <a:pt x="43612" y="46177"/>
                </a:lnTo>
                <a:lnTo>
                  <a:pt x="43588" y="46376"/>
                </a:lnTo>
                <a:lnTo>
                  <a:pt x="43538" y="46550"/>
                </a:lnTo>
                <a:lnTo>
                  <a:pt x="43463" y="46724"/>
                </a:lnTo>
                <a:lnTo>
                  <a:pt x="43388" y="46874"/>
                </a:lnTo>
                <a:lnTo>
                  <a:pt x="43289" y="47048"/>
                </a:lnTo>
                <a:lnTo>
                  <a:pt x="43289" y="47048"/>
                </a:lnTo>
                <a:lnTo>
                  <a:pt x="43164" y="47197"/>
                </a:lnTo>
                <a:lnTo>
                  <a:pt x="43040" y="47347"/>
                </a:lnTo>
                <a:lnTo>
                  <a:pt x="42915" y="47471"/>
                </a:lnTo>
                <a:lnTo>
                  <a:pt x="42766" y="47571"/>
                </a:lnTo>
                <a:lnTo>
                  <a:pt x="42617" y="47670"/>
                </a:lnTo>
                <a:lnTo>
                  <a:pt x="42442" y="47770"/>
                </a:lnTo>
                <a:lnTo>
                  <a:pt x="42268" y="47845"/>
                </a:lnTo>
                <a:lnTo>
                  <a:pt x="42094" y="47894"/>
                </a:lnTo>
                <a:lnTo>
                  <a:pt x="41920" y="47919"/>
                </a:lnTo>
                <a:lnTo>
                  <a:pt x="41745" y="47944"/>
                </a:lnTo>
                <a:lnTo>
                  <a:pt x="41571" y="47969"/>
                </a:lnTo>
                <a:lnTo>
                  <a:pt x="41397" y="47944"/>
                </a:lnTo>
                <a:lnTo>
                  <a:pt x="41198" y="47919"/>
                </a:lnTo>
                <a:lnTo>
                  <a:pt x="41024" y="47894"/>
                </a:lnTo>
                <a:lnTo>
                  <a:pt x="40849" y="47820"/>
                </a:lnTo>
                <a:lnTo>
                  <a:pt x="40675" y="47745"/>
                </a:lnTo>
                <a:lnTo>
                  <a:pt x="15956" y="35572"/>
                </a:lnTo>
                <a:lnTo>
                  <a:pt x="15956" y="35572"/>
                </a:lnTo>
                <a:lnTo>
                  <a:pt x="15683" y="35423"/>
                </a:lnTo>
                <a:lnTo>
                  <a:pt x="15409" y="35249"/>
                </a:lnTo>
                <a:lnTo>
                  <a:pt x="15160" y="35074"/>
                </a:lnTo>
                <a:lnTo>
                  <a:pt x="14911" y="34900"/>
                </a:lnTo>
                <a:lnTo>
                  <a:pt x="14662" y="34701"/>
                </a:lnTo>
                <a:lnTo>
                  <a:pt x="14438" y="34477"/>
                </a:lnTo>
                <a:lnTo>
                  <a:pt x="14239" y="34253"/>
                </a:lnTo>
                <a:lnTo>
                  <a:pt x="14040" y="34029"/>
                </a:lnTo>
                <a:lnTo>
                  <a:pt x="13865" y="33805"/>
                </a:lnTo>
                <a:lnTo>
                  <a:pt x="13691" y="33556"/>
                </a:lnTo>
                <a:lnTo>
                  <a:pt x="13542" y="33307"/>
                </a:lnTo>
                <a:lnTo>
                  <a:pt x="13417" y="33033"/>
                </a:lnTo>
                <a:lnTo>
                  <a:pt x="13268" y="32759"/>
                </a:lnTo>
                <a:lnTo>
                  <a:pt x="13168" y="32510"/>
                </a:lnTo>
                <a:lnTo>
                  <a:pt x="13069" y="32212"/>
                </a:lnTo>
                <a:lnTo>
                  <a:pt x="12994" y="31938"/>
                </a:lnTo>
                <a:lnTo>
                  <a:pt x="12919" y="31664"/>
                </a:lnTo>
                <a:lnTo>
                  <a:pt x="12870" y="31365"/>
                </a:lnTo>
                <a:lnTo>
                  <a:pt x="12820" y="31067"/>
                </a:lnTo>
                <a:lnTo>
                  <a:pt x="12795" y="30768"/>
                </a:lnTo>
                <a:lnTo>
                  <a:pt x="12795" y="30494"/>
                </a:lnTo>
                <a:lnTo>
                  <a:pt x="12795" y="30195"/>
                </a:lnTo>
                <a:lnTo>
                  <a:pt x="12820" y="29897"/>
                </a:lnTo>
                <a:lnTo>
                  <a:pt x="12870" y="29598"/>
                </a:lnTo>
                <a:lnTo>
                  <a:pt x="12919" y="29299"/>
                </a:lnTo>
                <a:lnTo>
                  <a:pt x="12994" y="29000"/>
                </a:lnTo>
                <a:lnTo>
                  <a:pt x="13069" y="28702"/>
                </a:lnTo>
                <a:lnTo>
                  <a:pt x="13168" y="28428"/>
                </a:lnTo>
                <a:lnTo>
                  <a:pt x="13293" y="28154"/>
                </a:lnTo>
                <a:lnTo>
                  <a:pt x="13417" y="27855"/>
                </a:lnTo>
                <a:lnTo>
                  <a:pt x="13592" y="27582"/>
                </a:lnTo>
                <a:lnTo>
                  <a:pt x="13741" y="27308"/>
                </a:lnTo>
                <a:lnTo>
                  <a:pt x="13741" y="27308"/>
                </a:lnTo>
                <a:lnTo>
                  <a:pt x="13940" y="27059"/>
                </a:lnTo>
                <a:lnTo>
                  <a:pt x="14139" y="26810"/>
                </a:lnTo>
                <a:lnTo>
                  <a:pt x="14338" y="26586"/>
                </a:lnTo>
                <a:lnTo>
                  <a:pt x="14562" y="26362"/>
                </a:lnTo>
                <a:lnTo>
                  <a:pt x="14786" y="26163"/>
                </a:lnTo>
                <a:lnTo>
                  <a:pt x="15010" y="25963"/>
                </a:lnTo>
                <a:lnTo>
                  <a:pt x="15259" y="25789"/>
                </a:lnTo>
                <a:lnTo>
                  <a:pt x="15508" y="25615"/>
                </a:lnTo>
                <a:lnTo>
                  <a:pt x="15782" y="25466"/>
                </a:lnTo>
                <a:lnTo>
                  <a:pt x="16031" y="25341"/>
                </a:lnTo>
                <a:lnTo>
                  <a:pt x="16305" y="25217"/>
                </a:lnTo>
                <a:lnTo>
                  <a:pt x="16579" y="25117"/>
                </a:lnTo>
                <a:lnTo>
                  <a:pt x="16853" y="25018"/>
                </a:lnTo>
                <a:lnTo>
                  <a:pt x="17151" y="24943"/>
                </a:lnTo>
                <a:lnTo>
                  <a:pt x="17450" y="24893"/>
                </a:lnTo>
                <a:lnTo>
                  <a:pt x="17724" y="24843"/>
                </a:lnTo>
                <a:lnTo>
                  <a:pt x="18022" y="24818"/>
                </a:lnTo>
                <a:lnTo>
                  <a:pt x="18321" y="24794"/>
                </a:lnTo>
                <a:lnTo>
                  <a:pt x="18620" y="24794"/>
                </a:lnTo>
                <a:lnTo>
                  <a:pt x="18894" y="24818"/>
                </a:lnTo>
                <a:lnTo>
                  <a:pt x="19192" y="24843"/>
                </a:lnTo>
                <a:lnTo>
                  <a:pt x="19491" y="24893"/>
                </a:lnTo>
                <a:lnTo>
                  <a:pt x="19790" y="24943"/>
                </a:lnTo>
                <a:lnTo>
                  <a:pt x="20064" y="25018"/>
                </a:lnTo>
                <a:lnTo>
                  <a:pt x="20362" y="25117"/>
                </a:lnTo>
                <a:lnTo>
                  <a:pt x="20636" y="25217"/>
                </a:lnTo>
                <a:lnTo>
                  <a:pt x="20910" y="25341"/>
                </a:lnTo>
                <a:lnTo>
                  <a:pt x="21184" y="25491"/>
                </a:lnTo>
                <a:lnTo>
                  <a:pt x="21458" y="25640"/>
                </a:lnTo>
                <a:lnTo>
                  <a:pt x="21707" y="25814"/>
                </a:lnTo>
                <a:lnTo>
                  <a:pt x="21980" y="25988"/>
                </a:lnTo>
                <a:lnTo>
                  <a:pt x="22205" y="26212"/>
                </a:lnTo>
                <a:lnTo>
                  <a:pt x="22205" y="26212"/>
                </a:lnTo>
                <a:close/>
                <a:moveTo>
                  <a:pt x="13791" y="40775"/>
                </a:moveTo>
                <a:lnTo>
                  <a:pt x="39879" y="49637"/>
                </a:lnTo>
                <a:lnTo>
                  <a:pt x="39879" y="49637"/>
                </a:lnTo>
                <a:lnTo>
                  <a:pt x="40078" y="49711"/>
                </a:lnTo>
                <a:lnTo>
                  <a:pt x="40227" y="49786"/>
                </a:lnTo>
                <a:lnTo>
                  <a:pt x="40401" y="49886"/>
                </a:lnTo>
                <a:lnTo>
                  <a:pt x="40551" y="49985"/>
                </a:lnTo>
                <a:lnTo>
                  <a:pt x="40675" y="50110"/>
                </a:lnTo>
                <a:lnTo>
                  <a:pt x="40800" y="50259"/>
                </a:lnTo>
                <a:lnTo>
                  <a:pt x="40899" y="50384"/>
                </a:lnTo>
                <a:lnTo>
                  <a:pt x="40999" y="50558"/>
                </a:lnTo>
                <a:lnTo>
                  <a:pt x="41098" y="50707"/>
                </a:lnTo>
                <a:lnTo>
                  <a:pt x="41148" y="50881"/>
                </a:lnTo>
                <a:lnTo>
                  <a:pt x="41223" y="51056"/>
                </a:lnTo>
                <a:lnTo>
                  <a:pt x="41248" y="51230"/>
                </a:lnTo>
                <a:lnTo>
                  <a:pt x="41273" y="51404"/>
                </a:lnTo>
                <a:lnTo>
                  <a:pt x="41273" y="51603"/>
                </a:lnTo>
                <a:lnTo>
                  <a:pt x="41273" y="51778"/>
                </a:lnTo>
                <a:lnTo>
                  <a:pt x="41248" y="51977"/>
                </a:lnTo>
                <a:lnTo>
                  <a:pt x="41248" y="51977"/>
                </a:lnTo>
                <a:lnTo>
                  <a:pt x="41198" y="52151"/>
                </a:lnTo>
                <a:lnTo>
                  <a:pt x="41123" y="52325"/>
                </a:lnTo>
                <a:lnTo>
                  <a:pt x="41048" y="52500"/>
                </a:lnTo>
                <a:lnTo>
                  <a:pt x="40974" y="52674"/>
                </a:lnTo>
                <a:lnTo>
                  <a:pt x="40849" y="52823"/>
                </a:lnTo>
                <a:lnTo>
                  <a:pt x="40750" y="52948"/>
                </a:lnTo>
                <a:lnTo>
                  <a:pt x="40625" y="53072"/>
                </a:lnTo>
                <a:lnTo>
                  <a:pt x="40476" y="53197"/>
                </a:lnTo>
                <a:lnTo>
                  <a:pt x="40327" y="53296"/>
                </a:lnTo>
                <a:lnTo>
                  <a:pt x="40177" y="53396"/>
                </a:lnTo>
                <a:lnTo>
                  <a:pt x="40003" y="53470"/>
                </a:lnTo>
                <a:lnTo>
                  <a:pt x="39829" y="53520"/>
                </a:lnTo>
                <a:lnTo>
                  <a:pt x="39654" y="53570"/>
                </a:lnTo>
                <a:lnTo>
                  <a:pt x="39480" y="53620"/>
                </a:lnTo>
                <a:lnTo>
                  <a:pt x="39281" y="53620"/>
                </a:lnTo>
                <a:lnTo>
                  <a:pt x="39107" y="53620"/>
                </a:lnTo>
                <a:lnTo>
                  <a:pt x="11600" y="51827"/>
                </a:lnTo>
                <a:lnTo>
                  <a:pt x="11600" y="51827"/>
                </a:lnTo>
                <a:lnTo>
                  <a:pt x="11277" y="51778"/>
                </a:lnTo>
                <a:lnTo>
                  <a:pt x="10978" y="51753"/>
                </a:lnTo>
                <a:lnTo>
                  <a:pt x="10679" y="51678"/>
                </a:lnTo>
                <a:lnTo>
                  <a:pt x="10380" y="51603"/>
                </a:lnTo>
                <a:lnTo>
                  <a:pt x="10082" y="51504"/>
                </a:lnTo>
                <a:lnTo>
                  <a:pt x="9808" y="51404"/>
                </a:lnTo>
                <a:lnTo>
                  <a:pt x="9509" y="51280"/>
                </a:lnTo>
                <a:lnTo>
                  <a:pt x="9260" y="51130"/>
                </a:lnTo>
                <a:lnTo>
                  <a:pt x="8986" y="50981"/>
                </a:lnTo>
                <a:lnTo>
                  <a:pt x="8737" y="50832"/>
                </a:lnTo>
                <a:lnTo>
                  <a:pt x="8513" y="50657"/>
                </a:lnTo>
                <a:lnTo>
                  <a:pt x="8289" y="50458"/>
                </a:lnTo>
                <a:lnTo>
                  <a:pt x="8065" y="50259"/>
                </a:lnTo>
                <a:lnTo>
                  <a:pt x="7841" y="50060"/>
                </a:lnTo>
                <a:lnTo>
                  <a:pt x="7667" y="49836"/>
                </a:lnTo>
                <a:lnTo>
                  <a:pt x="7468" y="49612"/>
                </a:lnTo>
                <a:lnTo>
                  <a:pt x="7294" y="49363"/>
                </a:lnTo>
                <a:lnTo>
                  <a:pt x="7144" y="49114"/>
                </a:lnTo>
                <a:lnTo>
                  <a:pt x="6995" y="48865"/>
                </a:lnTo>
                <a:lnTo>
                  <a:pt x="6846" y="48616"/>
                </a:lnTo>
                <a:lnTo>
                  <a:pt x="6746" y="48342"/>
                </a:lnTo>
                <a:lnTo>
                  <a:pt x="6622" y="48069"/>
                </a:lnTo>
                <a:lnTo>
                  <a:pt x="6522" y="47770"/>
                </a:lnTo>
                <a:lnTo>
                  <a:pt x="6447" y="47496"/>
                </a:lnTo>
                <a:lnTo>
                  <a:pt x="6397" y="47197"/>
                </a:lnTo>
                <a:lnTo>
                  <a:pt x="6348" y="46899"/>
                </a:lnTo>
                <a:lnTo>
                  <a:pt x="6323" y="46600"/>
                </a:lnTo>
                <a:lnTo>
                  <a:pt x="6298" y="46301"/>
                </a:lnTo>
                <a:lnTo>
                  <a:pt x="6298" y="45978"/>
                </a:lnTo>
                <a:lnTo>
                  <a:pt x="6323" y="45679"/>
                </a:lnTo>
                <a:lnTo>
                  <a:pt x="6348" y="45355"/>
                </a:lnTo>
                <a:lnTo>
                  <a:pt x="6397" y="45032"/>
                </a:lnTo>
                <a:lnTo>
                  <a:pt x="6397" y="45032"/>
                </a:lnTo>
                <a:lnTo>
                  <a:pt x="6472" y="44733"/>
                </a:lnTo>
                <a:lnTo>
                  <a:pt x="6572" y="44434"/>
                </a:lnTo>
                <a:lnTo>
                  <a:pt x="6671" y="44135"/>
                </a:lnTo>
                <a:lnTo>
                  <a:pt x="6771" y="43862"/>
                </a:lnTo>
                <a:lnTo>
                  <a:pt x="6920" y="43563"/>
                </a:lnTo>
                <a:lnTo>
                  <a:pt x="7070" y="43314"/>
                </a:lnTo>
                <a:lnTo>
                  <a:pt x="7219" y="43040"/>
                </a:lnTo>
                <a:lnTo>
                  <a:pt x="7393" y="42816"/>
                </a:lnTo>
                <a:lnTo>
                  <a:pt x="7567" y="42567"/>
                </a:lnTo>
                <a:lnTo>
                  <a:pt x="7767" y="42343"/>
                </a:lnTo>
                <a:lnTo>
                  <a:pt x="7966" y="42119"/>
                </a:lnTo>
                <a:lnTo>
                  <a:pt x="8190" y="41920"/>
                </a:lnTo>
                <a:lnTo>
                  <a:pt x="8414" y="41746"/>
                </a:lnTo>
                <a:lnTo>
                  <a:pt x="8638" y="41547"/>
                </a:lnTo>
                <a:lnTo>
                  <a:pt x="8887" y="41397"/>
                </a:lnTo>
                <a:lnTo>
                  <a:pt x="9136" y="41248"/>
                </a:lnTo>
                <a:lnTo>
                  <a:pt x="9385" y="41098"/>
                </a:lnTo>
                <a:lnTo>
                  <a:pt x="9658" y="40974"/>
                </a:lnTo>
                <a:lnTo>
                  <a:pt x="9932" y="40850"/>
                </a:lnTo>
                <a:lnTo>
                  <a:pt x="10206" y="40750"/>
                </a:lnTo>
                <a:lnTo>
                  <a:pt x="10505" y="40675"/>
                </a:lnTo>
                <a:lnTo>
                  <a:pt x="10779" y="40601"/>
                </a:lnTo>
                <a:lnTo>
                  <a:pt x="11077" y="40551"/>
                </a:lnTo>
                <a:lnTo>
                  <a:pt x="11376" y="40501"/>
                </a:lnTo>
                <a:lnTo>
                  <a:pt x="11675" y="40476"/>
                </a:lnTo>
                <a:lnTo>
                  <a:pt x="11974" y="40476"/>
                </a:lnTo>
                <a:lnTo>
                  <a:pt x="12272" y="40476"/>
                </a:lnTo>
                <a:lnTo>
                  <a:pt x="12571" y="40501"/>
                </a:lnTo>
                <a:lnTo>
                  <a:pt x="12895" y="40551"/>
                </a:lnTo>
                <a:lnTo>
                  <a:pt x="13193" y="40601"/>
                </a:lnTo>
                <a:lnTo>
                  <a:pt x="13492" y="40675"/>
                </a:lnTo>
                <a:lnTo>
                  <a:pt x="13791" y="40775"/>
                </a:lnTo>
                <a:lnTo>
                  <a:pt x="13791" y="40775"/>
                </a:lnTo>
                <a:close/>
                <a:moveTo>
                  <a:pt x="11600" y="57453"/>
                </a:moveTo>
                <a:lnTo>
                  <a:pt x="39107" y="55661"/>
                </a:lnTo>
                <a:lnTo>
                  <a:pt x="39107" y="55661"/>
                </a:lnTo>
                <a:lnTo>
                  <a:pt x="39281" y="55661"/>
                </a:lnTo>
                <a:lnTo>
                  <a:pt x="39480" y="55661"/>
                </a:lnTo>
                <a:lnTo>
                  <a:pt x="39654" y="55686"/>
                </a:lnTo>
                <a:lnTo>
                  <a:pt x="39829" y="55736"/>
                </a:lnTo>
                <a:lnTo>
                  <a:pt x="40003" y="55810"/>
                </a:lnTo>
                <a:lnTo>
                  <a:pt x="40177" y="55885"/>
                </a:lnTo>
                <a:lnTo>
                  <a:pt x="40327" y="55960"/>
                </a:lnTo>
                <a:lnTo>
                  <a:pt x="40476" y="56084"/>
                </a:lnTo>
                <a:lnTo>
                  <a:pt x="40625" y="56184"/>
                </a:lnTo>
                <a:lnTo>
                  <a:pt x="40750" y="56308"/>
                </a:lnTo>
                <a:lnTo>
                  <a:pt x="40849" y="56458"/>
                </a:lnTo>
                <a:lnTo>
                  <a:pt x="40974" y="56607"/>
                </a:lnTo>
                <a:lnTo>
                  <a:pt x="41048" y="56781"/>
                </a:lnTo>
                <a:lnTo>
                  <a:pt x="41123" y="56930"/>
                </a:lnTo>
                <a:lnTo>
                  <a:pt x="41198" y="57105"/>
                </a:lnTo>
                <a:lnTo>
                  <a:pt x="41248" y="57304"/>
                </a:lnTo>
                <a:lnTo>
                  <a:pt x="41248" y="57304"/>
                </a:lnTo>
                <a:lnTo>
                  <a:pt x="41273" y="57503"/>
                </a:lnTo>
                <a:lnTo>
                  <a:pt x="41273" y="57677"/>
                </a:lnTo>
                <a:lnTo>
                  <a:pt x="41273" y="57876"/>
                </a:lnTo>
                <a:lnTo>
                  <a:pt x="41248" y="58051"/>
                </a:lnTo>
                <a:lnTo>
                  <a:pt x="41223" y="58225"/>
                </a:lnTo>
                <a:lnTo>
                  <a:pt x="41148" y="58399"/>
                </a:lnTo>
                <a:lnTo>
                  <a:pt x="41098" y="58573"/>
                </a:lnTo>
                <a:lnTo>
                  <a:pt x="40999" y="58723"/>
                </a:lnTo>
                <a:lnTo>
                  <a:pt x="40899" y="58872"/>
                </a:lnTo>
                <a:lnTo>
                  <a:pt x="40800" y="59022"/>
                </a:lnTo>
                <a:lnTo>
                  <a:pt x="40675" y="59146"/>
                </a:lnTo>
                <a:lnTo>
                  <a:pt x="40551" y="59270"/>
                </a:lnTo>
                <a:lnTo>
                  <a:pt x="40401" y="59395"/>
                </a:lnTo>
                <a:lnTo>
                  <a:pt x="40227" y="59494"/>
                </a:lnTo>
                <a:lnTo>
                  <a:pt x="40078" y="59569"/>
                </a:lnTo>
                <a:lnTo>
                  <a:pt x="39879" y="59644"/>
                </a:lnTo>
                <a:lnTo>
                  <a:pt x="13791" y="68506"/>
                </a:lnTo>
                <a:lnTo>
                  <a:pt x="13791" y="68506"/>
                </a:lnTo>
                <a:lnTo>
                  <a:pt x="13492" y="68605"/>
                </a:lnTo>
                <a:lnTo>
                  <a:pt x="13193" y="68680"/>
                </a:lnTo>
                <a:lnTo>
                  <a:pt x="12895" y="68730"/>
                </a:lnTo>
                <a:lnTo>
                  <a:pt x="12571" y="68780"/>
                </a:lnTo>
                <a:lnTo>
                  <a:pt x="12272" y="68804"/>
                </a:lnTo>
                <a:lnTo>
                  <a:pt x="11974" y="68804"/>
                </a:lnTo>
                <a:lnTo>
                  <a:pt x="11675" y="68804"/>
                </a:lnTo>
                <a:lnTo>
                  <a:pt x="11376" y="68780"/>
                </a:lnTo>
                <a:lnTo>
                  <a:pt x="11077" y="68730"/>
                </a:lnTo>
                <a:lnTo>
                  <a:pt x="10779" y="68680"/>
                </a:lnTo>
                <a:lnTo>
                  <a:pt x="10505" y="68605"/>
                </a:lnTo>
                <a:lnTo>
                  <a:pt x="10206" y="68531"/>
                </a:lnTo>
                <a:lnTo>
                  <a:pt x="9932" y="68431"/>
                </a:lnTo>
                <a:lnTo>
                  <a:pt x="9658" y="68307"/>
                </a:lnTo>
                <a:lnTo>
                  <a:pt x="9385" y="68182"/>
                </a:lnTo>
                <a:lnTo>
                  <a:pt x="9136" y="68033"/>
                </a:lnTo>
                <a:lnTo>
                  <a:pt x="8887" y="67883"/>
                </a:lnTo>
                <a:lnTo>
                  <a:pt x="8638" y="67709"/>
                </a:lnTo>
                <a:lnTo>
                  <a:pt x="8414" y="67535"/>
                </a:lnTo>
                <a:lnTo>
                  <a:pt x="8190" y="67361"/>
                </a:lnTo>
                <a:lnTo>
                  <a:pt x="7966" y="67137"/>
                </a:lnTo>
                <a:lnTo>
                  <a:pt x="7767" y="66938"/>
                </a:lnTo>
                <a:lnTo>
                  <a:pt x="7567" y="66713"/>
                </a:lnTo>
                <a:lnTo>
                  <a:pt x="7393" y="66465"/>
                </a:lnTo>
                <a:lnTo>
                  <a:pt x="7219" y="66216"/>
                </a:lnTo>
                <a:lnTo>
                  <a:pt x="7070" y="65967"/>
                </a:lnTo>
                <a:lnTo>
                  <a:pt x="6920" y="65693"/>
                </a:lnTo>
                <a:lnTo>
                  <a:pt x="6771" y="65419"/>
                </a:lnTo>
                <a:lnTo>
                  <a:pt x="6671" y="65145"/>
                </a:lnTo>
                <a:lnTo>
                  <a:pt x="6572" y="64846"/>
                </a:lnTo>
                <a:lnTo>
                  <a:pt x="6472" y="64548"/>
                </a:lnTo>
                <a:lnTo>
                  <a:pt x="6397" y="64224"/>
                </a:lnTo>
                <a:lnTo>
                  <a:pt x="6397" y="64224"/>
                </a:lnTo>
                <a:lnTo>
                  <a:pt x="6348" y="63925"/>
                </a:lnTo>
                <a:lnTo>
                  <a:pt x="6323" y="63602"/>
                </a:lnTo>
                <a:lnTo>
                  <a:pt x="6298" y="63303"/>
                </a:lnTo>
                <a:lnTo>
                  <a:pt x="6298" y="62980"/>
                </a:lnTo>
                <a:lnTo>
                  <a:pt x="6323" y="62681"/>
                </a:lnTo>
                <a:lnTo>
                  <a:pt x="6348" y="62382"/>
                </a:lnTo>
                <a:lnTo>
                  <a:pt x="6397" y="62083"/>
                </a:lnTo>
                <a:lnTo>
                  <a:pt x="6447" y="61785"/>
                </a:lnTo>
                <a:lnTo>
                  <a:pt x="6522" y="61511"/>
                </a:lnTo>
                <a:lnTo>
                  <a:pt x="6622" y="61212"/>
                </a:lnTo>
                <a:lnTo>
                  <a:pt x="6746" y="60938"/>
                </a:lnTo>
                <a:lnTo>
                  <a:pt x="6846" y="60664"/>
                </a:lnTo>
                <a:lnTo>
                  <a:pt x="6995" y="60416"/>
                </a:lnTo>
                <a:lnTo>
                  <a:pt x="7144" y="60142"/>
                </a:lnTo>
                <a:lnTo>
                  <a:pt x="7294" y="59918"/>
                </a:lnTo>
                <a:lnTo>
                  <a:pt x="7468" y="59669"/>
                </a:lnTo>
                <a:lnTo>
                  <a:pt x="7667" y="59445"/>
                </a:lnTo>
                <a:lnTo>
                  <a:pt x="7841" y="59221"/>
                </a:lnTo>
                <a:lnTo>
                  <a:pt x="8065" y="59022"/>
                </a:lnTo>
                <a:lnTo>
                  <a:pt x="8289" y="58822"/>
                </a:lnTo>
                <a:lnTo>
                  <a:pt x="8513" y="58623"/>
                </a:lnTo>
                <a:lnTo>
                  <a:pt x="8737" y="58449"/>
                </a:lnTo>
                <a:lnTo>
                  <a:pt x="8986" y="58300"/>
                </a:lnTo>
                <a:lnTo>
                  <a:pt x="9260" y="58150"/>
                </a:lnTo>
                <a:lnTo>
                  <a:pt x="9509" y="58001"/>
                </a:lnTo>
                <a:lnTo>
                  <a:pt x="9808" y="57876"/>
                </a:lnTo>
                <a:lnTo>
                  <a:pt x="10082" y="57777"/>
                </a:lnTo>
                <a:lnTo>
                  <a:pt x="10380" y="57677"/>
                </a:lnTo>
                <a:lnTo>
                  <a:pt x="10679" y="57603"/>
                </a:lnTo>
                <a:lnTo>
                  <a:pt x="10978" y="57528"/>
                </a:lnTo>
                <a:lnTo>
                  <a:pt x="11277" y="57478"/>
                </a:lnTo>
                <a:lnTo>
                  <a:pt x="11600" y="57453"/>
                </a:lnTo>
                <a:lnTo>
                  <a:pt x="11600" y="57453"/>
                </a:lnTo>
                <a:close/>
                <a:moveTo>
                  <a:pt x="15956" y="73708"/>
                </a:moveTo>
                <a:lnTo>
                  <a:pt x="40675" y="61536"/>
                </a:lnTo>
                <a:lnTo>
                  <a:pt x="40675" y="61536"/>
                </a:lnTo>
                <a:lnTo>
                  <a:pt x="40849" y="61461"/>
                </a:lnTo>
                <a:lnTo>
                  <a:pt x="41024" y="61386"/>
                </a:lnTo>
                <a:lnTo>
                  <a:pt x="41198" y="61337"/>
                </a:lnTo>
                <a:lnTo>
                  <a:pt x="41397" y="61312"/>
                </a:lnTo>
                <a:lnTo>
                  <a:pt x="41571" y="61312"/>
                </a:lnTo>
                <a:lnTo>
                  <a:pt x="41745" y="61312"/>
                </a:lnTo>
                <a:lnTo>
                  <a:pt x="41920" y="61337"/>
                </a:lnTo>
                <a:lnTo>
                  <a:pt x="42094" y="61386"/>
                </a:lnTo>
                <a:lnTo>
                  <a:pt x="42268" y="61436"/>
                </a:lnTo>
                <a:lnTo>
                  <a:pt x="42442" y="61511"/>
                </a:lnTo>
                <a:lnTo>
                  <a:pt x="42617" y="61585"/>
                </a:lnTo>
                <a:lnTo>
                  <a:pt x="42766" y="61685"/>
                </a:lnTo>
                <a:lnTo>
                  <a:pt x="42915" y="61810"/>
                </a:lnTo>
                <a:lnTo>
                  <a:pt x="43040" y="61934"/>
                </a:lnTo>
                <a:lnTo>
                  <a:pt x="43164" y="62083"/>
                </a:lnTo>
                <a:lnTo>
                  <a:pt x="43289" y="62233"/>
                </a:lnTo>
                <a:lnTo>
                  <a:pt x="43289" y="62233"/>
                </a:lnTo>
                <a:lnTo>
                  <a:pt x="43388" y="62382"/>
                </a:lnTo>
                <a:lnTo>
                  <a:pt x="43463" y="62556"/>
                </a:lnTo>
                <a:lnTo>
                  <a:pt x="43538" y="62731"/>
                </a:lnTo>
                <a:lnTo>
                  <a:pt x="43588" y="62905"/>
                </a:lnTo>
                <a:lnTo>
                  <a:pt x="43612" y="63079"/>
                </a:lnTo>
                <a:lnTo>
                  <a:pt x="43612" y="63278"/>
                </a:lnTo>
                <a:lnTo>
                  <a:pt x="43612" y="63452"/>
                </a:lnTo>
                <a:lnTo>
                  <a:pt x="43612" y="63627"/>
                </a:lnTo>
                <a:lnTo>
                  <a:pt x="43588" y="63801"/>
                </a:lnTo>
                <a:lnTo>
                  <a:pt x="43538" y="63975"/>
                </a:lnTo>
                <a:lnTo>
                  <a:pt x="43463" y="64149"/>
                </a:lnTo>
                <a:lnTo>
                  <a:pt x="43388" y="64324"/>
                </a:lnTo>
                <a:lnTo>
                  <a:pt x="43289" y="64473"/>
                </a:lnTo>
                <a:lnTo>
                  <a:pt x="43189" y="64622"/>
                </a:lnTo>
                <a:lnTo>
                  <a:pt x="43065" y="64772"/>
                </a:lnTo>
                <a:lnTo>
                  <a:pt x="42940" y="64896"/>
                </a:lnTo>
                <a:lnTo>
                  <a:pt x="22205" y="83068"/>
                </a:lnTo>
                <a:lnTo>
                  <a:pt x="22205" y="83068"/>
                </a:lnTo>
                <a:lnTo>
                  <a:pt x="21980" y="83267"/>
                </a:lnTo>
                <a:lnTo>
                  <a:pt x="21707" y="83467"/>
                </a:lnTo>
                <a:lnTo>
                  <a:pt x="21458" y="83641"/>
                </a:lnTo>
                <a:lnTo>
                  <a:pt x="21184" y="83790"/>
                </a:lnTo>
                <a:lnTo>
                  <a:pt x="20910" y="83939"/>
                </a:lnTo>
                <a:lnTo>
                  <a:pt x="20636" y="84064"/>
                </a:lnTo>
                <a:lnTo>
                  <a:pt x="20362" y="84164"/>
                </a:lnTo>
                <a:lnTo>
                  <a:pt x="20064" y="84263"/>
                </a:lnTo>
                <a:lnTo>
                  <a:pt x="19790" y="84338"/>
                </a:lnTo>
                <a:lnTo>
                  <a:pt x="19491" y="84388"/>
                </a:lnTo>
                <a:lnTo>
                  <a:pt x="19192" y="84437"/>
                </a:lnTo>
                <a:lnTo>
                  <a:pt x="18894" y="84462"/>
                </a:lnTo>
                <a:lnTo>
                  <a:pt x="18620" y="84487"/>
                </a:lnTo>
                <a:lnTo>
                  <a:pt x="18321" y="84487"/>
                </a:lnTo>
                <a:lnTo>
                  <a:pt x="18022" y="84462"/>
                </a:lnTo>
                <a:lnTo>
                  <a:pt x="17724" y="84437"/>
                </a:lnTo>
                <a:lnTo>
                  <a:pt x="17450" y="84388"/>
                </a:lnTo>
                <a:lnTo>
                  <a:pt x="17151" y="84313"/>
                </a:lnTo>
                <a:lnTo>
                  <a:pt x="16877" y="84238"/>
                </a:lnTo>
                <a:lnTo>
                  <a:pt x="16579" y="84164"/>
                </a:lnTo>
                <a:lnTo>
                  <a:pt x="16305" y="84064"/>
                </a:lnTo>
                <a:lnTo>
                  <a:pt x="16031" y="83939"/>
                </a:lnTo>
                <a:lnTo>
                  <a:pt x="15782" y="83790"/>
                </a:lnTo>
                <a:lnTo>
                  <a:pt x="15508" y="83641"/>
                </a:lnTo>
                <a:lnTo>
                  <a:pt x="15259" y="83491"/>
                </a:lnTo>
                <a:lnTo>
                  <a:pt x="15010" y="83317"/>
                </a:lnTo>
                <a:lnTo>
                  <a:pt x="14786" y="83118"/>
                </a:lnTo>
                <a:lnTo>
                  <a:pt x="14562" y="82919"/>
                </a:lnTo>
                <a:lnTo>
                  <a:pt x="14338" y="82695"/>
                </a:lnTo>
                <a:lnTo>
                  <a:pt x="14139" y="82471"/>
                </a:lnTo>
                <a:lnTo>
                  <a:pt x="13940" y="82222"/>
                </a:lnTo>
                <a:lnTo>
                  <a:pt x="13741" y="81948"/>
                </a:lnTo>
                <a:lnTo>
                  <a:pt x="13741" y="81948"/>
                </a:lnTo>
                <a:lnTo>
                  <a:pt x="13592" y="81699"/>
                </a:lnTo>
                <a:lnTo>
                  <a:pt x="13417" y="81400"/>
                </a:lnTo>
                <a:lnTo>
                  <a:pt x="13293" y="81127"/>
                </a:lnTo>
                <a:lnTo>
                  <a:pt x="13168" y="80853"/>
                </a:lnTo>
                <a:lnTo>
                  <a:pt x="13069" y="80554"/>
                </a:lnTo>
                <a:lnTo>
                  <a:pt x="12994" y="80280"/>
                </a:lnTo>
                <a:lnTo>
                  <a:pt x="12919" y="79981"/>
                </a:lnTo>
                <a:lnTo>
                  <a:pt x="12870" y="79683"/>
                </a:lnTo>
                <a:lnTo>
                  <a:pt x="12820" y="79384"/>
                </a:lnTo>
                <a:lnTo>
                  <a:pt x="12795" y="79085"/>
                </a:lnTo>
                <a:lnTo>
                  <a:pt x="12795" y="78787"/>
                </a:lnTo>
                <a:lnTo>
                  <a:pt x="12795" y="78488"/>
                </a:lnTo>
                <a:lnTo>
                  <a:pt x="12820" y="78214"/>
                </a:lnTo>
                <a:lnTo>
                  <a:pt x="12870" y="77915"/>
                </a:lnTo>
                <a:lnTo>
                  <a:pt x="12919" y="77617"/>
                </a:lnTo>
                <a:lnTo>
                  <a:pt x="12994" y="77343"/>
                </a:lnTo>
                <a:lnTo>
                  <a:pt x="13069" y="77044"/>
                </a:lnTo>
                <a:lnTo>
                  <a:pt x="13168" y="76770"/>
                </a:lnTo>
                <a:lnTo>
                  <a:pt x="13268" y="76496"/>
                </a:lnTo>
                <a:lnTo>
                  <a:pt x="13417" y="76248"/>
                </a:lnTo>
                <a:lnTo>
                  <a:pt x="13542" y="75974"/>
                </a:lnTo>
                <a:lnTo>
                  <a:pt x="13691" y="75725"/>
                </a:lnTo>
                <a:lnTo>
                  <a:pt x="13865" y="75476"/>
                </a:lnTo>
                <a:lnTo>
                  <a:pt x="14040" y="75252"/>
                </a:lnTo>
                <a:lnTo>
                  <a:pt x="14239" y="75003"/>
                </a:lnTo>
                <a:lnTo>
                  <a:pt x="14438" y="74804"/>
                </a:lnTo>
                <a:lnTo>
                  <a:pt x="14662" y="74580"/>
                </a:lnTo>
                <a:lnTo>
                  <a:pt x="14911" y="74381"/>
                </a:lnTo>
                <a:lnTo>
                  <a:pt x="15160" y="74206"/>
                </a:lnTo>
                <a:lnTo>
                  <a:pt x="15409" y="74032"/>
                </a:lnTo>
                <a:lnTo>
                  <a:pt x="15683" y="73858"/>
                </a:lnTo>
                <a:lnTo>
                  <a:pt x="15956" y="73708"/>
                </a:lnTo>
                <a:lnTo>
                  <a:pt x="15956" y="73708"/>
                </a:lnTo>
                <a:close/>
                <a:moveTo>
                  <a:pt x="26212" y="87051"/>
                </a:moveTo>
                <a:lnTo>
                  <a:pt x="44359" y="66340"/>
                </a:lnTo>
                <a:lnTo>
                  <a:pt x="44359" y="66340"/>
                </a:lnTo>
                <a:lnTo>
                  <a:pt x="44509" y="66216"/>
                </a:lnTo>
                <a:lnTo>
                  <a:pt x="44633" y="66091"/>
                </a:lnTo>
                <a:lnTo>
                  <a:pt x="44782" y="65967"/>
                </a:lnTo>
                <a:lnTo>
                  <a:pt x="44957" y="65892"/>
                </a:lnTo>
                <a:lnTo>
                  <a:pt x="45106" y="65817"/>
                </a:lnTo>
                <a:lnTo>
                  <a:pt x="45280" y="65743"/>
                </a:lnTo>
                <a:lnTo>
                  <a:pt x="45455" y="65693"/>
                </a:lnTo>
                <a:lnTo>
                  <a:pt x="45654" y="65668"/>
                </a:lnTo>
                <a:lnTo>
                  <a:pt x="45828" y="65643"/>
                </a:lnTo>
                <a:lnTo>
                  <a:pt x="46002" y="65643"/>
                </a:lnTo>
                <a:lnTo>
                  <a:pt x="46176" y="65668"/>
                </a:lnTo>
                <a:lnTo>
                  <a:pt x="46376" y="65693"/>
                </a:lnTo>
                <a:lnTo>
                  <a:pt x="46550" y="65743"/>
                </a:lnTo>
                <a:lnTo>
                  <a:pt x="46724" y="65817"/>
                </a:lnTo>
                <a:lnTo>
                  <a:pt x="46873" y="65892"/>
                </a:lnTo>
                <a:lnTo>
                  <a:pt x="47048" y="65992"/>
                </a:lnTo>
                <a:lnTo>
                  <a:pt x="47048" y="65992"/>
                </a:lnTo>
                <a:lnTo>
                  <a:pt x="47197" y="66116"/>
                </a:lnTo>
                <a:lnTo>
                  <a:pt x="47346" y="66241"/>
                </a:lnTo>
                <a:lnTo>
                  <a:pt x="47471" y="66365"/>
                </a:lnTo>
                <a:lnTo>
                  <a:pt x="47595" y="66514"/>
                </a:lnTo>
                <a:lnTo>
                  <a:pt x="47670" y="66664"/>
                </a:lnTo>
                <a:lnTo>
                  <a:pt x="47770" y="66838"/>
                </a:lnTo>
                <a:lnTo>
                  <a:pt x="47844" y="66987"/>
                </a:lnTo>
                <a:lnTo>
                  <a:pt x="47894" y="67162"/>
                </a:lnTo>
                <a:lnTo>
                  <a:pt x="47919" y="67336"/>
                </a:lnTo>
                <a:lnTo>
                  <a:pt x="47944" y="67535"/>
                </a:lnTo>
                <a:lnTo>
                  <a:pt x="47969" y="67709"/>
                </a:lnTo>
                <a:lnTo>
                  <a:pt x="47944" y="67883"/>
                </a:lnTo>
                <a:lnTo>
                  <a:pt x="47919" y="68083"/>
                </a:lnTo>
                <a:lnTo>
                  <a:pt x="47894" y="68257"/>
                </a:lnTo>
                <a:lnTo>
                  <a:pt x="47819" y="68431"/>
                </a:lnTo>
                <a:lnTo>
                  <a:pt x="47745" y="68605"/>
                </a:lnTo>
                <a:lnTo>
                  <a:pt x="35572" y="93324"/>
                </a:lnTo>
                <a:lnTo>
                  <a:pt x="35572" y="93324"/>
                </a:lnTo>
                <a:lnTo>
                  <a:pt x="35423" y="93598"/>
                </a:lnTo>
                <a:lnTo>
                  <a:pt x="35248" y="93872"/>
                </a:lnTo>
                <a:lnTo>
                  <a:pt x="35074" y="94121"/>
                </a:lnTo>
                <a:lnTo>
                  <a:pt x="34900" y="94370"/>
                </a:lnTo>
                <a:lnTo>
                  <a:pt x="34701" y="94594"/>
                </a:lnTo>
                <a:lnTo>
                  <a:pt x="34477" y="94818"/>
                </a:lnTo>
                <a:lnTo>
                  <a:pt x="34253" y="95042"/>
                </a:lnTo>
                <a:lnTo>
                  <a:pt x="34029" y="95216"/>
                </a:lnTo>
                <a:lnTo>
                  <a:pt x="33805" y="95415"/>
                </a:lnTo>
                <a:lnTo>
                  <a:pt x="33556" y="95565"/>
                </a:lnTo>
                <a:lnTo>
                  <a:pt x="33307" y="95739"/>
                </a:lnTo>
                <a:lnTo>
                  <a:pt x="33033" y="95863"/>
                </a:lnTo>
                <a:lnTo>
                  <a:pt x="32784" y="95988"/>
                </a:lnTo>
                <a:lnTo>
                  <a:pt x="32510" y="96112"/>
                </a:lnTo>
                <a:lnTo>
                  <a:pt x="32211" y="96212"/>
                </a:lnTo>
                <a:lnTo>
                  <a:pt x="31938" y="96286"/>
                </a:lnTo>
                <a:lnTo>
                  <a:pt x="31664" y="96361"/>
                </a:lnTo>
                <a:lnTo>
                  <a:pt x="31365" y="96411"/>
                </a:lnTo>
                <a:lnTo>
                  <a:pt x="31066" y="96461"/>
                </a:lnTo>
                <a:lnTo>
                  <a:pt x="30768" y="96486"/>
                </a:lnTo>
                <a:lnTo>
                  <a:pt x="30494" y="96486"/>
                </a:lnTo>
                <a:lnTo>
                  <a:pt x="30195" y="96486"/>
                </a:lnTo>
                <a:lnTo>
                  <a:pt x="29896" y="96461"/>
                </a:lnTo>
                <a:lnTo>
                  <a:pt x="29598" y="96411"/>
                </a:lnTo>
                <a:lnTo>
                  <a:pt x="29299" y="96361"/>
                </a:lnTo>
                <a:lnTo>
                  <a:pt x="29000" y="96286"/>
                </a:lnTo>
                <a:lnTo>
                  <a:pt x="28726" y="96212"/>
                </a:lnTo>
                <a:lnTo>
                  <a:pt x="28428" y="96112"/>
                </a:lnTo>
                <a:lnTo>
                  <a:pt x="28154" y="95988"/>
                </a:lnTo>
                <a:lnTo>
                  <a:pt x="27855" y="95838"/>
                </a:lnTo>
                <a:lnTo>
                  <a:pt x="27581" y="95689"/>
                </a:lnTo>
                <a:lnTo>
                  <a:pt x="27308" y="95515"/>
                </a:lnTo>
                <a:lnTo>
                  <a:pt x="27308" y="95515"/>
                </a:lnTo>
                <a:lnTo>
                  <a:pt x="27059" y="95341"/>
                </a:lnTo>
                <a:lnTo>
                  <a:pt x="26810" y="95141"/>
                </a:lnTo>
                <a:lnTo>
                  <a:pt x="26586" y="94942"/>
                </a:lnTo>
                <a:lnTo>
                  <a:pt x="26362" y="94718"/>
                </a:lnTo>
                <a:lnTo>
                  <a:pt x="26162" y="94494"/>
                </a:lnTo>
                <a:lnTo>
                  <a:pt x="25963" y="94270"/>
                </a:lnTo>
                <a:lnTo>
                  <a:pt x="25789" y="94021"/>
                </a:lnTo>
                <a:lnTo>
                  <a:pt x="25615" y="93772"/>
                </a:lnTo>
                <a:lnTo>
                  <a:pt x="25465" y="93498"/>
                </a:lnTo>
                <a:lnTo>
                  <a:pt x="25341" y="93250"/>
                </a:lnTo>
                <a:lnTo>
                  <a:pt x="25217" y="92976"/>
                </a:lnTo>
                <a:lnTo>
                  <a:pt x="25117" y="92702"/>
                </a:lnTo>
                <a:lnTo>
                  <a:pt x="25017" y="92403"/>
                </a:lnTo>
                <a:lnTo>
                  <a:pt x="24943" y="92129"/>
                </a:lnTo>
                <a:lnTo>
                  <a:pt x="24893" y="91831"/>
                </a:lnTo>
                <a:lnTo>
                  <a:pt x="24843" y="91557"/>
                </a:lnTo>
                <a:lnTo>
                  <a:pt x="24818" y="91258"/>
                </a:lnTo>
                <a:lnTo>
                  <a:pt x="24793" y="90959"/>
                </a:lnTo>
                <a:lnTo>
                  <a:pt x="24793" y="90661"/>
                </a:lnTo>
                <a:lnTo>
                  <a:pt x="24818" y="90362"/>
                </a:lnTo>
                <a:lnTo>
                  <a:pt x="24843" y="90088"/>
                </a:lnTo>
                <a:lnTo>
                  <a:pt x="24893" y="89789"/>
                </a:lnTo>
                <a:lnTo>
                  <a:pt x="24943" y="89491"/>
                </a:lnTo>
                <a:lnTo>
                  <a:pt x="25017" y="89192"/>
                </a:lnTo>
                <a:lnTo>
                  <a:pt x="25117" y="88918"/>
                </a:lnTo>
                <a:lnTo>
                  <a:pt x="25217" y="88644"/>
                </a:lnTo>
                <a:lnTo>
                  <a:pt x="25341" y="88370"/>
                </a:lnTo>
                <a:lnTo>
                  <a:pt x="25490" y="88097"/>
                </a:lnTo>
                <a:lnTo>
                  <a:pt x="25640" y="87823"/>
                </a:lnTo>
                <a:lnTo>
                  <a:pt x="25814" y="87549"/>
                </a:lnTo>
                <a:lnTo>
                  <a:pt x="25988" y="87300"/>
                </a:lnTo>
                <a:lnTo>
                  <a:pt x="26212" y="87051"/>
                </a:lnTo>
                <a:lnTo>
                  <a:pt x="26212" y="87051"/>
                </a:lnTo>
                <a:close/>
                <a:moveTo>
                  <a:pt x="40775" y="95465"/>
                </a:moveTo>
                <a:lnTo>
                  <a:pt x="49637" y="69377"/>
                </a:lnTo>
                <a:lnTo>
                  <a:pt x="49637" y="69377"/>
                </a:lnTo>
                <a:lnTo>
                  <a:pt x="49711" y="69203"/>
                </a:lnTo>
                <a:lnTo>
                  <a:pt x="49786" y="69029"/>
                </a:lnTo>
                <a:lnTo>
                  <a:pt x="49885" y="68879"/>
                </a:lnTo>
                <a:lnTo>
                  <a:pt x="49985" y="68730"/>
                </a:lnTo>
                <a:lnTo>
                  <a:pt x="50110" y="68605"/>
                </a:lnTo>
                <a:lnTo>
                  <a:pt x="50259" y="68481"/>
                </a:lnTo>
                <a:lnTo>
                  <a:pt x="50383" y="68356"/>
                </a:lnTo>
                <a:lnTo>
                  <a:pt x="50558" y="68282"/>
                </a:lnTo>
                <a:lnTo>
                  <a:pt x="50707" y="68182"/>
                </a:lnTo>
                <a:lnTo>
                  <a:pt x="50881" y="68107"/>
                </a:lnTo>
                <a:lnTo>
                  <a:pt x="51055" y="68058"/>
                </a:lnTo>
                <a:lnTo>
                  <a:pt x="51230" y="68033"/>
                </a:lnTo>
                <a:lnTo>
                  <a:pt x="51404" y="68008"/>
                </a:lnTo>
                <a:lnTo>
                  <a:pt x="51603" y="67983"/>
                </a:lnTo>
                <a:lnTo>
                  <a:pt x="51777" y="68008"/>
                </a:lnTo>
                <a:lnTo>
                  <a:pt x="51976" y="68033"/>
                </a:lnTo>
                <a:lnTo>
                  <a:pt x="51976" y="68033"/>
                </a:lnTo>
                <a:lnTo>
                  <a:pt x="52151" y="68083"/>
                </a:lnTo>
                <a:lnTo>
                  <a:pt x="52325" y="68132"/>
                </a:lnTo>
                <a:lnTo>
                  <a:pt x="52499" y="68207"/>
                </a:lnTo>
                <a:lnTo>
                  <a:pt x="52673" y="68307"/>
                </a:lnTo>
                <a:lnTo>
                  <a:pt x="52823" y="68406"/>
                </a:lnTo>
                <a:lnTo>
                  <a:pt x="52947" y="68531"/>
                </a:lnTo>
                <a:lnTo>
                  <a:pt x="53072" y="68655"/>
                </a:lnTo>
                <a:lnTo>
                  <a:pt x="53196" y="68804"/>
                </a:lnTo>
                <a:lnTo>
                  <a:pt x="53296" y="68954"/>
                </a:lnTo>
                <a:lnTo>
                  <a:pt x="53395" y="69103"/>
                </a:lnTo>
                <a:lnTo>
                  <a:pt x="53470" y="69277"/>
                </a:lnTo>
                <a:lnTo>
                  <a:pt x="53545" y="69427"/>
                </a:lnTo>
                <a:lnTo>
                  <a:pt x="53570" y="69626"/>
                </a:lnTo>
                <a:lnTo>
                  <a:pt x="53619" y="69800"/>
                </a:lnTo>
                <a:lnTo>
                  <a:pt x="53619" y="69999"/>
                </a:lnTo>
                <a:lnTo>
                  <a:pt x="53619" y="70174"/>
                </a:lnTo>
                <a:lnTo>
                  <a:pt x="51827" y="97680"/>
                </a:lnTo>
                <a:lnTo>
                  <a:pt x="51827" y="97680"/>
                </a:lnTo>
                <a:lnTo>
                  <a:pt x="51777" y="97979"/>
                </a:lnTo>
                <a:lnTo>
                  <a:pt x="51752" y="98303"/>
                </a:lnTo>
                <a:lnTo>
                  <a:pt x="51678" y="98602"/>
                </a:lnTo>
                <a:lnTo>
                  <a:pt x="51603" y="98900"/>
                </a:lnTo>
                <a:lnTo>
                  <a:pt x="51504" y="99199"/>
                </a:lnTo>
                <a:lnTo>
                  <a:pt x="51404" y="99473"/>
                </a:lnTo>
                <a:lnTo>
                  <a:pt x="51279" y="99747"/>
                </a:lnTo>
                <a:lnTo>
                  <a:pt x="51130" y="100020"/>
                </a:lnTo>
                <a:lnTo>
                  <a:pt x="50981" y="100269"/>
                </a:lnTo>
                <a:lnTo>
                  <a:pt x="50831" y="100518"/>
                </a:lnTo>
                <a:lnTo>
                  <a:pt x="50657" y="100767"/>
                </a:lnTo>
                <a:lnTo>
                  <a:pt x="50458" y="100991"/>
                </a:lnTo>
                <a:lnTo>
                  <a:pt x="50259" y="101215"/>
                </a:lnTo>
                <a:lnTo>
                  <a:pt x="50060" y="101414"/>
                </a:lnTo>
                <a:lnTo>
                  <a:pt x="49836" y="101614"/>
                </a:lnTo>
                <a:lnTo>
                  <a:pt x="49612" y="101813"/>
                </a:lnTo>
                <a:lnTo>
                  <a:pt x="49363" y="101987"/>
                </a:lnTo>
                <a:lnTo>
                  <a:pt x="49114" y="102136"/>
                </a:lnTo>
                <a:lnTo>
                  <a:pt x="48865" y="102286"/>
                </a:lnTo>
                <a:lnTo>
                  <a:pt x="48616" y="102410"/>
                </a:lnTo>
                <a:lnTo>
                  <a:pt x="48342" y="102535"/>
                </a:lnTo>
                <a:lnTo>
                  <a:pt x="48068" y="102659"/>
                </a:lnTo>
                <a:lnTo>
                  <a:pt x="47770" y="102734"/>
                </a:lnTo>
                <a:lnTo>
                  <a:pt x="47496" y="102808"/>
                </a:lnTo>
                <a:lnTo>
                  <a:pt x="47197" y="102883"/>
                </a:lnTo>
                <a:lnTo>
                  <a:pt x="46898" y="102933"/>
                </a:lnTo>
                <a:lnTo>
                  <a:pt x="46600" y="102958"/>
                </a:lnTo>
                <a:lnTo>
                  <a:pt x="46301" y="102983"/>
                </a:lnTo>
                <a:lnTo>
                  <a:pt x="45977" y="102983"/>
                </a:lnTo>
                <a:lnTo>
                  <a:pt x="45679" y="102958"/>
                </a:lnTo>
                <a:lnTo>
                  <a:pt x="45355" y="102933"/>
                </a:lnTo>
                <a:lnTo>
                  <a:pt x="45056" y="102858"/>
                </a:lnTo>
                <a:lnTo>
                  <a:pt x="45056" y="102858"/>
                </a:lnTo>
                <a:lnTo>
                  <a:pt x="44733" y="102808"/>
                </a:lnTo>
                <a:lnTo>
                  <a:pt x="44434" y="102709"/>
                </a:lnTo>
                <a:lnTo>
                  <a:pt x="44135" y="102609"/>
                </a:lnTo>
                <a:lnTo>
                  <a:pt x="43861" y="102485"/>
                </a:lnTo>
                <a:lnTo>
                  <a:pt x="43588" y="102360"/>
                </a:lnTo>
                <a:lnTo>
                  <a:pt x="43314" y="102211"/>
                </a:lnTo>
                <a:lnTo>
                  <a:pt x="43040" y="102062"/>
                </a:lnTo>
                <a:lnTo>
                  <a:pt x="42816" y="101887"/>
                </a:lnTo>
                <a:lnTo>
                  <a:pt x="42567" y="101713"/>
                </a:lnTo>
                <a:lnTo>
                  <a:pt x="42343" y="101514"/>
                </a:lnTo>
                <a:lnTo>
                  <a:pt x="42119" y="101315"/>
                </a:lnTo>
                <a:lnTo>
                  <a:pt x="41920" y="101091"/>
                </a:lnTo>
                <a:lnTo>
                  <a:pt x="41745" y="100867"/>
                </a:lnTo>
                <a:lnTo>
                  <a:pt x="41546" y="100643"/>
                </a:lnTo>
                <a:lnTo>
                  <a:pt x="41397" y="100394"/>
                </a:lnTo>
                <a:lnTo>
                  <a:pt x="41248" y="100145"/>
                </a:lnTo>
                <a:lnTo>
                  <a:pt x="41098" y="99871"/>
                </a:lnTo>
                <a:lnTo>
                  <a:pt x="40974" y="99622"/>
                </a:lnTo>
                <a:lnTo>
                  <a:pt x="40849" y="99348"/>
                </a:lnTo>
                <a:lnTo>
                  <a:pt x="40750" y="99074"/>
                </a:lnTo>
                <a:lnTo>
                  <a:pt x="40675" y="98776"/>
                </a:lnTo>
                <a:lnTo>
                  <a:pt x="40600" y="98502"/>
                </a:lnTo>
                <a:lnTo>
                  <a:pt x="40551" y="98203"/>
                </a:lnTo>
                <a:lnTo>
                  <a:pt x="40501" y="97905"/>
                </a:lnTo>
                <a:lnTo>
                  <a:pt x="40476" y="97606"/>
                </a:lnTo>
                <a:lnTo>
                  <a:pt x="40476" y="97307"/>
                </a:lnTo>
                <a:lnTo>
                  <a:pt x="40476" y="97008"/>
                </a:lnTo>
                <a:lnTo>
                  <a:pt x="40501" y="96710"/>
                </a:lnTo>
                <a:lnTo>
                  <a:pt x="40551" y="96386"/>
                </a:lnTo>
                <a:lnTo>
                  <a:pt x="40600" y="96087"/>
                </a:lnTo>
                <a:lnTo>
                  <a:pt x="40675" y="95789"/>
                </a:lnTo>
                <a:lnTo>
                  <a:pt x="40775" y="95465"/>
                </a:lnTo>
                <a:lnTo>
                  <a:pt x="40775" y="95465"/>
                </a:lnTo>
                <a:close/>
                <a:moveTo>
                  <a:pt x="57453" y="97680"/>
                </a:moveTo>
                <a:lnTo>
                  <a:pt x="55661" y="70174"/>
                </a:lnTo>
                <a:lnTo>
                  <a:pt x="55661" y="70174"/>
                </a:lnTo>
                <a:lnTo>
                  <a:pt x="55661" y="69999"/>
                </a:lnTo>
                <a:lnTo>
                  <a:pt x="55661" y="69800"/>
                </a:lnTo>
                <a:lnTo>
                  <a:pt x="55686" y="69626"/>
                </a:lnTo>
                <a:lnTo>
                  <a:pt x="55735" y="69452"/>
                </a:lnTo>
                <a:lnTo>
                  <a:pt x="55810" y="69277"/>
                </a:lnTo>
                <a:lnTo>
                  <a:pt x="55885" y="69103"/>
                </a:lnTo>
                <a:lnTo>
                  <a:pt x="55984" y="68954"/>
                </a:lnTo>
                <a:lnTo>
                  <a:pt x="56084" y="68804"/>
                </a:lnTo>
                <a:lnTo>
                  <a:pt x="56183" y="68655"/>
                </a:lnTo>
                <a:lnTo>
                  <a:pt x="56333" y="68531"/>
                </a:lnTo>
                <a:lnTo>
                  <a:pt x="56457" y="68406"/>
                </a:lnTo>
                <a:lnTo>
                  <a:pt x="56607" y="68307"/>
                </a:lnTo>
                <a:lnTo>
                  <a:pt x="56781" y="68207"/>
                </a:lnTo>
                <a:lnTo>
                  <a:pt x="56930" y="68132"/>
                </a:lnTo>
                <a:lnTo>
                  <a:pt x="57129" y="68083"/>
                </a:lnTo>
                <a:lnTo>
                  <a:pt x="57304" y="68033"/>
                </a:lnTo>
                <a:lnTo>
                  <a:pt x="57304" y="68033"/>
                </a:lnTo>
                <a:lnTo>
                  <a:pt x="57503" y="68008"/>
                </a:lnTo>
                <a:lnTo>
                  <a:pt x="57677" y="67983"/>
                </a:lnTo>
                <a:lnTo>
                  <a:pt x="57876" y="68008"/>
                </a:lnTo>
                <a:lnTo>
                  <a:pt x="58050" y="68033"/>
                </a:lnTo>
                <a:lnTo>
                  <a:pt x="58225" y="68058"/>
                </a:lnTo>
                <a:lnTo>
                  <a:pt x="58399" y="68107"/>
                </a:lnTo>
                <a:lnTo>
                  <a:pt x="58573" y="68182"/>
                </a:lnTo>
                <a:lnTo>
                  <a:pt x="58722" y="68282"/>
                </a:lnTo>
                <a:lnTo>
                  <a:pt x="58872" y="68356"/>
                </a:lnTo>
                <a:lnTo>
                  <a:pt x="59021" y="68481"/>
                </a:lnTo>
                <a:lnTo>
                  <a:pt x="59171" y="68605"/>
                </a:lnTo>
                <a:lnTo>
                  <a:pt x="59270" y="68730"/>
                </a:lnTo>
                <a:lnTo>
                  <a:pt x="59395" y="68879"/>
                </a:lnTo>
                <a:lnTo>
                  <a:pt x="59494" y="69029"/>
                </a:lnTo>
                <a:lnTo>
                  <a:pt x="59569" y="69203"/>
                </a:lnTo>
                <a:lnTo>
                  <a:pt x="59644" y="69377"/>
                </a:lnTo>
                <a:lnTo>
                  <a:pt x="68505" y="95465"/>
                </a:lnTo>
                <a:lnTo>
                  <a:pt x="68505" y="95465"/>
                </a:lnTo>
                <a:lnTo>
                  <a:pt x="68605" y="95789"/>
                </a:lnTo>
                <a:lnTo>
                  <a:pt x="68680" y="96087"/>
                </a:lnTo>
                <a:lnTo>
                  <a:pt x="68729" y="96386"/>
                </a:lnTo>
                <a:lnTo>
                  <a:pt x="68779" y="96710"/>
                </a:lnTo>
                <a:lnTo>
                  <a:pt x="68804" y="97008"/>
                </a:lnTo>
                <a:lnTo>
                  <a:pt x="68804" y="97307"/>
                </a:lnTo>
                <a:lnTo>
                  <a:pt x="68804" y="97606"/>
                </a:lnTo>
                <a:lnTo>
                  <a:pt x="68779" y="97905"/>
                </a:lnTo>
                <a:lnTo>
                  <a:pt x="68729" y="98203"/>
                </a:lnTo>
                <a:lnTo>
                  <a:pt x="68680" y="98502"/>
                </a:lnTo>
                <a:lnTo>
                  <a:pt x="68605" y="98776"/>
                </a:lnTo>
                <a:lnTo>
                  <a:pt x="68530" y="99074"/>
                </a:lnTo>
                <a:lnTo>
                  <a:pt x="68431" y="99348"/>
                </a:lnTo>
                <a:lnTo>
                  <a:pt x="68306" y="99622"/>
                </a:lnTo>
                <a:lnTo>
                  <a:pt x="68182" y="99871"/>
                </a:lnTo>
                <a:lnTo>
                  <a:pt x="68032" y="100145"/>
                </a:lnTo>
                <a:lnTo>
                  <a:pt x="67883" y="100394"/>
                </a:lnTo>
                <a:lnTo>
                  <a:pt x="67709" y="100643"/>
                </a:lnTo>
                <a:lnTo>
                  <a:pt x="67535" y="100867"/>
                </a:lnTo>
                <a:lnTo>
                  <a:pt x="67360" y="101091"/>
                </a:lnTo>
                <a:lnTo>
                  <a:pt x="67136" y="101315"/>
                </a:lnTo>
                <a:lnTo>
                  <a:pt x="66937" y="101514"/>
                </a:lnTo>
                <a:lnTo>
                  <a:pt x="66713" y="101713"/>
                </a:lnTo>
                <a:lnTo>
                  <a:pt x="66464" y="101887"/>
                </a:lnTo>
                <a:lnTo>
                  <a:pt x="66215" y="102062"/>
                </a:lnTo>
                <a:lnTo>
                  <a:pt x="65966" y="102211"/>
                </a:lnTo>
                <a:lnTo>
                  <a:pt x="65692" y="102360"/>
                </a:lnTo>
                <a:lnTo>
                  <a:pt x="65419" y="102485"/>
                </a:lnTo>
                <a:lnTo>
                  <a:pt x="65145" y="102609"/>
                </a:lnTo>
                <a:lnTo>
                  <a:pt x="64846" y="102709"/>
                </a:lnTo>
                <a:lnTo>
                  <a:pt x="64547" y="102808"/>
                </a:lnTo>
                <a:lnTo>
                  <a:pt x="64224" y="102858"/>
                </a:lnTo>
                <a:lnTo>
                  <a:pt x="64224" y="102858"/>
                </a:lnTo>
                <a:lnTo>
                  <a:pt x="63925" y="102933"/>
                </a:lnTo>
                <a:lnTo>
                  <a:pt x="63601" y="102958"/>
                </a:lnTo>
                <a:lnTo>
                  <a:pt x="63303" y="102983"/>
                </a:lnTo>
                <a:lnTo>
                  <a:pt x="62979" y="102983"/>
                </a:lnTo>
                <a:lnTo>
                  <a:pt x="62680" y="102958"/>
                </a:lnTo>
                <a:lnTo>
                  <a:pt x="62382" y="102933"/>
                </a:lnTo>
                <a:lnTo>
                  <a:pt x="62083" y="102883"/>
                </a:lnTo>
                <a:lnTo>
                  <a:pt x="61784" y="102808"/>
                </a:lnTo>
                <a:lnTo>
                  <a:pt x="61510" y="102734"/>
                </a:lnTo>
                <a:lnTo>
                  <a:pt x="61212" y="102659"/>
                </a:lnTo>
                <a:lnTo>
                  <a:pt x="60938" y="102535"/>
                </a:lnTo>
                <a:lnTo>
                  <a:pt x="60664" y="102410"/>
                </a:lnTo>
                <a:lnTo>
                  <a:pt x="60415" y="102286"/>
                </a:lnTo>
                <a:lnTo>
                  <a:pt x="60166" y="102136"/>
                </a:lnTo>
                <a:lnTo>
                  <a:pt x="59917" y="101987"/>
                </a:lnTo>
                <a:lnTo>
                  <a:pt x="59668" y="101813"/>
                </a:lnTo>
                <a:lnTo>
                  <a:pt x="59444" y="101614"/>
                </a:lnTo>
                <a:lnTo>
                  <a:pt x="59220" y="101414"/>
                </a:lnTo>
                <a:lnTo>
                  <a:pt x="59021" y="101215"/>
                </a:lnTo>
                <a:lnTo>
                  <a:pt x="58822" y="100991"/>
                </a:lnTo>
                <a:lnTo>
                  <a:pt x="58623" y="100767"/>
                </a:lnTo>
                <a:lnTo>
                  <a:pt x="58449" y="100518"/>
                </a:lnTo>
                <a:lnTo>
                  <a:pt x="58299" y="100269"/>
                </a:lnTo>
                <a:lnTo>
                  <a:pt x="58150" y="100020"/>
                </a:lnTo>
                <a:lnTo>
                  <a:pt x="58001" y="99747"/>
                </a:lnTo>
                <a:lnTo>
                  <a:pt x="57876" y="99473"/>
                </a:lnTo>
                <a:lnTo>
                  <a:pt x="57777" y="99199"/>
                </a:lnTo>
                <a:lnTo>
                  <a:pt x="57677" y="98900"/>
                </a:lnTo>
                <a:lnTo>
                  <a:pt x="57602" y="98602"/>
                </a:lnTo>
                <a:lnTo>
                  <a:pt x="57528" y="98303"/>
                </a:lnTo>
                <a:lnTo>
                  <a:pt x="57478" y="97979"/>
                </a:lnTo>
                <a:lnTo>
                  <a:pt x="57453" y="97680"/>
                </a:lnTo>
                <a:lnTo>
                  <a:pt x="57453" y="97680"/>
                </a:lnTo>
                <a:close/>
                <a:moveTo>
                  <a:pt x="73708" y="93324"/>
                </a:moveTo>
                <a:lnTo>
                  <a:pt x="61535" y="68605"/>
                </a:lnTo>
                <a:lnTo>
                  <a:pt x="61535" y="68605"/>
                </a:lnTo>
                <a:lnTo>
                  <a:pt x="61461" y="68431"/>
                </a:lnTo>
                <a:lnTo>
                  <a:pt x="61386" y="68257"/>
                </a:lnTo>
                <a:lnTo>
                  <a:pt x="61361" y="68083"/>
                </a:lnTo>
                <a:lnTo>
                  <a:pt x="61336" y="67883"/>
                </a:lnTo>
                <a:lnTo>
                  <a:pt x="61311" y="67709"/>
                </a:lnTo>
                <a:lnTo>
                  <a:pt x="61311" y="67535"/>
                </a:lnTo>
                <a:lnTo>
                  <a:pt x="61336" y="67336"/>
                </a:lnTo>
                <a:lnTo>
                  <a:pt x="61386" y="67162"/>
                </a:lnTo>
                <a:lnTo>
                  <a:pt x="61436" y="66987"/>
                </a:lnTo>
                <a:lnTo>
                  <a:pt x="61510" y="66838"/>
                </a:lnTo>
                <a:lnTo>
                  <a:pt x="61585" y="66664"/>
                </a:lnTo>
                <a:lnTo>
                  <a:pt x="61685" y="66514"/>
                </a:lnTo>
                <a:lnTo>
                  <a:pt x="61809" y="66365"/>
                </a:lnTo>
                <a:lnTo>
                  <a:pt x="61934" y="66241"/>
                </a:lnTo>
                <a:lnTo>
                  <a:pt x="62083" y="66116"/>
                </a:lnTo>
                <a:lnTo>
                  <a:pt x="62232" y="65992"/>
                </a:lnTo>
                <a:lnTo>
                  <a:pt x="62232" y="65992"/>
                </a:lnTo>
                <a:lnTo>
                  <a:pt x="62382" y="65892"/>
                </a:lnTo>
                <a:lnTo>
                  <a:pt x="62556" y="65817"/>
                </a:lnTo>
                <a:lnTo>
                  <a:pt x="62730" y="65743"/>
                </a:lnTo>
                <a:lnTo>
                  <a:pt x="62904" y="65693"/>
                </a:lnTo>
                <a:lnTo>
                  <a:pt x="63079" y="65668"/>
                </a:lnTo>
                <a:lnTo>
                  <a:pt x="63278" y="65643"/>
                </a:lnTo>
                <a:lnTo>
                  <a:pt x="63452" y="65643"/>
                </a:lnTo>
                <a:lnTo>
                  <a:pt x="63626" y="65668"/>
                </a:lnTo>
                <a:lnTo>
                  <a:pt x="63801" y="65693"/>
                </a:lnTo>
                <a:lnTo>
                  <a:pt x="63975" y="65743"/>
                </a:lnTo>
                <a:lnTo>
                  <a:pt x="64149" y="65817"/>
                </a:lnTo>
                <a:lnTo>
                  <a:pt x="64323" y="65892"/>
                </a:lnTo>
                <a:lnTo>
                  <a:pt x="64473" y="65967"/>
                </a:lnTo>
                <a:lnTo>
                  <a:pt x="64622" y="66091"/>
                </a:lnTo>
                <a:lnTo>
                  <a:pt x="64771" y="66216"/>
                </a:lnTo>
                <a:lnTo>
                  <a:pt x="64896" y="66340"/>
                </a:lnTo>
                <a:lnTo>
                  <a:pt x="83068" y="87051"/>
                </a:lnTo>
                <a:lnTo>
                  <a:pt x="83068" y="87051"/>
                </a:lnTo>
                <a:lnTo>
                  <a:pt x="83267" y="87300"/>
                </a:lnTo>
                <a:lnTo>
                  <a:pt x="83466" y="87549"/>
                </a:lnTo>
                <a:lnTo>
                  <a:pt x="83640" y="87823"/>
                </a:lnTo>
                <a:lnTo>
                  <a:pt x="83790" y="88097"/>
                </a:lnTo>
                <a:lnTo>
                  <a:pt x="83939" y="88370"/>
                </a:lnTo>
                <a:lnTo>
                  <a:pt x="84063" y="88644"/>
                </a:lnTo>
                <a:lnTo>
                  <a:pt x="84163" y="88918"/>
                </a:lnTo>
                <a:lnTo>
                  <a:pt x="84263" y="89192"/>
                </a:lnTo>
                <a:lnTo>
                  <a:pt x="84337" y="89491"/>
                </a:lnTo>
                <a:lnTo>
                  <a:pt x="84387" y="89789"/>
                </a:lnTo>
                <a:lnTo>
                  <a:pt x="84437" y="90088"/>
                </a:lnTo>
                <a:lnTo>
                  <a:pt x="84462" y="90362"/>
                </a:lnTo>
                <a:lnTo>
                  <a:pt x="84487" y="90661"/>
                </a:lnTo>
                <a:lnTo>
                  <a:pt x="84487" y="90959"/>
                </a:lnTo>
                <a:lnTo>
                  <a:pt x="84462" y="91258"/>
                </a:lnTo>
                <a:lnTo>
                  <a:pt x="84437" y="91557"/>
                </a:lnTo>
                <a:lnTo>
                  <a:pt x="84387" y="91831"/>
                </a:lnTo>
                <a:lnTo>
                  <a:pt x="84337" y="92129"/>
                </a:lnTo>
                <a:lnTo>
                  <a:pt x="84238" y="92403"/>
                </a:lnTo>
                <a:lnTo>
                  <a:pt x="84163" y="92702"/>
                </a:lnTo>
                <a:lnTo>
                  <a:pt x="84063" y="92976"/>
                </a:lnTo>
                <a:lnTo>
                  <a:pt x="83939" y="93250"/>
                </a:lnTo>
                <a:lnTo>
                  <a:pt x="83790" y="93498"/>
                </a:lnTo>
                <a:lnTo>
                  <a:pt x="83665" y="93772"/>
                </a:lnTo>
                <a:lnTo>
                  <a:pt x="83491" y="94021"/>
                </a:lnTo>
                <a:lnTo>
                  <a:pt x="83317" y="94270"/>
                </a:lnTo>
                <a:lnTo>
                  <a:pt x="83118" y="94494"/>
                </a:lnTo>
                <a:lnTo>
                  <a:pt x="82918" y="94718"/>
                </a:lnTo>
                <a:lnTo>
                  <a:pt x="82694" y="94942"/>
                </a:lnTo>
                <a:lnTo>
                  <a:pt x="82470" y="95141"/>
                </a:lnTo>
                <a:lnTo>
                  <a:pt x="82221" y="95341"/>
                </a:lnTo>
                <a:lnTo>
                  <a:pt x="81948" y="95515"/>
                </a:lnTo>
                <a:lnTo>
                  <a:pt x="81948" y="95515"/>
                </a:lnTo>
                <a:lnTo>
                  <a:pt x="81699" y="95689"/>
                </a:lnTo>
                <a:lnTo>
                  <a:pt x="81425" y="95838"/>
                </a:lnTo>
                <a:lnTo>
                  <a:pt x="81126" y="95988"/>
                </a:lnTo>
                <a:lnTo>
                  <a:pt x="80852" y="96112"/>
                </a:lnTo>
                <a:lnTo>
                  <a:pt x="80554" y="96212"/>
                </a:lnTo>
                <a:lnTo>
                  <a:pt x="80280" y="96286"/>
                </a:lnTo>
                <a:lnTo>
                  <a:pt x="79981" y="96361"/>
                </a:lnTo>
                <a:lnTo>
                  <a:pt x="79682" y="96411"/>
                </a:lnTo>
                <a:lnTo>
                  <a:pt x="79384" y="96461"/>
                </a:lnTo>
                <a:lnTo>
                  <a:pt x="79085" y="96486"/>
                </a:lnTo>
                <a:lnTo>
                  <a:pt x="78786" y="96486"/>
                </a:lnTo>
                <a:lnTo>
                  <a:pt x="78487" y="96486"/>
                </a:lnTo>
                <a:lnTo>
                  <a:pt x="78214" y="96461"/>
                </a:lnTo>
                <a:lnTo>
                  <a:pt x="77915" y="96411"/>
                </a:lnTo>
                <a:lnTo>
                  <a:pt x="77616" y="96361"/>
                </a:lnTo>
                <a:lnTo>
                  <a:pt x="77342" y="96286"/>
                </a:lnTo>
                <a:lnTo>
                  <a:pt x="77044" y="96212"/>
                </a:lnTo>
                <a:lnTo>
                  <a:pt x="76770" y="96112"/>
                </a:lnTo>
                <a:lnTo>
                  <a:pt x="76496" y="95988"/>
                </a:lnTo>
                <a:lnTo>
                  <a:pt x="76247" y="95863"/>
                </a:lnTo>
                <a:lnTo>
                  <a:pt x="75973" y="95739"/>
                </a:lnTo>
                <a:lnTo>
                  <a:pt x="75724" y="95565"/>
                </a:lnTo>
                <a:lnTo>
                  <a:pt x="75475" y="95415"/>
                </a:lnTo>
                <a:lnTo>
                  <a:pt x="75251" y="95216"/>
                </a:lnTo>
                <a:lnTo>
                  <a:pt x="75002" y="95042"/>
                </a:lnTo>
                <a:lnTo>
                  <a:pt x="74803" y="94818"/>
                </a:lnTo>
                <a:lnTo>
                  <a:pt x="74579" y="94594"/>
                </a:lnTo>
                <a:lnTo>
                  <a:pt x="74380" y="94370"/>
                </a:lnTo>
                <a:lnTo>
                  <a:pt x="74206" y="94121"/>
                </a:lnTo>
                <a:lnTo>
                  <a:pt x="74032" y="93872"/>
                </a:lnTo>
                <a:lnTo>
                  <a:pt x="73857" y="93598"/>
                </a:lnTo>
                <a:lnTo>
                  <a:pt x="73708" y="93324"/>
                </a:lnTo>
                <a:lnTo>
                  <a:pt x="73708" y="93324"/>
                </a:lnTo>
                <a:close/>
                <a:moveTo>
                  <a:pt x="87051" y="83068"/>
                </a:moveTo>
                <a:lnTo>
                  <a:pt x="66340" y="64896"/>
                </a:lnTo>
                <a:lnTo>
                  <a:pt x="66340" y="64896"/>
                </a:lnTo>
                <a:lnTo>
                  <a:pt x="66215" y="64772"/>
                </a:lnTo>
                <a:lnTo>
                  <a:pt x="66091" y="64622"/>
                </a:lnTo>
                <a:lnTo>
                  <a:pt x="65991" y="64473"/>
                </a:lnTo>
                <a:lnTo>
                  <a:pt x="65892" y="64324"/>
                </a:lnTo>
                <a:lnTo>
                  <a:pt x="65817" y="64149"/>
                </a:lnTo>
                <a:lnTo>
                  <a:pt x="65742" y="63975"/>
                </a:lnTo>
                <a:lnTo>
                  <a:pt x="65692" y="63801"/>
                </a:lnTo>
                <a:lnTo>
                  <a:pt x="65668" y="63627"/>
                </a:lnTo>
                <a:lnTo>
                  <a:pt x="65643" y="63452"/>
                </a:lnTo>
                <a:lnTo>
                  <a:pt x="65643" y="63278"/>
                </a:lnTo>
                <a:lnTo>
                  <a:pt x="65668" y="63079"/>
                </a:lnTo>
                <a:lnTo>
                  <a:pt x="65692" y="62905"/>
                </a:lnTo>
                <a:lnTo>
                  <a:pt x="65742" y="62731"/>
                </a:lnTo>
                <a:lnTo>
                  <a:pt x="65817" y="62556"/>
                </a:lnTo>
                <a:lnTo>
                  <a:pt x="65892" y="62382"/>
                </a:lnTo>
                <a:lnTo>
                  <a:pt x="65991" y="62233"/>
                </a:lnTo>
                <a:lnTo>
                  <a:pt x="65991" y="62233"/>
                </a:lnTo>
                <a:lnTo>
                  <a:pt x="66116" y="62083"/>
                </a:lnTo>
                <a:lnTo>
                  <a:pt x="66240" y="61934"/>
                </a:lnTo>
                <a:lnTo>
                  <a:pt x="66365" y="61810"/>
                </a:lnTo>
                <a:lnTo>
                  <a:pt x="66514" y="61685"/>
                </a:lnTo>
                <a:lnTo>
                  <a:pt x="66663" y="61585"/>
                </a:lnTo>
                <a:lnTo>
                  <a:pt x="66838" y="61511"/>
                </a:lnTo>
                <a:lnTo>
                  <a:pt x="66987" y="61436"/>
                </a:lnTo>
                <a:lnTo>
                  <a:pt x="67161" y="61386"/>
                </a:lnTo>
                <a:lnTo>
                  <a:pt x="67335" y="61337"/>
                </a:lnTo>
                <a:lnTo>
                  <a:pt x="67535" y="61312"/>
                </a:lnTo>
                <a:lnTo>
                  <a:pt x="67709" y="61312"/>
                </a:lnTo>
                <a:lnTo>
                  <a:pt x="67883" y="61312"/>
                </a:lnTo>
                <a:lnTo>
                  <a:pt x="68082" y="61337"/>
                </a:lnTo>
                <a:lnTo>
                  <a:pt x="68256" y="61386"/>
                </a:lnTo>
                <a:lnTo>
                  <a:pt x="68431" y="61461"/>
                </a:lnTo>
                <a:lnTo>
                  <a:pt x="68605" y="61536"/>
                </a:lnTo>
                <a:lnTo>
                  <a:pt x="93324" y="73708"/>
                </a:lnTo>
                <a:lnTo>
                  <a:pt x="93324" y="73708"/>
                </a:lnTo>
                <a:lnTo>
                  <a:pt x="93597" y="73858"/>
                </a:lnTo>
                <a:lnTo>
                  <a:pt x="93871" y="74032"/>
                </a:lnTo>
                <a:lnTo>
                  <a:pt x="94120" y="74206"/>
                </a:lnTo>
                <a:lnTo>
                  <a:pt x="94369" y="74381"/>
                </a:lnTo>
                <a:lnTo>
                  <a:pt x="94618" y="74580"/>
                </a:lnTo>
                <a:lnTo>
                  <a:pt x="94817" y="74804"/>
                </a:lnTo>
                <a:lnTo>
                  <a:pt x="95041" y="75003"/>
                </a:lnTo>
                <a:lnTo>
                  <a:pt x="95240" y="75227"/>
                </a:lnTo>
                <a:lnTo>
                  <a:pt x="95415" y="75476"/>
                </a:lnTo>
                <a:lnTo>
                  <a:pt x="95564" y="75725"/>
                </a:lnTo>
                <a:lnTo>
                  <a:pt x="95738" y="75974"/>
                </a:lnTo>
                <a:lnTo>
                  <a:pt x="95863" y="76248"/>
                </a:lnTo>
                <a:lnTo>
                  <a:pt x="95987" y="76496"/>
                </a:lnTo>
                <a:lnTo>
                  <a:pt x="96112" y="76770"/>
                </a:lnTo>
                <a:lnTo>
                  <a:pt x="96211" y="77044"/>
                </a:lnTo>
                <a:lnTo>
                  <a:pt x="96286" y="77343"/>
                </a:lnTo>
                <a:lnTo>
                  <a:pt x="96361" y="77617"/>
                </a:lnTo>
                <a:lnTo>
                  <a:pt x="96410" y="77915"/>
                </a:lnTo>
                <a:lnTo>
                  <a:pt x="96460" y="78214"/>
                </a:lnTo>
                <a:lnTo>
                  <a:pt x="96485" y="78488"/>
                </a:lnTo>
                <a:lnTo>
                  <a:pt x="96485" y="78787"/>
                </a:lnTo>
                <a:lnTo>
                  <a:pt x="96485" y="79085"/>
                </a:lnTo>
                <a:lnTo>
                  <a:pt x="96460" y="79384"/>
                </a:lnTo>
                <a:lnTo>
                  <a:pt x="96410" y="79683"/>
                </a:lnTo>
                <a:lnTo>
                  <a:pt x="96361" y="79981"/>
                </a:lnTo>
                <a:lnTo>
                  <a:pt x="96286" y="80280"/>
                </a:lnTo>
                <a:lnTo>
                  <a:pt x="96211" y="80554"/>
                </a:lnTo>
                <a:lnTo>
                  <a:pt x="96112" y="80853"/>
                </a:lnTo>
                <a:lnTo>
                  <a:pt x="95987" y="81127"/>
                </a:lnTo>
                <a:lnTo>
                  <a:pt x="95838" y="81400"/>
                </a:lnTo>
                <a:lnTo>
                  <a:pt x="95689" y="81699"/>
                </a:lnTo>
                <a:lnTo>
                  <a:pt x="95514" y="81948"/>
                </a:lnTo>
                <a:lnTo>
                  <a:pt x="95514" y="81948"/>
                </a:lnTo>
                <a:lnTo>
                  <a:pt x="95340" y="82222"/>
                </a:lnTo>
                <a:lnTo>
                  <a:pt x="95141" y="82471"/>
                </a:lnTo>
                <a:lnTo>
                  <a:pt x="94942" y="82695"/>
                </a:lnTo>
                <a:lnTo>
                  <a:pt x="94718" y="82919"/>
                </a:lnTo>
                <a:lnTo>
                  <a:pt x="94494" y="83118"/>
                </a:lnTo>
                <a:lnTo>
                  <a:pt x="94270" y="83317"/>
                </a:lnTo>
                <a:lnTo>
                  <a:pt x="94021" y="83491"/>
                </a:lnTo>
                <a:lnTo>
                  <a:pt x="93772" y="83641"/>
                </a:lnTo>
                <a:lnTo>
                  <a:pt x="93498" y="83790"/>
                </a:lnTo>
                <a:lnTo>
                  <a:pt x="93249" y="83939"/>
                </a:lnTo>
                <a:lnTo>
                  <a:pt x="92975" y="84064"/>
                </a:lnTo>
                <a:lnTo>
                  <a:pt x="92701" y="84164"/>
                </a:lnTo>
                <a:lnTo>
                  <a:pt x="92403" y="84238"/>
                </a:lnTo>
                <a:lnTo>
                  <a:pt x="92129" y="84313"/>
                </a:lnTo>
                <a:lnTo>
                  <a:pt x="91830" y="84388"/>
                </a:lnTo>
                <a:lnTo>
                  <a:pt x="91556" y="84437"/>
                </a:lnTo>
                <a:lnTo>
                  <a:pt x="91258" y="84462"/>
                </a:lnTo>
                <a:lnTo>
                  <a:pt x="90959" y="84487"/>
                </a:lnTo>
                <a:lnTo>
                  <a:pt x="90660" y="84487"/>
                </a:lnTo>
                <a:lnTo>
                  <a:pt x="90361" y="84462"/>
                </a:lnTo>
                <a:lnTo>
                  <a:pt x="90088" y="84437"/>
                </a:lnTo>
                <a:lnTo>
                  <a:pt x="89789" y="84388"/>
                </a:lnTo>
                <a:lnTo>
                  <a:pt x="89490" y="84338"/>
                </a:lnTo>
                <a:lnTo>
                  <a:pt x="89216" y="84263"/>
                </a:lnTo>
                <a:lnTo>
                  <a:pt x="88918" y="84164"/>
                </a:lnTo>
                <a:lnTo>
                  <a:pt x="88644" y="84064"/>
                </a:lnTo>
                <a:lnTo>
                  <a:pt x="88370" y="83939"/>
                </a:lnTo>
                <a:lnTo>
                  <a:pt x="88096" y="83790"/>
                </a:lnTo>
                <a:lnTo>
                  <a:pt x="87822" y="83641"/>
                </a:lnTo>
                <a:lnTo>
                  <a:pt x="87573" y="83467"/>
                </a:lnTo>
                <a:lnTo>
                  <a:pt x="87300" y="83267"/>
                </a:lnTo>
                <a:lnTo>
                  <a:pt x="87051" y="83068"/>
                </a:lnTo>
                <a:lnTo>
                  <a:pt x="87051" y="83068"/>
                </a:lnTo>
                <a:close/>
                <a:moveTo>
                  <a:pt x="95464" y="68506"/>
                </a:moveTo>
                <a:lnTo>
                  <a:pt x="69377" y="59644"/>
                </a:lnTo>
                <a:lnTo>
                  <a:pt x="69377" y="59644"/>
                </a:lnTo>
                <a:lnTo>
                  <a:pt x="69202" y="59569"/>
                </a:lnTo>
                <a:lnTo>
                  <a:pt x="69053" y="59494"/>
                </a:lnTo>
                <a:lnTo>
                  <a:pt x="68879" y="59395"/>
                </a:lnTo>
                <a:lnTo>
                  <a:pt x="68729" y="59270"/>
                </a:lnTo>
                <a:lnTo>
                  <a:pt x="68605" y="59146"/>
                </a:lnTo>
                <a:lnTo>
                  <a:pt x="68481" y="59022"/>
                </a:lnTo>
                <a:lnTo>
                  <a:pt x="68356" y="58872"/>
                </a:lnTo>
                <a:lnTo>
                  <a:pt x="68281" y="58723"/>
                </a:lnTo>
                <a:lnTo>
                  <a:pt x="68182" y="58573"/>
                </a:lnTo>
                <a:lnTo>
                  <a:pt x="68107" y="58399"/>
                </a:lnTo>
                <a:lnTo>
                  <a:pt x="68057" y="58225"/>
                </a:lnTo>
                <a:lnTo>
                  <a:pt x="68032" y="58051"/>
                </a:lnTo>
                <a:lnTo>
                  <a:pt x="68008" y="57876"/>
                </a:lnTo>
                <a:lnTo>
                  <a:pt x="68008" y="57677"/>
                </a:lnTo>
                <a:lnTo>
                  <a:pt x="68008" y="57503"/>
                </a:lnTo>
                <a:lnTo>
                  <a:pt x="68032" y="57304"/>
                </a:lnTo>
                <a:lnTo>
                  <a:pt x="68032" y="57304"/>
                </a:lnTo>
                <a:lnTo>
                  <a:pt x="68082" y="57105"/>
                </a:lnTo>
                <a:lnTo>
                  <a:pt x="68132" y="56930"/>
                </a:lnTo>
                <a:lnTo>
                  <a:pt x="68232" y="56781"/>
                </a:lnTo>
                <a:lnTo>
                  <a:pt x="68306" y="56607"/>
                </a:lnTo>
                <a:lnTo>
                  <a:pt x="68406" y="56458"/>
                </a:lnTo>
                <a:lnTo>
                  <a:pt x="68530" y="56308"/>
                </a:lnTo>
                <a:lnTo>
                  <a:pt x="68655" y="56184"/>
                </a:lnTo>
                <a:lnTo>
                  <a:pt x="68804" y="56084"/>
                </a:lnTo>
                <a:lnTo>
                  <a:pt x="68953" y="55960"/>
                </a:lnTo>
                <a:lnTo>
                  <a:pt x="69103" y="55885"/>
                </a:lnTo>
                <a:lnTo>
                  <a:pt x="69277" y="55810"/>
                </a:lnTo>
                <a:lnTo>
                  <a:pt x="69451" y="55736"/>
                </a:lnTo>
                <a:lnTo>
                  <a:pt x="69626" y="55686"/>
                </a:lnTo>
                <a:lnTo>
                  <a:pt x="69800" y="55661"/>
                </a:lnTo>
                <a:lnTo>
                  <a:pt x="69999" y="55661"/>
                </a:lnTo>
                <a:lnTo>
                  <a:pt x="70173" y="55661"/>
                </a:lnTo>
                <a:lnTo>
                  <a:pt x="97680" y="57453"/>
                </a:lnTo>
                <a:lnTo>
                  <a:pt x="97680" y="57453"/>
                </a:lnTo>
                <a:lnTo>
                  <a:pt x="97979" y="57478"/>
                </a:lnTo>
                <a:lnTo>
                  <a:pt x="98302" y="57528"/>
                </a:lnTo>
                <a:lnTo>
                  <a:pt x="98601" y="57603"/>
                </a:lnTo>
                <a:lnTo>
                  <a:pt x="98900" y="57677"/>
                </a:lnTo>
                <a:lnTo>
                  <a:pt x="99198" y="57777"/>
                </a:lnTo>
                <a:lnTo>
                  <a:pt x="99472" y="57876"/>
                </a:lnTo>
                <a:lnTo>
                  <a:pt x="99746" y="58001"/>
                </a:lnTo>
                <a:lnTo>
                  <a:pt x="100020" y="58125"/>
                </a:lnTo>
                <a:lnTo>
                  <a:pt x="100269" y="58300"/>
                </a:lnTo>
                <a:lnTo>
                  <a:pt x="100518" y="58449"/>
                </a:lnTo>
                <a:lnTo>
                  <a:pt x="100767" y="58623"/>
                </a:lnTo>
                <a:lnTo>
                  <a:pt x="100991" y="58822"/>
                </a:lnTo>
                <a:lnTo>
                  <a:pt x="101215" y="59022"/>
                </a:lnTo>
                <a:lnTo>
                  <a:pt x="101414" y="59221"/>
                </a:lnTo>
                <a:lnTo>
                  <a:pt x="101613" y="59445"/>
                </a:lnTo>
                <a:lnTo>
                  <a:pt x="101812" y="59669"/>
                </a:lnTo>
                <a:lnTo>
                  <a:pt x="101986" y="59918"/>
                </a:lnTo>
                <a:lnTo>
                  <a:pt x="102136" y="60142"/>
                </a:lnTo>
                <a:lnTo>
                  <a:pt x="102285" y="60416"/>
                </a:lnTo>
                <a:lnTo>
                  <a:pt x="102410" y="60664"/>
                </a:lnTo>
                <a:lnTo>
                  <a:pt x="102534" y="60938"/>
                </a:lnTo>
                <a:lnTo>
                  <a:pt x="102659" y="61212"/>
                </a:lnTo>
                <a:lnTo>
                  <a:pt x="102733" y="61486"/>
                </a:lnTo>
                <a:lnTo>
                  <a:pt x="102808" y="61785"/>
                </a:lnTo>
                <a:lnTo>
                  <a:pt x="102883" y="62083"/>
                </a:lnTo>
                <a:lnTo>
                  <a:pt x="102932" y="62382"/>
                </a:lnTo>
                <a:lnTo>
                  <a:pt x="102957" y="62681"/>
                </a:lnTo>
                <a:lnTo>
                  <a:pt x="102982" y="62980"/>
                </a:lnTo>
                <a:lnTo>
                  <a:pt x="102982" y="63303"/>
                </a:lnTo>
                <a:lnTo>
                  <a:pt x="102957" y="63602"/>
                </a:lnTo>
                <a:lnTo>
                  <a:pt x="102932" y="63925"/>
                </a:lnTo>
                <a:lnTo>
                  <a:pt x="102858" y="64224"/>
                </a:lnTo>
                <a:lnTo>
                  <a:pt x="102858" y="64224"/>
                </a:lnTo>
                <a:lnTo>
                  <a:pt x="102808" y="64548"/>
                </a:lnTo>
                <a:lnTo>
                  <a:pt x="102708" y="64846"/>
                </a:lnTo>
                <a:lnTo>
                  <a:pt x="102609" y="65145"/>
                </a:lnTo>
                <a:lnTo>
                  <a:pt x="102484" y="65419"/>
                </a:lnTo>
                <a:lnTo>
                  <a:pt x="102360" y="65693"/>
                </a:lnTo>
                <a:lnTo>
                  <a:pt x="102210" y="65967"/>
                </a:lnTo>
                <a:lnTo>
                  <a:pt x="102061" y="66216"/>
                </a:lnTo>
                <a:lnTo>
                  <a:pt x="101887" y="66465"/>
                </a:lnTo>
                <a:lnTo>
                  <a:pt x="101713" y="66713"/>
                </a:lnTo>
                <a:lnTo>
                  <a:pt x="101513" y="66938"/>
                </a:lnTo>
                <a:lnTo>
                  <a:pt x="101314" y="67137"/>
                </a:lnTo>
                <a:lnTo>
                  <a:pt x="101090" y="67361"/>
                </a:lnTo>
                <a:lnTo>
                  <a:pt x="100866" y="67535"/>
                </a:lnTo>
                <a:lnTo>
                  <a:pt x="100642" y="67709"/>
                </a:lnTo>
                <a:lnTo>
                  <a:pt x="100393" y="67883"/>
                </a:lnTo>
                <a:lnTo>
                  <a:pt x="100144" y="68033"/>
                </a:lnTo>
                <a:lnTo>
                  <a:pt x="99871" y="68182"/>
                </a:lnTo>
                <a:lnTo>
                  <a:pt x="99622" y="68307"/>
                </a:lnTo>
                <a:lnTo>
                  <a:pt x="99348" y="68431"/>
                </a:lnTo>
                <a:lnTo>
                  <a:pt x="99074" y="68531"/>
                </a:lnTo>
                <a:lnTo>
                  <a:pt x="98775" y="68605"/>
                </a:lnTo>
                <a:lnTo>
                  <a:pt x="98501" y="68680"/>
                </a:lnTo>
                <a:lnTo>
                  <a:pt x="98203" y="68730"/>
                </a:lnTo>
                <a:lnTo>
                  <a:pt x="97904" y="68780"/>
                </a:lnTo>
                <a:lnTo>
                  <a:pt x="97605" y="68804"/>
                </a:lnTo>
                <a:lnTo>
                  <a:pt x="97307" y="68804"/>
                </a:lnTo>
                <a:lnTo>
                  <a:pt x="97008" y="68804"/>
                </a:lnTo>
                <a:lnTo>
                  <a:pt x="96709" y="68780"/>
                </a:lnTo>
                <a:lnTo>
                  <a:pt x="96386" y="68730"/>
                </a:lnTo>
                <a:lnTo>
                  <a:pt x="96087" y="68680"/>
                </a:lnTo>
                <a:lnTo>
                  <a:pt x="95788" y="68605"/>
                </a:lnTo>
                <a:lnTo>
                  <a:pt x="95464" y="68506"/>
                </a:lnTo>
                <a:lnTo>
                  <a:pt x="95464" y="685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129" name="Shape 129"/>
        <p:cNvGrpSpPr/>
        <p:nvPr/>
      </p:nvGrpSpPr>
      <p:grpSpPr>
        <a:xfrm>
          <a:off x="0" y="0"/>
          <a:ext cx="0" cy="0"/>
          <a:chOff x="0" y="0"/>
          <a:chExt cx="0" cy="0"/>
        </a:xfrm>
      </p:grpSpPr>
      <p:pic>
        <p:nvPicPr>
          <p:cNvPr id="130" name="Google Shape;130;p18"/>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sp>
        <p:nvSpPr>
          <p:cNvPr id="131" name="Google Shape;131;p18"/>
          <p:cNvSpPr txBox="1"/>
          <p:nvPr>
            <p:ph type="title"/>
          </p:nvPr>
        </p:nvSpPr>
        <p:spPr>
          <a:xfrm>
            <a:off x="1756501" y="1836851"/>
            <a:ext cx="2914800" cy="54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2" name="Google Shape;132;p18"/>
          <p:cNvSpPr txBox="1"/>
          <p:nvPr>
            <p:ph idx="1" type="subTitle"/>
          </p:nvPr>
        </p:nvSpPr>
        <p:spPr>
          <a:xfrm>
            <a:off x="1756991" y="2300749"/>
            <a:ext cx="2913900" cy="100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33" name="Google Shape;133;p18"/>
          <p:cNvPicPr preferRelativeResize="0"/>
          <p:nvPr/>
        </p:nvPicPr>
        <p:blipFill>
          <a:blip r:embed="rId3">
            <a:alphaModFix amt="70000"/>
          </a:blip>
          <a:stretch>
            <a:fillRect/>
          </a:stretch>
        </p:blipFill>
        <p:spPr>
          <a:xfrm>
            <a:off x="8782875" y="3350062"/>
            <a:ext cx="669125" cy="669125"/>
          </a:xfrm>
          <a:prstGeom prst="rect">
            <a:avLst/>
          </a:prstGeom>
          <a:noFill/>
          <a:ln>
            <a:noFill/>
          </a:ln>
        </p:spPr>
      </p:pic>
      <p:pic>
        <p:nvPicPr>
          <p:cNvPr id="134" name="Google Shape;134;p18"/>
          <p:cNvPicPr preferRelativeResize="0"/>
          <p:nvPr/>
        </p:nvPicPr>
        <p:blipFill>
          <a:blip r:embed="rId4">
            <a:alphaModFix amt="70000"/>
          </a:blip>
          <a:stretch>
            <a:fillRect/>
          </a:stretch>
        </p:blipFill>
        <p:spPr>
          <a:xfrm>
            <a:off x="7306826" y="4046150"/>
            <a:ext cx="2767095" cy="3010300"/>
          </a:xfrm>
          <a:prstGeom prst="rect">
            <a:avLst/>
          </a:prstGeom>
          <a:noFill/>
          <a:ln>
            <a:noFill/>
          </a:ln>
        </p:spPr>
      </p:pic>
      <p:pic>
        <p:nvPicPr>
          <p:cNvPr id="135" name="Google Shape;135;p18"/>
          <p:cNvPicPr preferRelativeResize="0"/>
          <p:nvPr/>
        </p:nvPicPr>
        <p:blipFill>
          <a:blip r:embed="rId5">
            <a:alphaModFix amt="70000"/>
          </a:blip>
          <a:stretch>
            <a:fillRect/>
          </a:stretch>
        </p:blipFill>
        <p:spPr>
          <a:xfrm rot="-9427678">
            <a:off x="-1852579" y="3095698"/>
            <a:ext cx="3429157" cy="3429157"/>
          </a:xfrm>
          <a:prstGeom prst="rect">
            <a:avLst/>
          </a:prstGeom>
          <a:noFill/>
          <a:ln>
            <a:noFill/>
          </a:ln>
        </p:spPr>
      </p:pic>
      <p:pic>
        <p:nvPicPr>
          <p:cNvPr id="136" name="Google Shape;136;p18"/>
          <p:cNvPicPr preferRelativeResize="0"/>
          <p:nvPr/>
        </p:nvPicPr>
        <p:blipFill>
          <a:blip r:embed="rId5">
            <a:alphaModFix amt="70000"/>
          </a:blip>
          <a:stretch>
            <a:fillRect/>
          </a:stretch>
        </p:blipFill>
        <p:spPr>
          <a:xfrm>
            <a:off x="-1401550" y="-1070500"/>
            <a:ext cx="2527100" cy="25271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37" name="Shape 137"/>
        <p:cNvGrpSpPr/>
        <p:nvPr/>
      </p:nvGrpSpPr>
      <p:grpSpPr>
        <a:xfrm>
          <a:off x="0" y="0"/>
          <a:ext cx="0" cy="0"/>
          <a:chOff x="0" y="0"/>
          <a:chExt cx="0" cy="0"/>
        </a:xfrm>
      </p:grpSpPr>
      <p:pic>
        <p:nvPicPr>
          <p:cNvPr id="138" name="Google Shape;138;p19"/>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sp>
        <p:nvSpPr>
          <p:cNvPr id="139" name="Google Shape;139;p19"/>
          <p:cNvSpPr txBox="1"/>
          <p:nvPr>
            <p:ph type="title"/>
          </p:nvPr>
        </p:nvSpPr>
        <p:spPr>
          <a:xfrm>
            <a:off x="4153740" y="1764792"/>
            <a:ext cx="2916900" cy="548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19"/>
          <p:cNvSpPr txBox="1"/>
          <p:nvPr>
            <p:ph idx="1" type="subTitle"/>
          </p:nvPr>
        </p:nvSpPr>
        <p:spPr>
          <a:xfrm>
            <a:off x="4154343" y="2231136"/>
            <a:ext cx="2916000" cy="1005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41" name="Google Shape;141;p19"/>
          <p:cNvPicPr preferRelativeResize="0"/>
          <p:nvPr/>
        </p:nvPicPr>
        <p:blipFill>
          <a:blip r:embed="rId3">
            <a:alphaModFix amt="70000"/>
          </a:blip>
          <a:stretch>
            <a:fillRect/>
          </a:stretch>
        </p:blipFill>
        <p:spPr>
          <a:xfrm>
            <a:off x="7854350" y="3966672"/>
            <a:ext cx="2429249" cy="2429249"/>
          </a:xfrm>
          <a:prstGeom prst="rect">
            <a:avLst/>
          </a:prstGeom>
          <a:noFill/>
          <a:ln>
            <a:noFill/>
          </a:ln>
        </p:spPr>
      </p:pic>
      <p:pic>
        <p:nvPicPr>
          <p:cNvPr id="142" name="Google Shape;142;p19"/>
          <p:cNvPicPr preferRelativeResize="0"/>
          <p:nvPr/>
        </p:nvPicPr>
        <p:blipFill>
          <a:blip r:embed="rId3">
            <a:alphaModFix amt="70000"/>
          </a:blip>
          <a:stretch>
            <a:fillRect/>
          </a:stretch>
        </p:blipFill>
        <p:spPr>
          <a:xfrm>
            <a:off x="8696950" y="2467105"/>
            <a:ext cx="1103301" cy="1103301"/>
          </a:xfrm>
          <a:prstGeom prst="rect">
            <a:avLst/>
          </a:prstGeom>
          <a:noFill/>
          <a:ln>
            <a:noFill/>
          </a:ln>
        </p:spPr>
      </p:pic>
      <p:pic>
        <p:nvPicPr>
          <p:cNvPr id="143" name="Google Shape;143;p19"/>
          <p:cNvPicPr preferRelativeResize="0"/>
          <p:nvPr/>
        </p:nvPicPr>
        <p:blipFill>
          <a:blip r:embed="rId4">
            <a:alphaModFix amt="70000"/>
          </a:blip>
          <a:stretch>
            <a:fillRect/>
          </a:stretch>
        </p:blipFill>
        <p:spPr>
          <a:xfrm rot="4907226">
            <a:off x="-1025542" y="-1175079"/>
            <a:ext cx="3429158" cy="34291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144" name="Shape 144"/>
        <p:cNvGrpSpPr/>
        <p:nvPr/>
      </p:nvGrpSpPr>
      <p:grpSpPr>
        <a:xfrm>
          <a:off x="0" y="0"/>
          <a:ext cx="0" cy="0"/>
          <a:chOff x="0" y="0"/>
          <a:chExt cx="0" cy="0"/>
        </a:xfrm>
      </p:grpSpPr>
      <p:pic>
        <p:nvPicPr>
          <p:cNvPr id="145" name="Google Shape;145;p20"/>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sp>
        <p:nvSpPr>
          <p:cNvPr id="146" name="Google Shape;146;p20"/>
          <p:cNvSpPr txBox="1"/>
          <p:nvPr>
            <p:ph type="title"/>
          </p:nvPr>
        </p:nvSpPr>
        <p:spPr>
          <a:xfrm>
            <a:off x="1009988" y="1437171"/>
            <a:ext cx="3607200" cy="14457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7" name="Google Shape;147;p20"/>
          <p:cNvSpPr txBox="1"/>
          <p:nvPr>
            <p:ph idx="1" type="subTitle"/>
          </p:nvPr>
        </p:nvSpPr>
        <p:spPr>
          <a:xfrm>
            <a:off x="1010728" y="2974929"/>
            <a:ext cx="3606000" cy="731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20"/>
          <p:cNvSpPr/>
          <p:nvPr>
            <p:ph idx="2" type="pic"/>
          </p:nvPr>
        </p:nvSpPr>
        <p:spPr>
          <a:xfrm>
            <a:off x="4916513" y="963000"/>
            <a:ext cx="3217500" cy="3217500"/>
          </a:xfrm>
          <a:prstGeom prst="rect">
            <a:avLst/>
          </a:prstGeom>
          <a:noFill/>
          <a:ln cap="flat" cmpd="sng" w="9525">
            <a:solidFill>
              <a:schemeClr val="dk2"/>
            </a:solidFill>
            <a:prstDash val="solid"/>
            <a:round/>
            <a:headEnd len="sm" w="sm" type="none"/>
            <a:tailEnd len="sm" w="sm" type="none"/>
          </a:ln>
        </p:spPr>
      </p:sp>
      <p:pic>
        <p:nvPicPr>
          <p:cNvPr id="149" name="Google Shape;149;p20"/>
          <p:cNvPicPr preferRelativeResize="0"/>
          <p:nvPr/>
        </p:nvPicPr>
        <p:blipFill rotWithShape="1">
          <a:blip r:embed="rId3">
            <a:alphaModFix amt="70000"/>
          </a:blip>
          <a:srcRect b="1970" l="0" r="0" t="-1970"/>
          <a:stretch/>
        </p:blipFill>
        <p:spPr>
          <a:xfrm rot="4500001">
            <a:off x="-973701" y="-1000987"/>
            <a:ext cx="2858725" cy="28587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sp>
        <p:nvSpPr>
          <p:cNvPr id="18" name="Google Shape;18;p3"/>
          <p:cNvSpPr txBox="1"/>
          <p:nvPr>
            <p:ph type="title"/>
          </p:nvPr>
        </p:nvSpPr>
        <p:spPr>
          <a:xfrm>
            <a:off x="1778550" y="2532044"/>
            <a:ext cx="5586900" cy="827400"/>
          </a:xfrm>
          <a:prstGeom prst="rect">
            <a:avLst/>
          </a:prstGeom>
          <a:noFill/>
        </p:spPr>
        <p:txBody>
          <a:bodyPr anchorCtr="0" anchor="t"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9" name="Google Shape;19;p3"/>
          <p:cNvSpPr txBox="1"/>
          <p:nvPr>
            <p:ph hasCustomPrompt="1" idx="2" type="title"/>
          </p:nvPr>
        </p:nvSpPr>
        <p:spPr>
          <a:xfrm>
            <a:off x="3991358" y="1204255"/>
            <a:ext cx="1161300" cy="1161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6000"/>
              <a:buNone/>
              <a:defRPr sz="5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txBox="1"/>
          <p:nvPr>
            <p:ph idx="1" type="subTitle"/>
          </p:nvPr>
        </p:nvSpPr>
        <p:spPr>
          <a:xfrm>
            <a:off x="1780650" y="3573545"/>
            <a:ext cx="5582700" cy="365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1" name="Google Shape;21;p3"/>
          <p:cNvPicPr preferRelativeResize="0"/>
          <p:nvPr/>
        </p:nvPicPr>
        <p:blipFill>
          <a:blip r:embed="rId3">
            <a:alphaModFix amt="70000"/>
          </a:blip>
          <a:stretch>
            <a:fillRect/>
          </a:stretch>
        </p:blipFill>
        <p:spPr>
          <a:xfrm rot="2850187">
            <a:off x="8071246" y="1641158"/>
            <a:ext cx="3429158" cy="3429158"/>
          </a:xfrm>
          <a:prstGeom prst="rect">
            <a:avLst/>
          </a:prstGeom>
          <a:noFill/>
          <a:ln>
            <a:noFill/>
          </a:ln>
        </p:spPr>
      </p:pic>
      <p:pic>
        <p:nvPicPr>
          <p:cNvPr id="22" name="Google Shape;22;p3"/>
          <p:cNvPicPr preferRelativeResize="0"/>
          <p:nvPr/>
        </p:nvPicPr>
        <p:blipFill>
          <a:blip r:embed="rId4">
            <a:alphaModFix amt="70000"/>
          </a:blip>
          <a:stretch>
            <a:fillRect/>
          </a:stretch>
        </p:blipFill>
        <p:spPr>
          <a:xfrm>
            <a:off x="-952900" y="3620772"/>
            <a:ext cx="2429249" cy="2429249"/>
          </a:xfrm>
          <a:prstGeom prst="rect">
            <a:avLst/>
          </a:prstGeom>
          <a:noFill/>
          <a:ln>
            <a:noFill/>
          </a:ln>
        </p:spPr>
      </p:pic>
      <p:pic>
        <p:nvPicPr>
          <p:cNvPr id="23" name="Google Shape;23;p3"/>
          <p:cNvPicPr preferRelativeResize="0"/>
          <p:nvPr/>
        </p:nvPicPr>
        <p:blipFill>
          <a:blip r:embed="rId4">
            <a:alphaModFix amt="70000"/>
          </a:blip>
          <a:stretch>
            <a:fillRect/>
          </a:stretch>
        </p:blipFill>
        <p:spPr>
          <a:xfrm>
            <a:off x="-445825" y="3021187"/>
            <a:ext cx="669125" cy="669125"/>
          </a:xfrm>
          <a:prstGeom prst="rect">
            <a:avLst/>
          </a:prstGeom>
          <a:noFill/>
          <a:ln>
            <a:noFill/>
          </a:ln>
        </p:spPr>
      </p:pic>
      <p:pic>
        <p:nvPicPr>
          <p:cNvPr id="24" name="Google Shape;24;p3"/>
          <p:cNvPicPr preferRelativeResize="0"/>
          <p:nvPr/>
        </p:nvPicPr>
        <p:blipFill>
          <a:blip r:embed="rId5">
            <a:alphaModFix amt="70000"/>
          </a:blip>
          <a:stretch>
            <a:fillRect/>
          </a:stretch>
        </p:blipFill>
        <p:spPr>
          <a:xfrm rot="10800000">
            <a:off x="7625550" y="-941325"/>
            <a:ext cx="2804825" cy="2804825"/>
          </a:xfrm>
          <a:prstGeom prst="rect">
            <a:avLst/>
          </a:prstGeom>
          <a:noFill/>
          <a:ln>
            <a:noFill/>
          </a:ln>
        </p:spPr>
      </p:pic>
      <p:sp>
        <p:nvSpPr>
          <p:cNvPr id="25" name="Google Shape;25;p3"/>
          <p:cNvSpPr/>
          <p:nvPr/>
        </p:nvSpPr>
        <p:spPr>
          <a:xfrm>
            <a:off x="-738387" y="-666876"/>
            <a:ext cx="1531573" cy="1531573"/>
          </a:xfrm>
          <a:custGeom>
            <a:rect b="b" l="l" r="r" t="t"/>
            <a:pathLst>
              <a:path extrusionOk="0" h="109281" w="109281">
                <a:moveTo>
                  <a:pt x="54640" y="109281"/>
                </a:moveTo>
                <a:lnTo>
                  <a:pt x="54640" y="109281"/>
                </a:lnTo>
                <a:lnTo>
                  <a:pt x="56059" y="109256"/>
                </a:lnTo>
                <a:lnTo>
                  <a:pt x="57453" y="109206"/>
                </a:lnTo>
                <a:lnTo>
                  <a:pt x="58847" y="109106"/>
                </a:lnTo>
                <a:lnTo>
                  <a:pt x="60216" y="109007"/>
                </a:lnTo>
                <a:lnTo>
                  <a:pt x="61585" y="108833"/>
                </a:lnTo>
                <a:lnTo>
                  <a:pt x="62954" y="108658"/>
                </a:lnTo>
                <a:lnTo>
                  <a:pt x="64298" y="108434"/>
                </a:lnTo>
                <a:lnTo>
                  <a:pt x="65643" y="108160"/>
                </a:lnTo>
                <a:lnTo>
                  <a:pt x="66987" y="107887"/>
                </a:lnTo>
                <a:lnTo>
                  <a:pt x="68281" y="107563"/>
                </a:lnTo>
                <a:lnTo>
                  <a:pt x="69601" y="107215"/>
                </a:lnTo>
                <a:lnTo>
                  <a:pt x="70895" y="106816"/>
                </a:lnTo>
                <a:lnTo>
                  <a:pt x="72165" y="106418"/>
                </a:lnTo>
                <a:lnTo>
                  <a:pt x="73434" y="105970"/>
                </a:lnTo>
                <a:lnTo>
                  <a:pt x="74679" y="105497"/>
                </a:lnTo>
                <a:lnTo>
                  <a:pt x="75899" y="104974"/>
                </a:lnTo>
                <a:lnTo>
                  <a:pt x="77118" y="104451"/>
                </a:lnTo>
                <a:lnTo>
                  <a:pt x="78313" y="103879"/>
                </a:lnTo>
                <a:lnTo>
                  <a:pt x="79508" y="103306"/>
                </a:lnTo>
                <a:lnTo>
                  <a:pt x="80678" y="102684"/>
                </a:lnTo>
                <a:lnTo>
                  <a:pt x="81823" y="102037"/>
                </a:lnTo>
                <a:lnTo>
                  <a:pt x="82968" y="101365"/>
                </a:lnTo>
                <a:lnTo>
                  <a:pt x="84088" y="100668"/>
                </a:lnTo>
                <a:lnTo>
                  <a:pt x="85184" y="99946"/>
                </a:lnTo>
                <a:lnTo>
                  <a:pt x="86254" y="99199"/>
                </a:lnTo>
                <a:lnTo>
                  <a:pt x="87324" y="98427"/>
                </a:lnTo>
                <a:lnTo>
                  <a:pt x="88370" y="97631"/>
                </a:lnTo>
                <a:lnTo>
                  <a:pt x="89391" y="96809"/>
                </a:lnTo>
                <a:lnTo>
                  <a:pt x="90386" y="95963"/>
                </a:lnTo>
                <a:lnTo>
                  <a:pt x="91382" y="95092"/>
                </a:lnTo>
                <a:lnTo>
                  <a:pt x="92328" y="94195"/>
                </a:lnTo>
                <a:lnTo>
                  <a:pt x="93274" y="93274"/>
                </a:lnTo>
                <a:lnTo>
                  <a:pt x="94195" y="92328"/>
                </a:lnTo>
                <a:lnTo>
                  <a:pt x="95091" y="91383"/>
                </a:lnTo>
                <a:lnTo>
                  <a:pt x="95962" y="90387"/>
                </a:lnTo>
                <a:lnTo>
                  <a:pt x="96809" y="89391"/>
                </a:lnTo>
                <a:lnTo>
                  <a:pt x="97630" y="88370"/>
                </a:lnTo>
                <a:lnTo>
                  <a:pt x="98427" y="87325"/>
                </a:lnTo>
                <a:lnTo>
                  <a:pt x="99198" y="86255"/>
                </a:lnTo>
                <a:lnTo>
                  <a:pt x="99945" y="85184"/>
                </a:lnTo>
                <a:lnTo>
                  <a:pt x="100667" y="84089"/>
                </a:lnTo>
                <a:lnTo>
                  <a:pt x="101364" y="82969"/>
                </a:lnTo>
                <a:lnTo>
                  <a:pt x="102036" y="81824"/>
                </a:lnTo>
                <a:lnTo>
                  <a:pt x="102683" y="80678"/>
                </a:lnTo>
                <a:lnTo>
                  <a:pt x="103306" y="79509"/>
                </a:lnTo>
                <a:lnTo>
                  <a:pt x="103878" y="78314"/>
                </a:lnTo>
                <a:lnTo>
                  <a:pt x="104451" y="77119"/>
                </a:lnTo>
                <a:lnTo>
                  <a:pt x="104974" y="75899"/>
                </a:lnTo>
                <a:lnTo>
                  <a:pt x="105496" y="74679"/>
                </a:lnTo>
                <a:lnTo>
                  <a:pt x="105969" y="73435"/>
                </a:lnTo>
                <a:lnTo>
                  <a:pt x="106417" y="72165"/>
                </a:lnTo>
                <a:lnTo>
                  <a:pt x="106816" y="70896"/>
                </a:lnTo>
                <a:lnTo>
                  <a:pt x="107214" y="69601"/>
                </a:lnTo>
                <a:lnTo>
                  <a:pt x="107562" y="68282"/>
                </a:lnTo>
                <a:lnTo>
                  <a:pt x="107886" y="66987"/>
                </a:lnTo>
                <a:lnTo>
                  <a:pt x="108160" y="65643"/>
                </a:lnTo>
                <a:lnTo>
                  <a:pt x="108434" y="64299"/>
                </a:lnTo>
                <a:lnTo>
                  <a:pt x="108658" y="62955"/>
                </a:lnTo>
                <a:lnTo>
                  <a:pt x="108832" y="61585"/>
                </a:lnTo>
                <a:lnTo>
                  <a:pt x="109006" y="60216"/>
                </a:lnTo>
                <a:lnTo>
                  <a:pt x="109106" y="58847"/>
                </a:lnTo>
                <a:lnTo>
                  <a:pt x="109205" y="57453"/>
                </a:lnTo>
                <a:lnTo>
                  <a:pt x="109255" y="56059"/>
                </a:lnTo>
                <a:lnTo>
                  <a:pt x="109280" y="54640"/>
                </a:lnTo>
                <a:lnTo>
                  <a:pt x="109280" y="54640"/>
                </a:lnTo>
                <a:lnTo>
                  <a:pt x="109255" y="53221"/>
                </a:lnTo>
                <a:lnTo>
                  <a:pt x="109205" y="51827"/>
                </a:lnTo>
                <a:lnTo>
                  <a:pt x="109106" y="50433"/>
                </a:lnTo>
                <a:lnTo>
                  <a:pt x="109006" y="49039"/>
                </a:lnTo>
                <a:lnTo>
                  <a:pt x="108832" y="47670"/>
                </a:lnTo>
                <a:lnTo>
                  <a:pt x="108658" y="46326"/>
                </a:lnTo>
                <a:lnTo>
                  <a:pt x="108434" y="44957"/>
                </a:lnTo>
                <a:lnTo>
                  <a:pt x="108160" y="43638"/>
                </a:lnTo>
                <a:lnTo>
                  <a:pt x="107886" y="42293"/>
                </a:lnTo>
                <a:lnTo>
                  <a:pt x="107562" y="40974"/>
                </a:lnTo>
                <a:lnTo>
                  <a:pt x="107214" y="39680"/>
                </a:lnTo>
                <a:lnTo>
                  <a:pt x="106816" y="38385"/>
                </a:lnTo>
                <a:lnTo>
                  <a:pt x="106417" y="37116"/>
                </a:lnTo>
                <a:lnTo>
                  <a:pt x="105969" y="35846"/>
                </a:lnTo>
                <a:lnTo>
                  <a:pt x="105496" y="34601"/>
                </a:lnTo>
                <a:lnTo>
                  <a:pt x="104974" y="33382"/>
                </a:lnTo>
                <a:lnTo>
                  <a:pt x="104451" y="32162"/>
                </a:lnTo>
                <a:lnTo>
                  <a:pt x="103878" y="30942"/>
                </a:lnTo>
                <a:lnTo>
                  <a:pt x="103306" y="29772"/>
                </a:lnTo>
                <a:lnTo>
                  <a:pt x="102683" y="28602"/>
                </a:lnTo>
                <a:lnTo>
                  <a:pt x="102036" y="27432"/>
                </a:lnTo>
                <a:lnTo>
                  <a:pt x="101364" y="26312"/>
                </a:lnTo>
                <a:lnTo>
                  <a:pt x="100667" y="25192"/>
                </a:lnTo>
                <a:lnTo>
                  <a:pt x="99945" y="24097"/>
                </a:lnTo>
                <a:lnTo>
                  <a:pt x="99198" y="23001"/>
                </a:lnTo>
                <a:lnTo>
                  <a:pt x="98427" y="21956"/>
                </a:lnTo>
                <a:lnTo>
                  <a:pt x="97630" y="20910"/>
                </a:lnTo>
                <a:lnTo>
                  <a:pt x="96809" y="19890"/>
                </a:lnTo>
                <a:lnTo>
                  <a:pt x="95962" y="18869"/>
                </a:lnTo>
                <a:lnTo>
                  <a:pt x="95091" y="17898"/>
                </a:lnTo>
                <a:lnTo>
                  <a:pt x="94195" y="16952"/>
                </a:lnTo>
                <a:lnTo>
                  <a:pt x="93274" y="16006"/>
                </a:lnTo>
                <a:lnTo>
                  <a:pt x="92328" y="15085"/>
                </a:lnTo>
                <a:lnTo>
                  <a:pt x="91382" y="14189"/>
                </a:lnTo>
                <a:lnTo>
                  <a:pt x="90386" y="13318"/>
                </a:lnTo>
                <a:lnTo>
                  <a:pt x="89391" y="12471"/>
                </a:lnTo>
                <a:lnTo>
                  <a:pt x="88370" y="11650"/>
                </a:lnTo>
                <a:lnTo>
                  <a:pt x="87324" y="10853"/>
                </a:lnTo>
                <a:lnTo>
                  <a:pt x="86254" y="10082"/>
                </a:lnTo>
                <a:lnTo>
                  <a:pt x="85184" y="9335"/>
                </a:lnTo>
                <a:lnTo>
                  <a:pt x="84088" y="8613"/>
                </a:lnTo>
                <a:lnTo>
                  <a:pt x="82968" y="7916"/>
                </a:lnTo>
                <a:lnTo>
                  <a:pt x="81823" y="7244"/>
                </a:lnTo>
                <a:lnTo>
                  <a:pt x="80678" y="6597"/>
                </a:lnTo>
                <a:lnTo>
                  <a:pt x="79508" y="5974"/>
                </a:lnTo>
                <a:lnTo>
                  <a:pt x="78313" y="5377"/>
                </a:lnTo>
                <a:lnTo>
                  <a:pt x="77118" y="4829"/>
                </a:lnTo>
                <a:lnTo>
                  <a:pt x="75899" y="4282"/>
                </a:lnTo>
                <a:lnTo>
                  <a:pt x="74679" y="3784"/>
                </a:lnTo>
                <a:lnTo>
                  <a:pt x="73409" y="3311"/>
                </a:lnTo>
                <a:lnTo>
                  <a:pt x="72165" y="2863"/>
                </a:lnTo>
                <a:lnTo>
                  <a:pt x="70895" y="2464"/>
                </a:lnTo>
                <a:lnTo>
                  <a:pt x="69601" y="2066"/>
                </a:lnTo>
                <a:lnTo>
                  <a:pt x="68281" y="1718"/>
                </a:lnTo>
                <a:lnTo>
                  <a:pt x="66987" y="1394"/>
                </a:lnTo>
                <a:lnTo>
                  <a:pt x="65643" y="1095"/>
                </a:lnTo>
                <a:lnTo>
                  <a:pt x="64298" y="846"/>
                </a:lnTo>
                <a:lnTo>
                  <a:pt x="62954" y="622"/>
                </a:lnTo>
                <a:lnTo>
                  <a:pt x="61585" y="448"/>
                </a:lnTo>
                <a:lnTo>
                  <a:pt x="60216" y="274"/>
                </a:lnTo>
                <a:lnTo>
                  <a:pt x="58847" y="149"/>
                </a:lnTo>
                <a:lnTo>
                  <a:pt x="57453" y="75"/>
                </a:lnTo>
                <a:lnTo>
                  <a:pt x="56059" y="25"/>
                </a:lnTo>
                <a:lnTo>
                  <a:pt x="54640" y="0"/>
                </a:lnTo>
                <a:lnTo>
                  <a:pt x="54640" y="0"/>
                </a:lnTo>
                <a:lnTo>
                  <a:pt x="53221" y="25"/>
                </a:lnTo>
                <a:lnTo>
                  <a:pt x="51827" y="75"/>
                </a:lnTo>
                <a:lnTo>
                  <a:pt x="50433" y="149"/>
                </a:lnTo>
                <a:lnTo>
                  <a:pt x="49039" y="274"/>
                </a:lnTo>
                <a:lnTo>
                  <a:pt x="47670" y="448"/>
                </a:lnTo>
                <a:lnTo>
                  <a:pt x="46326" y="622"/>
                </a:lnTo>
                <a:lnTo>
                  <a:pt x="44957" y="846"/>
                </a:lnTo>
                <a:lnTo>
                  <a:pt x="43637" y="1095"/>
                </a:lnTo>
                <a:lnTo>
                  <a:pt x="42293" y="1394"/>
                </a:lnTo>
                <a:lnTo>
                  <a:pt x="40974" y="1718"/>
                </a:lnTo>
                <a:lnTo>
                  <a:pt x="39679" y="2066"/>
                </a:lnTo>
                <a:lnTo>
                  <a:pt x="38385" y="2464"/>
                </a:lnTo>
                <a:lnTo>
                  <a:pt x="37115" y="2863"/>
                </a:lnTo>
                <a:lnTo>
                  <a:pt x="35846" y="3311"/>
                </a:lnTo>
                <a:lnTo>
                  <a:pt x="34601" y="3784"/>
                </a:lnTo>
                <a:lnTo>
                  <a:pt x="33381" y="4282"/>
                </a:lnTo>
                <a:lnTo>
                  <a:pt x="32162" y="4829"/>
                </a:lnTo>
                <a:lnTo>
                  <a:pt x="30942" y="5377"/>
                </a:lnTo>
                <a:lnTo>
                  <a:pt x="29772" y="5974"/>
                </a:lnTo>
                <a:lnTo>
                  <a:pt x="28602" y="6597"/>
                </a:lnTo>
                <a:lnTo>
                  <a:pt x="27432" y="7244"/>
                </a:lnTo>
                <a:lnTo>
                  <a:pt x="26312" y="7916"/>
                </a:lnTo>
                <a:lnTo>
                  <a:pt x="25192" y="8613"/>
                </a:lnTo>
                <a:lnTo>
                  <a:pt x="24096" y="9335"/>
                </a:lnTo>
                <a:lnTo>
                  <a:pt x="23001" y="10082"/>
                </a:lnTo>
                <a:lnTo>
                  <a:pt x="21956" y="10853"/>
                </a:lnTo>
                <a:lnTo>
                  <a:pt x="20910" y="11650"/>
                </a:lnTo>
                <a:lnTo>
                  <a:pt x="19889" y="12471"/>
                </a:lnTo>
                <a:lnTo>
                  <a:pt x="18869" y="13318"/>
                </a:lnTo>
                <a:lnTo>
                  <a:pt x="17898" y="14189"/>
                </a:lnTo>
                <a:lnTo>
                  <a:pt x="16952" y="15085"/>
                </a:lnTo>
                <a:lnTo>
                  <a:pt x="16006" y="16006"/>
                </a:lnTo>
                <a:lnTo>
                  <a:pt x="15085" y="16952"/>
                </a:lnTo>
                <a:lnTo>
                  <a:pt x="14189" y="17898"/>
                </a:lnTo>
                <a:lnTo>
                  <a:pt x="13318" y="18869"/>
                </a:lnTo>
                <a:lnTo>
                  <a:pt x="12471" y="19890"/>
                </a:lnTo>
                <a:lnTo>
                  <a:pt x="11650" y="20910"/>
                </a:lnTo>
                <a:lnTo>
                  <a:pt x="10853" y="21956"/>
                </a:lnTo>
                <a:lnTo>
                  <a:pt x="10082" y="23001"/>
                </a:lnTo>
                <a:lnTo>
                  <a:pt x="9335" y="24097"/>
                </a:lnTo>
                <a:lnTo>
                  <a:pt x="8613" y="25192"/>
                </a:lnTo>
                <a:lnTo>
                  <a:pt x="7916" y="26312"/>
                </a:lnTo>
                <a:lnTo>
                  <a:pt x="7244" y="27432"/>
                </a:lnTo>
                <a:lnTo>
                  <a:pt x="6597" y="28602"/>
                </a:lnTo>
                <a:lnTo>
                  <a:pt x="5974" y="29772"/>
                </a:lnTo>
                <a:lnTo>
                  <a:pt x="5377" y="30942"/>
                </a:lnTo>
                <a:lnTo>
                  <a:pt x="4829" y="32162"/>
                </a:lnTo>
                <a:lnTo>
                  <a:pt x="4282" y="33382"/>
                </a:lnTo>
                <a:lnTo>
                  <a:pt x="3784" y="34601"/>
                </a:lnTo>
                <a:lnTo>
                  <a:pt x="3311" y="35846"/>
                </a:lnTo>
                <a:lnTo>
                  <a:pt x="2863" y="37116"/>
                </a:lnTo>
                <a:lnTo>
                  <a:pt x="2464" y="38385"/>
                </a:lnTo>
                <a:lnTo>
                  <a:pt x="2066" y="39680"/>
                </a:lnTo>
                <a:lnTo>
                  <a:pt x="1718" y="40974"/>
                </a:lnTo>
                <a:lnTo>
                  <a:pt x="1394" y="42293"/>
                </a:lnTo>
                <a:lnTo>
                  <a:pt x="1095" y="43638"/>
                </a:lnTo>
                <a:lnTo>
                  <a:pt x="846" y="44957"/>
                </a:lnTo>
                <a:lnTo>
                  <a:pt x="622" y="46326"/>
                </a:lnTo>
                <a:lnTo>
                  <a:pt x="423" y="47670"/>
                </a:lnTo>
                <a:lnTo>
                  <a:pt x="274" y="49039"/>
                </a:lnTo>
                <a:lnTo>
                  <a:pt x="149" y="50433"/>
                </a:lnTo>
                <a:lnTo>
                  <a:pt x="75" y="51827"/>
                </a:lnTo>
                <a:lnTo>
                  <a:pt x="25" y="53221"/>
                </a:lnTo>
                <a:lnTo>
                  <a:pt x="0" y="54640"/>
                </a:lnTo>
                <a:lnTo>
                  <a:pt x="0" y="54640"/>
                </a:lnTo>
                <a:lnTo>
                  <a:pt x="25" y="56059"/>
                </a:lnTo>
                <a:lnTo>
                  <a:pt x="75" y="57453"/>
                </a:lnTo>
                <a:lnTo>
                  <a:pt x="149" y="58847"/>
                </a:lnTo>
                <a:lnTo>
                  <a:pt x="274" y="60216"/>
                </a:lnTo>
                <a:lnTo>
                  <a:pt x="423" y="61585"/>
                </a:lnTo>
                <a:lnTo>
                  <a:pt x="622" y="62955"/>
                </a:lnTo>
                <a:lnTo>
                  <a:pt x="846" y="64299"/>
                </a:lnTo>
                <a:lnTo>
                  <a:pt x="1095" y="65643"/>
                </a:lnTo>
                <a:lnTo>
                  <a:pt x="1394" y="66987"/>
                </a:lnTo>
                <a:lnTo>
                  <a:pt x="1718" y="68282"/>
                </a:lnTo>
                <a:lnTo>
                  <a:pt x="2066" y="69601"/>
                </a:lnTo>
                <a:lnTo>
                  <a:pt x="2464" y="70896"/>
                </a:lnTo>
                <a:lnTo>
                  <a:pt x="2863" y="72165"/>
                </a:lnTo>
                <a:lnTo>
                  <a:pt x="3311" y="73435"/>
                </a:lnTo>
                <a:lnTo>
                  <a:pt x="3784" y="74679"/>
                </a:lnTo>
                <a:lnTo>
                  <a:pt x="4282" y="75899"/>
                </a:lnTo>
                <a:lnTo>
                  <a:pt x="4829" y="77119"/>
                </a:lnTo>
                <a:lnTo>
                  <a:pt x="5377" y="78314"/>
                </a:lnTo>
                <a:lnTo>
                  <a:pt x="5974" y="79509"/>
                </a:lnTo>
                <a:lnTo>
                  <a:pt x="6597" y="80678"/>
                </a:lnTo>
                <a:lnTo>
                  <a:pt x="7244" y="81824"/>
                </a:lnTo>
                <a:lnTo>
                  <a:pt x="7916" y="82969"/>
                </a:lnTo>
                <a:lnTo>
                  <a:pt x="8613" y="84089"/>
                </a:lnTo>
                <a:lnTo>
                  <a:pt x="9335" y="85184"/>
                </a:lnTo>
                <a:lnTo>
                  <a:pt x="10082" y="86255"/>
                </a:lnTo>
                <a:lnTo>
                  <a:pt x="10853" y="87325"/>
                </a:lnTo>
                <a:lnTo>
                  <a:pt x="11650" y="88370"/>
                </a:lnTo>
                <a:lnTo>
                  <a:pt x="12471" y="89391"/>
                </a:lnTo>
                <a:lnTo>
                  <a:pt x="13318" y="90387"/>
                </a:lnTo>
                <a:lnTo>
                  <a:pt x="14189" y="91383"/>
                </a:lnTo>
                <a:lnTo>
                  <a:pt x="15085" y="92328"/>
                </a:lnTo>
                <a:lnTo>
                  <a:pt x="16006" y="93274"/>
                </a:lnTo>
                <a:lnTo>
                  <a:pt x="16952" y="94195"/>
                </a:lnTo>
                <a:lnTo>
                  <a:pt x="17898" y="95092"/>
                </a:lnTo>
                <a:lnTo>
                  <a:pt x="18869" y="95963"/>
                </a:lnTo>
                <a:lnTo>
                  <a:pt x="19889" y="96809"/>
                </a:lnTo>
                <a:lnTo>
                  <a:pt x="20910" y="97631"/>
                </a:lnTo>
                <a:lnTo>
                  <a:pt x="21956" y="98427"/>
                </a:lnTo>
                <a:lnTo>
                  <a:pt x="23001" y="99199"/>
                </a:lnTo>
                <a:lnTo>
                  <a:pt x="24096" y="99946"/>
                </a:lnTo>
                <a:lnTo>
                  <a:pt x="25192" y="100668"/>
                </a:lnTo>
                <a:lnTo>
                  <a:pt x="26312" y="101365"/>
                </a:lnTo>
                <a:lnTo>
                  <a:pt x="27432" y="102037"/>
                </a:lnTo>
                <a:lnTo>
                  <a:pt x="28602" y="102684"/>
                </a:lnTo>
                <a:lnTo>
                  <a:pt x="29772" y="103306"/>
                </a:lnTo>
                <a:lnTo>
                  <a:pt x="30942" y="103879"/>
                </a:lnTo>
                <a:lnTo>
                  <a:pt x="32162" y="104451"/>
                </a:lnTo>
                <a:lnTo>
                  <a:pt x="33381" y="104974"/>
                </a:lnTo>
                <a:lnTo>
                  <a:pt x="34601" y="105497"/>
                </a:lnTo>
                <a:lnTo>
                  <a:pt x="35846" y="105970"/>
                </a:lnTo>
                <a:lnTo>
                  <a:pt x="37115" y="106418"/>
                </a:lnTo>
                <a:lnTo>
                  <a:pt x="38385" y="106816"/>
                </a:lnTo>
                <a:lnTo>
                  <a:pt x="39679" y="107215"/>
                </a:lnTo>
                <a:lnTo>
                  <a:pt x="40974" y="107563"/>
                </a:lnTo>
                <a:lnTo>
                  <a:pt x="42293" y="107887"/>
                </a:lnTo>
                <a:lnTo>
                  <a:pt x="43637" y="108160"/>
                </a:lnTo>
                <a:lnTo>
                  <a:pt x="44957" y="108434"/>
                </a:lnTo>
                <a:lnTo>
                  <a:pt x="46326" y="108658"/>
                </a:lnTo>
                <a:lnTo>
                  <a:pt x="47670" y="108833"/>
                </a:lnTo>
                <a:lnTo>
                  <a:pt x="49039" y="109007"/>
                </a:lnTo>
                <a:lnTo>
                  <a:pt x="50433" y="109106"/>
                </a:lnTo>
                <a:lnTo>
                  <a:pt x="51827" y="109206"/>
                </a:lnTo>
                <a:lnTo>
                  <a:pt x="53221" y="109256"/>
                </a:lnTo>
                <a:lnTo>
                  <a:pt x="54640" y="109281"/>
                </a:lnTo>
                <a:lnTo>
                  <a:pt x="54640" y="109281"/>
                </a:lnTo>
                <a:close/>
                <a:moveTo>
                  <a:pt x="97680" y="51827"/>
                </a:moveTo>
                <a:lnTo>
                  <a:pt x="70173" y="53620"/>
                </a:lnTo>
                <a:lnTo>
                  <a:pt x="70173" y="53620"/>
                </a:lnTo>
                <a:lnTo>
                  <a:pt x="69999" y="53620"/>
                </a:lnTo>
                <a:lnTo>
                  <a:pt x="69800" y="53620"/>
                </a:lnTo>
                <a:lnTo>
                  <a:pt x="69626" y="53570"/>
                </a:lnTo>
                <a:lnTo>
                  <a:pt x="69451" y="53520"/>
                </a:lnTo>
                <a:lnTo>
                  <a:pt x="69277" y="53470"/>
                </a:lnTo>
                <a:lnTo>
                  <a:pt x="69103" y="53396"/>
                </a:lnTo>
                <a:lnTo>
                  <a:pt x="68953" y="53296"/>
                </a:lnTo>
                <a:lnTo>
                  <a:pt x="68804" y="53197"/>
                </a:lnTo>
                <a:lnTo>
                  <a:pt x="68655" y="53072"/>
                </a:lnTo>
                <a:lnTo>
                  <a:pt x="68530" y="52948"/>
                </a:lnTo>
                <a:lnTo>
                  <a:pt x="68406" y="52823"/>
                </a:lnTo>
                <a:lnTo>
                  <a:pt x="68306" y="52674"/>
                </a:lnTo>
                <a:lnTo>
                  <a:pt x="68232" y="52500"/>
                </a:lnTo>
                <a:lnTo>
                  <a:pt x="68132" y="52325"/>
                </a:lnTo>
                <a:lnTo>
                  <a:pt x="68082" y="52151"/>
                </a:lnTo>
                <a:lnTo>
                  <a:pt x="68032" y="51977"/>
                </a:lnTo>
                <a:lnTo>
                  <a:pt x="68032" y="51977"/>
                </a:lnTo>
                <a:lnTo>
                  <a:pt x="68008" y="51778"/>
                </a:lnTo>
                <a:lnTo>
                  <a:pt x="68008" y="51603"/>
                </a:lnTo>
                <a:lnTo>
                  <a:pt x="68008" y="51404"/>
                </a:lnTo>
                <a:lnTo>
                  <a:pt x="68032" y="51230"/>
                </a:lnTo>
                <a:lnTo>
                  <a:pt x="68057" y="51056"/>
                </a:lnTo>
                <a:lnTo>
                  <a:pt x="68107" y="50881"/>
                </a:lnTo>
                <a:lnTo>
                  <a:pt x="68182" y="50707"/>
                </a:lnTo>
                <a:lnTo>
                  <a:pt x="68281" y="50558"/>
                </a:lnTo>
                <a:lnTo>
                  <a:pt x="68356" y="50384"/>
                </a:lnTo>
                <a:lnTo>
                  <a:pt x="68481" y="50259"/>
                </a:lnTo>
                <a:lnTo>
                  <a:pt x="68605" y="50110"/>
                </a:lnTo>
                <a:lnTo>
                  <a:pt x="68729" y="49985"/>
                </a:lnTo>
                <a:lnTo>
                  <a:pt x="68879" y="49886"/>
                </a:lnTo>
                <a:lnTo>
                  <a:pt x="69053" y="49786"/>
                </a:lnTo>
                <a:lnTo>
                  <a:pt x="69202" y="49711"/>
                </a:lnTo>
                <a:lnTo>
                  <a:pt x="69377" y="49637"/>
                </a:lnTo>
                <a:lnTo>
                  <a:pt x="95464" y="40775"/>
                </a:lnTo>
                <a:lnTo>
                  <a:pt x="95464" y="40775"/>
                </a:lnTo>
                <a:lnTo>
                  <a:pt x="95788" y="40675"/>
                </a:lnTo>
                <a:lnTo>
                  <a:pt x="96087" y="40601"/>
                </a:lnTo>
                <a:lnTo>
                  <a:pt x="96386" y="40551"/>
                </a:lnTo>
                <a:lnTo>
                  <a:pt x="96709" y="40501"/>
                </a:lnTo>
                <a:lnTo>
                  <a:pt x="97008" y="40476"/>
                </a:lnTo>
                <a:lnTo>
                  <a:pt x="97307" y="40476"/>
                </a:lnTo>
                <a:lnTo>
                  <a:pt x="97605" y="40476"/>
                </a:lnTo>
                <a:lnTo>
                  <a:pt x="97904" y="40501"/>
                </a:lnTo>
                <a:lnTo>
                  <a:pt x="98203" y="40551"/>
                </a:lnTo>
                <a:lnTo>
                  <a:pt x="98501" y="40601"/>
                </a:lnTo>
                <a:lnTo>
                  <a:pt x="98775" y="40675"/>
                </a:lnTo>
                <a:lnTo>
                  <a:pt x="99074" y="40750"/>
                </a:lnTo>
                <a:lnTo>
                  <a:pt x="99348" y="40850"/>
                </a:lnTo>
                <a:lnTo>
                  <a:pt x="99622" y="40974"/>
                </a:lnTo>
                <a:lnTo>
                  <a:pt x="99871" y="41098"/>
                </a:lnTo>
                <a:lnTo>
                  <a:pt x="100144" y="41223"/>
                </a:lnTo>
                <a:lnTo>
                  <a:pt x="100393" y="41397"/>
                </a:lnTo>
                <a:lnTo>
                  <a:pt x="100642" y="41547"/>
                </a:lnTo>
                <a:lnTo>
                  <a:pt x="100866" y="41746"/>
                </a:lnTo>
                <a:lnTo>
                  <a:pt x="101090" y="41920"/>
                </a:lnTo>
                <a:lnTo>
                  <a:pt x="101314" y="42119"/>
                </a:lnTo>
                <a:lnTo>
                  <a:pt x="101513" y="42343"/>
                </a:lnTo>
                <a:lnTo>
                  <a:pt x="101713" y="42567"/>
                </a:lnTo>
                <a:lnTo>
                  <a:pt x="101887" y="42791"/>
                </a:lnTo>
                <a:lnTo>
                  <a:pt x="102061" y="43040"/>
                </a:lnTo>
                <a:lnTo>
                  <a:pt x="102210" y="43314"/>
                </a:lnTo>
                <a:lnTo>
                  <a:pt x="102360" y="43563"/>
                </a:lnTo>
                <a:lnTo>
                  <a:pt x="102484" y="43862"/>
                </a:lnTo>
                <a:lnTo>
                  <a:pt x="102609" y="44135"/>
                </a:lnTo>
                <a:lnTo>
                  <a:pt x="102708" y="44434"/>
                </a:lnTo>
                <a:lnTo>
                  <a:pt x="102808" y="44733"/>
                </a:lnTo>
                <a:lnTo>
                  <a:pt x="102858" y="45032"/>
                </a:lnTo>
                <a:lnTo>
                  <a:pt x="102858" y="45032"/>
                </a:lnTo>
                <a:lnTo>
                  <a:pt x="102932" y="45355"/>
                </a:lnTo>
                <a:lnTo>
                  <a:pt x="102957" y="45679"/>
                </a:lnTo>
                <a:lnTo>
                  <a:pt x="102982" y="45978"/>
                </a:lnTo>
                <a:lnTo>
                  <a:pt x="102982" y="46301"/>
                </a:lnTo>
                <a:lnTo>
                  <a:pt x="102957" y="46600"/>
                </a:lnTo>
                <a:lnTo>
                  <a:pt x="102932" y="46899"/>
                </a:lnTo>
                <a:lnTo>
                  <a:pt x="102883" y="47197"/>
                </a:lnTo>
                <a:lnTo>
                  <a:pt x="102833" y="47496"/>
                </a:lnTo>
                <a:lnTo>
                  <a:pt x="102733" y="47770"/>
                </a:lnTo>
                <a:lnTo>
                  <a:pt x="102659" y="48069"/>
                </a:lnTo>
                <a:lnTo>
                  <a:pt x="102534" y="48342"/>
                </a:lnTo>
                <a:lnTo>
                  <a:pt x="102410" y="48591"/>
                </a:lnTo>
                <a:lnTo>
                  <a:pt x="102285" y="48865"/>
                </a:lnTo>
                <a:lnTo>
                  <a:pt x="102136" y="49114"/>
                </a:lnTo>
                <a:lnTo>
                  <a:pt x="101986" y="49363"/>
                </a:lnTo>
                <a:lnTo>
                  <a:pt x="101812" y="49612"/>
                </a:lnTo>
                <a:lnTo>
                  <a:pt x="101613" y="49836"/>
                </a:lnTo>
                <a:lnTo>
                  <a:pt x="101414" y="50060"/>
                </a:lnTo>
                <a:lnTo>
                  <a:pt x="101215" y="50259"/>
                </a:lnTo>
                <a:lnTo>
                  <a:pt x="100991" y="50458"/>
                </a:lnTo>
                <a:lnTo>
                  <a:pt x="100767" y="50657"/>
                </a:lnTo>
                <a:lnTo>
                  <a:pt x="100518" y="50832"/>
                </a:lnTo>
                <a:lnTo>
                  <a:pt x="100269" y="50981"/>
                </a:lnTo>
                <a:lnTo>
                  <a:pt x="100020" y="51130"/>
                </a:lnTo>
                <a:lnTo>
                  <a:pt x="99746" y="51280"/>
                </a:lnTo>
                <a:lnTo>
                  <a:pt x="99472" y="51404"/>
                </a:lnTo>
                <a:lnTo>
                  <a:pt x="99198" y="51504"/>
                </a:lnTo>
                <a:lnTo>
                  <a:pt x="98900" y="51603"/>
                </a:lnTo>
                <a:lnTo>
                  <a:pt x="98601" y="51678"/>
                </a:lnTo>
                <a:lnTo>
                  <a:pt x="98302" y="51753"/>
                </a:lnTo>
                <a:lnTo>
                  <a:pt x="97979" y="51778"/>
                </a:lnTo>
                <a:lnTo>
                  <a:pt x="97680" y="51827"/>
                </a:lnTo>
                <a:lnTo>
                  <a:pt x="97680" y="51827"/>
                </a:lnTo>
                <a:close/>
                <a:moveTo>
                  <a:pt x="93324" y="35572"/>
                </a:moveTo>
                <a:lnTo>
                  <a:pt x="68605" y="47745"/>
                </a:lnTo>
                <a:lnTo>
                  <a:pt x="68605" y="47745"/>
                </a:lnTo>
                <a:lnTo>
                  <a:pt x="68431" y="47820"/>
                </a:lnTo>
                <a:lnTo>
                  <a:pt x="68256" y="47894"/>
                </a:lnTo>
                <a:lnTo>
                  <a:pt x="68082" y="47919"/>
                </a:lnTo>
                <a:lnTo>
                  <a:pt x="67883" y="47944"/>
                </a:lnTo>
                <a:lnTo>
                  <a:pt x="67709" y="47969"/>
                </a:lnTo>
                <a:lnTo>
                  <a:pt x="67535" y="47944"/>
                </a:lnTo>
                <a:lnTo>
                  <a:pt x="67335" y="47919"/>
                </a:lnTo>
                <a:lnTo>
                  <a:pt x="67161" y="47894"/>
                </a:lnTo>
                <a:lnTo>
                  <a:pt x="66987" y="47845"/>
                </a:lnTo>
                <a:lnTo>
                  <a:pt x="66838" y="47770"/>
                </a:lnTo>
                <a:lnTo>
                  <a:pt x="66663" y="47670"/>
                </a:lnTo>
                <a:lnTo>
                  <a:pt x="66514" y="47571"/>
                </a:lnTo>
                <a:lnTo>
                  <a:pt x="66365" y="47471"/>
                </a:lnTo>
                <a:lnTo>
                  <a:pt x="66240" y="47347"/>
                </a:lnTo>
                <a:lnTo>
                  <a:pt x="66116" y="47197"/>
                </a:lnTo>
                <a:lnTo>
                  <a:pt x="65991" y="47048"/>
                </a:lnTo>
                <a:lnTo>
                  <a:pt x="65991" y="47048"/>
                </a:lnTo>
                <a:lnTo>
                  <a:pt x="65892" y="46874"/>
                </a:lnTo>
                <a:lnTo>
                  <a:pt x="65817" y="46724"/>
                </a:lnTo>
                <a:lnTo>
                  <a:pt x="65742" y="46550"/>
                </a:lnTo>
                <a:lnTo>
                  <a:pt x="65692" y="46376"/>
                </a:lnTo>
                <a:lnTo>
                  <a:pt x="65668" y="46177"/>
                </a:lnTo>
                <a:lnTo>
                  <a:pt x="65643" y="46002"/>
                </a:lnTo>
                <a:lnTo>
                  <a:pt x="65643" y="45828"/>
                </a:lnTo>
                <a:lnTo>
                  <a:pt x="65668" y="45629"/>
                </a:lnTo>
                <a:lnTo>
                  <a:pt x="65692" y="45455"/>
                </a:lnTo>
                <a:lnTo>
                  <a:pt x="65742" y="45281"/>
                </a:lnTo>
                <a:lnTo>
                  <a:pt x="65817" y="45106"/>
                </a:lnTo>
                <a:lnTo>
                  <a:pt x="65892" y="44957"/>
                </a:lnTo>
                <a:lnTo>
                  <a:pt x="65991" y="44783"/>
                </a:lnTo>
                <a:lnTo>
                  <a:pt x="66091" y="44633"/>
                </a:lnTo>
                <a:lnTo>
                  <a:pt x="66215" y="44509"/>
                </a:lnTo>
                <a:lnTo>
                  <a:pt x="66340" y="44359"/>
                </a:lnTo>
                <a:lnTo>
                  <a:pt x="87051" y="26212"/>
                </a:lnTo>
                <a:lnTo>
                  <a:pt x="87051" y="26212"/>
                </a:lnTo>
                <a:lnTo>
                  <a:pt x="87300" y="25988"/>
                </a:lnTo>
                <a:lnTo>
                  <a:pt x="87573" y="25814"/>
                </a:lnTo>
                <a:lnTo>
                  <a:pt x="87822" y="25640"/>
                </a:lnTo>
                <a:lnTo>
                  <a:pt x="88096" y="25491"/>
                </a:lnTo>
                <a:lnTo>
                  <a:pt x="88370" y="25341"/>
                </a:lnTo>
                <a:lnTo>
                  <a:pt x="88644" y="25217"/>
                </a:lnTo>
                <a:lnTo>
                  <a:pt x="88918" y="25117"/>
                </a:lnTo>
                <a:lnTo>
                  <a:pt x="89216" y="25018"/>
                </a:lnTo>
                <a:lnTo>
                  <a:pt x="89490" y="24943"/>
                </a:lnTo>
                <a:lnTo>
                  <a:pt x="89789" y="24893"/>
                </a:lnTo>
                <a:lnTo>
                  <a:pt x="90088" y="24843"/>
                </a:lnTo>
                <a:lnTo>
                  <a:pt x="90361" y="24818"/>
                </a:lnTo>
                <a:lnTo>
                  <a:pt x="90660" y="24794"/>
                </a:lnTo>
                <a:lnTo>
                  <a:pt x="90959" y="24794"/>
                </a:lnTo>
                <a:lnTo>
                  <a:pt x="91258" y="24818"/>
                </a:lnTo>
                <a:lnTo>
                  <a:pt x="91556" y="24843"/>
                </a:lnTo>
                <a:lnTo>
                  <a:pt x="91830" y="24893"/>
                </a:lnTo>
                <a:lnTo>
                  <a:pt x="92129" y="24943"/>
                </a:lnTo>
                <a:lnTo>
                  <a:pt x="92403" y="25018"/>
                </a:lnTo>
                <a:lnTo>
                  <a:pt x="92701" y="25117"/>
                </a:lnTo>
                <a:lnTo>
                  <a:pt x="92975" y="25217"/>
                </a:lnTo>
                <a:lnTo>
                  <a:pt x="93249" y="25341"/>
                </a:lnTo>
                <a:lnTo>
                  <a:pt x="93498" y="25466"/>
                </a:lnTo>
                <a:lnTo>
                  <a:pt x="93772" y="25615"/>
                </a:lnTo>
                <a:lnTo>
                  <a:pt x="94021" y="25789"/>
                </a:lnTo>
                <a:lnTo>
                  <a:pt x="94270" y="25963"/>
                </a:lnTo>
                <a:lnTo>
                  <a:pt x="94494" y="26163"/>
                </a:lnTo>
                <a:lnTo>
                  <a:pt x="94718" y="26362"/>
                </a:lnTo>
                <a:lnTo>
                  <a:pt x="94942" y="26586"/>
                </a:lnTo>
                <a:lnTo>
                  <a:pt x="95141" y="26810"/>
                </a:lnTo>
                <a:lnTo>
                  <a:pt x="95340" y="27059"/>
                </a:lnTo>
                <a:lnTo>
                  <a:pt x="95514" y="27308"/>
                </a:lnTo>
                <a:lnTo>
                  <a:pt x="95514" y="27308"/>
                </a:lnTo>
                <a:lnTo>
                  <a:pt x="95689" y="27582"/>
                </a:lnTo>
                <a:lnTo>
                  <a:pt x="95838" y="27855"/>
                </a:lnTo>
                <a:lnTo>
                  <a:pt x="95987" y="28129"/>
                </a:lnTo>
                <a:lnTo>
                  <a:pt x="96112" y="28428"/>
                </a:lnTo>
                <a:lnTo>
                  <a:pt x="96211" y="28702"/>
                </a:lnTo>
                <a:lnTo>
                  <a:pt x="96286" y="29000"/>
                </a:lnTo>
                <a:lnTo>
                  <a:pt x="96361" y="29299"/>
                </a:lnTo>
                <a:lnTo>
                  <a:pt x="96410" y="29598"/>
                </a:lnTo>
                <a:lnTo>
                  <a:pt x="96460" y="29897"/>
                </a:lnTo>
                <a:lnTo>
                  <a:pt x="96485" y="30195"/>
                </a:lnTo>
                <a:lnTo>
                  <a:pt x="96485" y="30469"/>
                </a:lnTo>
                <a:lnTo>
                  <a:pt x="96485" y="30768"/>
                </a:lnTo>
                <a:lnTo>
                  <a:pt x="96460" y="31067"/>
                </a:lnTo>
                <a:lnTo>
                  <a:pt x="96410" y="31365"/>
                </a:lnTo>
                <a:lnTo>
                  <a:pt x="96361" y="31664"/>
                </a:lnTo>
                <a:lnTo>
                  <a:pt x="96286" y="31938"/>
                </a:lnTo>
                <a:lnTo>
                  <a:pt x="96211" y="32212"/>
                </a:lnTo>
                <a:lnTo>
                  <a:pt x="96112" y="32510"/>
                </a:lnTo>
                <a:lnTo>
                  <a:pt x="95987" y="32759"/>
                </a:lnTo>
                <a:lnTo>
                  <a:pt x="95863" y="33033"/>
                </a:lnTo>
                <a:lnTo>
                  <a:pt x="95738" y="33307"/>
                </a:lnTo>
                <a:lnTo>
                  <a:pt x="95564" y="33556"/>
                </a:lnTo>
                <a:lnTo>
                  <a:pt x="95415" y="33805"/>
                </a:lnTo>
                <a:lnTo>
                  <a:pt x="95216" y="34029"/>
                </a:lnTo>
                <a:lnTo>
                  <a:pt x="95041" y="34253"/>
                </a:lnTo>
                <a:lnTo>
                  <a:pt x="94817" y="34477"/>
                </a:lnTo>
                <a:lnTo>
                  <a:pt x="94618" y="34701"/>
                </a:lnTo>
                <a:lnTo>
                  <a:pt x="94369" y="34900"/>
                </a:lnTo>
                <a:lnTo>
                  <a:pt x="94120" y="35074"/>
                </a:lnTo>
                <a:lnTo>
                  <a:pt x="93871" y="35249"/>
                </a:lnTo>
                <a:lnTo>
                  <a:pt x="93597" y="35423"/>
                </a:lnTo>
                <a:lnTo>
                  <a:pt x="93324" y="35572"/>
                </a:lnTo>
                <a:lnTo>
                  <a:pt x="93324" y="35572"/>
                </a:lnTo>
                <a:close/>
                <a:moveTo>
                  <a:pt x="83068" y="22205"/>
                </a:moveTo>
                <a:lnTo>
                  <a:pt x="64896" y="42916"/>
                </a:lnTo>
                <a:lnTo>
                  <a:pt x="64896" y="42916"/>
                </a:lnTo>
                <a:lnTo>
                  <a:pt x="64771" y="43065"/>
                </a:lnTo>
                <a:lnTo>
                  <a:pt x="64622" y="43190"/>
                </a:lnTo>
                <a:lnTo>
                  <a:pt x="64473" y="43289"/>
                </a:lnTo>
                <a:lnTo>
                  <a:pt x="64323" y="43389"/>
                </a:lnTo>
                <a:lnTo>
                  <a:pt x="64149" y="43463"/>
                </a:lnTo>
                <a:lnTo>
                  <a:pt x="63975" y="43538"/>
                </a:lnTo>
                <a:lnTo>
                  <a:pt x="63801" y="43588"/>
                </a:lnTo>
                <a:lnTo>
                  <a:pt x="63626" y="43613"/>
                </a:lnTo>
                <a:lnTo>
                  <a:pt x="63452" y="43613"/>
                </a:lnTo>
                <a:lnTo>
                  <a:pt x="63278" y="43613"/>
                </a:lnTo>
                <a:lnTo>
                  <a:pt x="63079" y="43613"/>
                </a:lnTo>
                <a:lnTo>
                  <a:pt x="62904" y="43563"/>
                </a:lnTo>
                <a:lnTo>
                  <a:pt x="62730" y="43513"/>
                </a:lnTo>
                <a:lnTo>
                  <a:pt x="62556" y="43463"/>
                </a:lnTo>
                <a:lnTo>
                  <a:pt x="62382" y="43389"/>
                </a:lnTo>
                <a:lnTo>
                  <a:pt x="62232" y="43289"/>
                </a:lnTo>
                <a:lnTo>
                  <a:pt x="62232" y="43289"/>
                </a:lnTo>
                <a:lnTo>
                  <a:pt x="62083" y="43165"/>
                </a:lnTo>
                <a:lnTo>
                  <a:pt x="61934" y="43040"/>
                </a:lnTo>
                <a:lnTo>
                  <a:pt x="61809" y="42916"/>
                </a:lnTo>
                <a:lnTo>
                  <a:pt x="61685" y="42766"/>
                </a:lnTo>
                <a:lnTo>
                  <a:pt x="61585" y="42617"/>
                </a:lnTo>
                <a:lnTo>
                  <a:pt x="61510" y="42443"/>
                </a:lnTo>
                <a:lnTo>
                  <a:pt x="61436" y="42268"/>
                </a:lnTo>
                <a:lnTo>
                  <a:pt x="61386" y="42094"/>
                </a:lnTo>
                <a:lnTo>
                  <a:pt x="61336" y="41920"/>
                </a:lnTo>
                <a:lnTo>
                  <a:pt x="61311" y="41746"/>
                </a:lnTo>
                <a:lnTo>
                  <a:pt x="61311" y="41571"/>
                </a:lnTo>
                <a:lnTo>
                  <a:pt x="61336" y="41372"/>
                </a:lnTo>
                <a:lnTo>
                  <a:pt x="61361" y="41198"/>
                </a:lnTo>
                <a:lnTo>
                  <a:pt x="61386" y="41024"/>
                </a:lnTo>
                <a:lnTo>
                  <a:pt x="61461" y="40850"/>
                </a:lnTo>
                <a:lnTo>
                  <a:pt x="61535" y="40675"/>
                </a:lnTo>
                <a:lnTo>
                  <a:pt x="73708" y="15956"/>
                </a:lnTo>
                <a:lnTo>
                  <a:pt x="73708" y="15956"/>
                </a:lnTo>
                <a:lnTo>
                  <a:pt x="73857" y="15683"/>
                </a:lnTo>
                <a:lnTo>
                  <a:pt x="74032" y="15409"/>
                </a:lnTo>
                <a:lnTo>
                  <a:pt x="74206" y="15135"/>
                </a:lnTo>
                <a:lnTo>
                  <a:pt x="74380" y="14911"/>
                </a:lnTo>
                <a:lnTo>
                  <a:pt x="74579" y="14662"/>
                </a:lnTo>
                <a:lnTo>
                  <a:pt x="74803" y="14438"/>
                </a:lnTo>
                <a:lnTo>
                  <a:pt x="75002" y="14239"/>
                </a:lnTo>
                <a:lnTo>
                  <a:pt x="75251" y="14040"/>
                </a:lnTo>
                <a:lnTo>
                  <a:pt x="75475" y="13865"/>
                </a:lnTo>
                <a:lnTo>
                  <a:pt x="75724" y="13691"/>
                </a:lnTo>
                <a:lnTo>
                  <a:pt x="75973" y="13542"/>
                </a:lnTo>
                <a:lnTo>
                  <a:pt x="76247" y="13392"/>
                </a:lnTo>
                <a:lnTo>
                  <a:pt x="76496" y="13268"/>
                </a:lnTo>
                <a:lnTo>
                  <a:pt x="76770" y="13168"/>
                </a:lnTo>
                <a:lnTo>
                  <a:pt x="77044" y="13069"/>
                </a:lnTo>
                <a:lnTo>
                  <a:pt x="77342" y="12994"/>
                </a:lnTo>
                <a:lnTo>
                  <a:pt x="77616" y="12920"/>
                </a:lnTo>
                <a:lnTo>
                  <a:pt x="77915" y="12870"/>
                </a:lnTo>
                <a:lnTo>
                  <a:pt x="78214" y="12820"/>
                </a:lnTo>
                <a:lnTo>
                  <a:pt x="78487" y="12795"/>
                </a:lnTo>
                <a:lnTo>
                  <a:pt x="78786" y="12795"/>
                </a:lnTo>
                <a:lnTo>
                  <a:pt x="79085" y="12795"/>
                </a:lnTo>
                <a:lnTo>
                  <a:pt x="79384" y="12820"/>
                </a:lnTo>
                <a:lnTo>
                  <a:pt x="79682" y="12870"/>
                </a:lnTo>
                <a:lnTo>
                  <a:pt x="79981" y="12920"/>
                </a:lnTo>
                <a:lnTo>
                  <a:pt x="80280" y="12994"/>
                </a:lnTo>
                <a:lnTo>
                  <a:pt x="80554" y="13069"/>
                </a:lnTo>
                <a:lnTo>
                  <a:pt x="80852" y="13168"/>
                </a:lnTo>
                <a:lnTo>
                  <a:pt x="81126" y="13293"/>
                </a:lnTo>
                <a:lnTo>
                  <a:pt x="81425" y="13417"/>
                </a:lnTo>
                <a:lnTo>
                  <a:pt x="81699" y="13567"/>
                </a:lnTo>
                <a:lnTo>
                  <a:pt x="81948" y="13741"/>
                </a:lnTo>
                <a:lnTo>
                  <a:pt x="81948" y="13741"/>
                </a:lnTo>
                <a:lnTo>
                  <a:pt x="82221" y="13940"/>
                </a:lnTo>
                <a:lnTo>
                  <a:pt x="82470" y="14139"/>
                </a:lnTo>
                <a:lnTo>
                  <a:pt x="82694" y="14338"/>
                </a:lnTo>
                <a:lnTo>
                  <a:pt x="82918" y="14562"/>
                </a:lnTo>
                <a:lnTo>
                  <a:pt x="83118" y="14786"/>
                </a:lnTo>
                <a:lnTo>
                  <a:pt x="83317" y="15011"/>
                </a:lnTo>
                <a:lnTo>
                  <a:pt x="83491" y="15259"/>
                </a:lnTo>
                <a:lnTo>
                  <a:pt x="83640" y="15508"/>
                </a:lnTo>
                <a:lnTo>
                  <a:pt x="83790" y="15782"/>
                </a:lnTo>
                <a:lnTo>
                  <a:pt x="83939" y="16031"/>
                </a:lnTo>
                <a:lnTo>
                  <a:pt x="84063" y="16305"/>
                </a:lnTo>
                <a:lnTo>
                  <a:pt x="84163" y="16579"/>
                </a:lnTo>
                <a:lnTo>
                  <a:pt x="84238" y="16853"/>
                </a:lnTo>
                <a:lnTo>
                  <a:pt x="84337" y="17151"/>
                </a:lnTo>
                <a:lnTo>
                  <a:pt x="84387" y="17425"/>
                </a:lnTo>
                <a:lnTo>
                  <a:pt x="84437" y="17724"/>
                </a:lnTo>
                <a:lnTo>
                  <a:pt x="84462" y="18023"/>
                </a:lnTo>
                <a:lnTo>
                  <a:pt x="84487" y="18321"/>
                </a:lnTo>
                <a:lnTo>
                  <a:pt x="84487" y="18620"/>
                </a:lnTo>
                <a:lnTo>
                  <a:pt x="84462" y="18894"/>
                </a:lnTo>
                <a:lnTo>
                  <a:pt x="84437" y="19193"/>
                </a:lnTo>
                <a:lnTo>
                  <a:pt x="84387" y="19491"/>
                </a:lnTo>
                <a:lnTo>
                  <a:pt x="84337" y="19790"/>
                </a:lnTo>
                <a:lnTo>
                  <a:pt x="84263" y="20064"/>
                </a:lnTo>
                <a:lnTo>
                  <a:pt x="84163" y="20363"/>
                </a:lnTo>
                <a:lnTo>
                  <a:pt x="84063" y="20636"/>
                </a:lnTo>
                <a:lnTo>
                  <a:pt x="83939" y="20910"/>
                </a:lnTo>
                <a:lnTo>
                  <a:pt x="83790" y="21184"/>
                </a:lnTo>
                <a:lnTo>
                  <a:pt x="83640" y="21458"/>
                </a:lnTo>
                <a:lnTo>
                  <a:pt x="83466" y="21707"/>
                </a:lnTo>
                <a:lnTo>
                  <a:pt x="83267" y="21956"/>
                </a:lnTo>
                <a:lnTo>
                  <a:pt x="83068" y="22205"/>
                </a:lnTo>
                <a:lnTo>
                  <a:pt x="83068" y="22205"/>
                </a:lnTo>
                <a:close/>
                <a:moveTo>
                  <a:pt x="68505" y="13791"/>
                </a:moveTo>
                <a:lnTo>
                  <a:pt x="59644" y="39879"/>
                </a:lnTo>
                <a:lnTo>
                  <a:pt x="59644" y="39879"/>
                </a:lnTo>
                <a:lnTo>
                  <a:pt x="59569" y="40078"/>
                </a:lnTo>
                <a:lnTo>
                  <a:pt x="59494" y="40227"/>
                </a:lnTo>
                <a:lnTo>
                  <a:pt x="59395" y="40401"/>
                </a:lnTo>
                <a:lnTo>
                  <a:pt x="59270" y="40526"/>
                </a:lnTo>
                <a:lnTo>
                  <a:pt x="59171" y="40675"/>
                </a:lnTo>
                <a:lnTo>
                  <a:pt x="59021" y="40800"/>
                </a:lnTo>
                <a:lnTo>
                  <a:pt x="58872" y="40899"/>
                </a:lnTo>
                <a:lnTo>
                  <a:pt x="58722" y="40999"/>
                </a:lnTo>
                <a:lnTo>
                  <a:pt x="58573" y="41098"/>
                </a:lnTo>
                <a:lnTo>
                  <a:pt x="58399" y="41148"/>
                </a:lnTo>
                <a:lnTo>
                  <a:pt x="58225" y="41223"/>
                </a:lnTo>
                <a:lnTo>
                  <a:pt x="58050" y="41248"/>
                </a:lnTo>
                <a:lnTo>
                  <a:pt x="57876" y="41273"/>
                </a:lnTo>
                <a:lnTo>
                  <a:pt x="57677" y="41273"/>
                </a:lnTo>
                <a:lnTo>
                  <a:pt x="57503" y="41273"/>
                </a:lnTo>
                <a:lnTo>
                  <a:pt x="57304" y="41248"/>
                </a:lnTo>
                <a:lnTo>
                  <a:pt x="57304" y="41248"/>
                </a:lnTo>
                <a:lnTo>
                  <a:pt x="57129" y="41198"/>
                </a:lnTo>
                <a:lnTo>
                  <a:pt x="56930" y="41123"/>
                </a:lnTo>
                <a:lnTo>
                  <a:pt x="56781" y="41049"/>
                </a:lnTo>
                <a:lnTo>
                  <a:pt x="56607" y="40974"/>
                </a:lnTo>
                <a:lnTo>
                  <a:pt x="56457" y="40850"/>
                </a:lnTo>
                <a:lnTo>
                  <a:pt x="56333" y="40750"/>
                </a:lnTo>
                <a:lnTo>
                  <a:pt x="56183" y="40626"/>
                </a:lnTo>
                <a:lnTo>
                  <a:pt x="56084" y="40476"/>
                </a:lnTo>
                <a:lnTo>
                  <a:pt x="55984" y="40327"/>
                </a:lnTo>
                <a:lnTo>
                  <a:pt x="55885" y="40177"/>
                </a:lnTo>
                <a:lnTo>
                  <a:pt x="55810" y="40003"/>
                </a:lnTo>
                <a:lnTo>
                  <a:pt x="55735" y="39829"/>
                </a:lnTo>
                <a:lnTo>
                  <a:pt x="55686" y="39655"/>
                </a:lnTo>
                <a:lnTo>
                  <a:pt x="55661" y="39480"/>
                </a:lnTo>
                <a:lnTo>
                  <a:pt x="55661" y="39281"/>
                </a:lnTo>
                <a:lnTo>
                  <a:pt x="55661" y="39107"/>
                </a:lnTo>
                <a:lnTo>
                  <a:pt x="57453" y="11600"/>
                </a:lnTo>
                <a:lnTo>
                  <a:pt x="57453" y="11600"/>
                </a:lnTo>
                <a:lnTo>
                  <a:pt x="57478" y="11277"/>
                </a:lnTo>
                <a:lnTo>
                  <a:pt x="57528" y="10978"/>
                </a:lnTo>
                <a:lnTo>
                  <a:pt x="57602" y="10679"/>
                </a:lnTo>
                <a:lnTo>
                  <a:pt x="57677" y="10380"/>
                </a:lnTo>
                <a:lnTo>
                  <a:pt x="57777" y="10082"/>
                </a:lnTo>
                <a:lnTo>
                  <a:pt x="57876" y="9783"/>
                </a:lnTo>
                <a:lnTo>
                  <a:pt x="58001" y="9509"/>
                </a:lnTo>
                <a:lnTo>
                  <a:pt x="58150" y="9260"/>
                </a:lnTo>
                <a:lnTo>
                  <a:pt x="58299" y="8986"/>
                </a:lnTo>
                <a:lnTo>
                  <a:pt x="58449" y="8737"/>
                </a:lnTo>
                <a:lnTo>
                  <a:pt x="58623" y="8513"/>
                </a:lnTo>
                <a:lnTo>
                  <a:pt x="58822" y="8289"/>
                </a:lnTo>
                <a:lnTo>
                  <a:pt x="59021" y="8065"/>
                </a:lnTo>
                <a:lnTo>
                  <a:pt x="59220" y="7841"/>
                </a:lnTo>
                <a:lnTo>
                  <a:pt x="59444" y="7667"/>
                </a:lnTo>
                <a:lnTo>
                  <a:pt x="59668" y="7468"/>
                </a:lnTo>
                <a:lnTo>
                  <a:pt x="59917" y="7294"/>
                </a:lnTo>
                <a:lnTo>
                  <a:pt x="60141" y="7144"/>
                </a:lnTo>
                <a:lnTo>
                  <a:pt x="60415" y="6995"/>
                </a:lnTo>
                <a:lnTo>
                  <a:pt x="60664" y="6846"/>
                </a:lnTo>
                <a:lnTo>
                  <a:pt x="60938" y="6721"/>
                </a:lnTo>
                <a:lnTo>
                  <a:pt x="61212" y="6622"/>
                </a:lnTo>
                <a:lnTo>
                  <a:pt x="61510" y="6522"/>
                </a:lnTo>
                <a:lnTo>
                  <a:pt x="61784" y="6447"/>
                </a:lnTo>
                <a:lnTo>
                  <a:pt x="62083" y="6398"/>
                </a:lnTo>
                <a:lnTo>
                  <a:pt x="62382" y="6348"/>
                </a:lnTo>
                <a:lnTo>
                  <a:pt x="62680" y="6323"/>
                </a:lnTo>
                <a:lnTo>
                  <a:pt x="62979" y="6298"/>
                </a:lnTo>
                <a:lnTo>
                  <a:pt x="63303" y="6298"/>
                </a:lnTo>
                <a:lnTo>
                  <a:pt x="63601" y="6323"/>
                </a:lnTo>
                <a:lnTo>
                  <a:pt x="63925" y="6348"/>
                </a:lnTo>
                <a:lnTo>
                  <a:pt x="64224" y="6398"/>
                </a:lnTo>
                <a:lnTo>
                  <a:pt x="64224" y="6398"/>
                </a:lnTo>
                <a:lnTo>
                  <a:pt x="64547" y="6472"/>
                </a:lnTo>
                <a:lnTo>
                  <a:pt x="64846" y="6572"/>
                </a:lnTo>
                <a:lnTo>
                  <a:pt x="65145" y="6671"/>
                </a:lnTo>
                <a:lnTo>
                  <a:pt x="65419" y="6771"/>
                </a:lnTo>
                <a:lnTo>
                  <a:pt x="65692" y="6920"/>
                </a:lnTo>
                <a:lnTo>
                  <a:pt x="65966" y="7070"/>
                </a:lnTo>
                <a:lnTo>
                  <a:pt x="66215" y="7219"/>
                </a:lnTo>
                <a:lnTo>
                  <a:pt x="66464" y="7393"/>
                </a:lnTo>
                <a:lnTo>
                  <a:pt x="66713" y="7567"/>
                </a:lnTo>
                <a:lnTo>
                  <a:pt x="66937" y="7767"/>
                </a:lnTo>
                <a:lnTo>
                  <a:pt x="67136" y="7966"/>
                </a:lnTo>
                <a:lnTo>
                  <a:pt x="67360" y="8190"/>
                </a:lnTo>
                <a:lnTo>
                  <a:pt x="67535" y="8414"/>
                </a:lnTo>
                <a:lnTo>
                  <a:pt x="67709" y="8638"/>
                </a:lnTo>
                <a:lnTo>
                  <a:pt x="67883" y="8887"/>
                </a:lnTo>
                <a:lnTo>
                  <a:pt x="68032" y="9136"/>
                </a:lnTo>
                <a:lnTo>
                  <a:pt x="68182" y="9385"/>
                </a:lnTo>
                <a:lnTo>
                  <a:pt x="68306" y="9659"/>
                </a:lnTo>
                <a:lnTo>
                  <a:pt x="68431" y="9932"/>
                </a:lnTo>
                <a:lnTo>
                  <a:pt x="68530" y="10206"/>
                </a:lnTo>
                <a:lnTo>
                  <a:pt x="68605" y="10480"/>
                </a:lnTo>
                <a:lnTo>
                  <a:pt x="68680" y="10779"/>
                </a:lnTo>
                <a:lnTo>
                  <a:pt x="68729" y="11077"/>
                </a:lnTo>
                <a:lnTo>
                  <a:pt x="68779" y="11376"/>
                </a:lnTo>
                <a:lnTo>
                  <a:pt x="68804" y="11675"/>
                </a:lnTo>
                <a:lnTo>
                  <a:pt x="68804" y="11974"/>
                </a:lnTo>
                <a:lnTo>
                  <a:pt x="68804" y="12272"/>
                </a:lnTo>
                <a:lnTo>
                  <a:pt x="68779" y="12571"/>
                </a:lnTo>
                <a:lnTo>
                  <a:pt x="68729" y="12870"/>
                </a:lnTo>
                <a:lnTo>
                  <a:pt x="68680" y="13193"/>
                </a:lnTo>
                <a:lnTo>
                  <a:pt x="68605" y="13492"/>
                </a:lnTo>
                <a:lnTo>
                  <a:pt x="68505" y="13791"/>
                </a:lnTo>
                <a:lnTo>
                  <a:pt x="68505" y="13791"/>
                </a:lnTo>
                <a:close/>
                <a:moveTo>
                  <a:pt x="51827" y="11600"/>
                </a:moveTo>
                <a:lnTo>
                  <a:pt x="53619" y="39107"/>
                </a:lnTo>
                <a:lnTo>
                  <a:pt x="53619" y="39107"/>
                </a:lnTo>
                <a:lnTo>
                  <a:pt x="53619" y="39281"/>
                </a:lnTo>
                <a:lnTo>
                  <a:pt x="53619" y="39480"/>
                </a:lnTo>
                <a:lnTo>
                  <a:pt x="53570" y="39655"/>
                </a:lnTo>
                <a:lnTo>
                  <a:pt x="53545" y="39829"/>
                </a:lnTo>
                <a:lnTo>
                  <a:pt x="53470" y="40003"/>
                </a:lnTo>
                <a:lnTo>
                  <a:pt x="53395" y="40177"/>
                </a:lnTo>
                <a:lnTo>
                  <a:pt x="53296" y="40327"/>
                </a:lnTo>
                <a:lnTo>
                  <a:pt x="53196" y="40476"/>
                </a:lnTo>
                <a:lnTo>
                  <a:pt x="53072" y="40626"/>
                </a:lnTo>
                <a:lnTo>
                  <a:pt x="52947" y="40750"/>
                </a:lnTo>
                <a:lnTo>
                  <a:pt x="52823" y="40850"/>
                </a:lnTo>
                <a:lnTo>
                  <a:pt x="52673" y="40974"/>
                </a:lnTo>
                <a:lnTo>
                  <a:pt x="52499" y="41049"/>
                </a:lnTo>
                <a:lnTo>
                  <a:pt x="52325" y="41123"/>
                </a:lnTo>
                <a:lnTo>
                  <a:pt x="52151" y="41198"/>
                </a:lnTo>
                <a:lnTo>
                  <a:pt x="51976" y="41248"/>
                </a:lnTo>
                <a:lnTo>
                  <a:pt x="51976" y="41248"/>
                </a:lnTo>
                <a:lnTo>
                  <a:pt x="51777" y="41273"/>
                </a:lnTo>
                <a:lnTo>
                  <a:pt x="51603" y="41273"/>
                </a:lnTo>
                <a:lnTo>
                  <a:pt x="51404" y="41273"/>
                </a:lnTo>
                <a:lnTo>
                  <a:pt x="51230" y="41248"/>
                </a:lnTo>
                <a:lnTo>
                  <a:pt x="51055" y="41223"/>
                </a:lnTo>
                <a:lnTo>
                  <a:pt x="50881" y="41148"/>
                </a:lnTo>
                <a:lnTo>
                  <a:pt x="50707" y="41098"/>
                </a:lnTo>
                <a:lnTo>
                  <a:pt x="50558" y="40999"/>
                </a:lnTo>
                <a:lnTo>
                  <a:pt x="50383" y="40899"/>
                </a:lnTo>
                <a:lnTo>
                  <a:pt x="50259" y="40800"/>
                </a:lnTo>
                <a:lnTo>
                  <a:pt x="50110" y="40675"/>
                </a:lnTo>
                <a:lnTo>
                  <a:pt x="49985" y="40526"/>
                </a:lnTo>
                <a:lnTo>
                  <a:pt x="49885" y="40401"/>
                </a:lnTo>
                <a:lnTo>
                  <a:pt x="49786" y="40227"/>
                </a:lnTo>
                <a:lnTo>
                  <a:pt x="49711" y="40078"/>
                </a:lnTo>
                <a:lnTo>
                  <a:pt x="49637" y="39879"/>
                </a:lnTo>
                <a:lnTo>
                  <a:pt x="40775" y="13791"/>
                </a:lnTo>
                <a:lnTo>
                  <a:pt x="40775" y="13791"/>
                </a:lnTo>
                <a:lnTo>
                  <a:pt x="40675" y="13492"/>
                </a:lnTo>
                <a:lnTo>
                  <a:pt x="40600" y="13193"/>
                </a:lnTo>
                <a:lnTo>
                  <a:pt x="40551" y="12870"/>
                </a:lnTo>
                <a:lnTo>
                  <a:pt x="40501" y="12571"/>
                </a:lnTo>
                <a:lnTo>
                  <a:pt x="40476" y="12272"/>
                </a:lnTo>
                <a:lnTo>
                  <a:pt x="40476" y="11974"/>
                </a:lnTo>
                <a:lnTo>
                  <a:pt x="40476" y="11675"/>
                </a:lnTo>
                <a:lnTo>
                  <a:pt x="40501" y="11376"/>
                </a:lnTo>
                <a:lnTo>
                  <a:pt x="40551" y="11077"/>
                </a:lnTo>
                <a:lnTo>
                  <a:pt x="40600" y="10779"/>
                </a:lnTo>
                <a:lnTo>
                  <a:pt x="40675" y="10480"/>
                </a:lnTo>
                <a:lnTo>
                  <a:pt x="40750" y="10206"/>
                </a:lnTo>
                <a:lnTo>
                  <a:pt x="40849" y="9932"/>
                </a:lnTo>
                <a:lnTo>
                  <a:pt x="40974" y="9659"/>
                </a:lnTo>
                <a:lnTo>
                  <a:pt x="41098" y="9385"/>
                </a:lnTo>
                <a:lnTo>
                  <a:pt x="41248" y="9136"/>
                </a:lnTo>
                <a:lnTo>
                  <a:pt x="41397" y="8887"/>
                </a:lnTo>
                <a:lnTo>
                  <a:pt x="41546" y="8638"/>
                </a:lnTo>
                <a:lnTo>
                  <a:pt x="41745" y="8414"/>
                </a:lnTo>
                <a:lnTo>
                  <a:pt x="41920" y="8190"/>
                </a:lnTo>
                <a:lnTo>
                  <a:pt x="42119" y="7966"/>
                </a:lnTo>
                <a:lnTo>
                  <a:pt x="42343" y="7767"/>
                </a:lnTo>
                <a:lnTo>
                  <a:pt x="42567" y="7567"/>
                </a:lnTo>
                <a:lnTo>
                  <a:pt x="42816" y="7393"/>
                </a:lnTo>
                <a:lnTo>
                  <a:pt x="43040" y="7219"/>
                </a:lnTo>
                <a:lnTo>
                  <a:pt x="43314" y="7070"/>
                </a:lnTo>
                <a:lnTo>
                  <a:pt x="43563" y="6920"/>
                </a:lnTo>
                <a:lnTo>
                  <a:pt x="43861" y="6771"/>
                </a:lnTo>
                <a:lnTo>
                  <a:pt x="44135" y="6671"/>
                </a:lnTo>
                <a:lnTo>
                  <a:pt x="44434" y="6572"/>
                </a:lnTo>
                <a:lnTo>
                  <a:pt x="44733" y="6472"/>
                </a:lnTo>
                <a:lnTo>
                  <a:pt x="45056" y="6398"/>
                </a:lnTo>
                <a:lnTo>
                  <a:pt x="45056" y="6398"/>
                </a:lnTo>
                <a:lnTo>
                  <a:pt x="45355" y="6348"/>
                </a:lnTo>
                <a:lnTo>
                  <a:pt x="45679" y="6323"/>
                </a:lnTo>
                <a:lnTo>
                  <a:pt x="45977" y="6298"/>
                </a:lnTo>
                <a:lnTo>
                  <a:pt x="46301" y="6298"/>
                </a:lnTo>
                <a:lnTo>
                  <a:pt x="46600" y="6323"/>
                </a:lnTo>
                <a:lnTo>
                  <a:pt x="46898" y="6348"/>
                </a:lnTo>
                <a:lnTo>
                  <a:pt x="47197" y="6398"/>
                </a:lnTo>
                <a:lnTo>
                  <a:pt x="47496" y="6447"/>
                </a:lnTo>
                <a:lnTo>
                  <a:pt x="47770" y="6522"/>
                </a:lnTo>
                <a:lnTo>
                  <a:pt x="48068" y="6622"/>
                </a:lnTo>
                <a:lnTo>
                  <a:pt x="48342" y="6721"/>
                </a:lnTo>
                <a:lnTo>
                  <a:pt x="48616" y="6846"/>
                </a:lnTo>
                <a:lnTo>
                  <a:pt x="48865" y="6995"/>
                </a:lnTo>
                <a:lnTo>
                  <a:pt x="49114" y="7144"/>
                </a:lnTo>
                <a:lnTo>
                  <a:pt x="49363" y="7294"/>
                </a:lnTo>
                <a:lnTo>
                  <a:pt x="49612" y="7468"/>
                </a:lnTo>
                <a:lnTo>
                  <a:pt x="49836" y="7642"/>
                </a:lnTo>
                <a:lnTo>
                  <a:pt x="50060" y="7841"/>
                </a:lnTo>
                <a:lnTo>
                  <a:pt x="50259" y="8065"/>
                </a:lnTo>
                <a:lnTo>
                  <a:pt x="50458" y="8289"/>
                </a:lnTo>
                <a:lnTo>
                  <a:pt x="50657" y="8513"/>
                </a:lnTo>
                <a:lnTo>
                  <a:pt x="50831" y="8737"/>
                </a:lnTo>
                <a:lnTo>
                  <a:pt x="50981" y="8986"/>
                </a:lnTo>
                <a:lnTo>
                  <a:pt x="51130" y="9260"/>
                </a:lnTo>
                <a:lnTo>
                  <a:pt x="51279" y="9509"/>
                </a:lnTo>
                <a:lnTo>
                  <a:pt x="51404" y="9783"/>
                </a:lnTo>
                <a:lnTo>
                  <a:pt x="51504" y="10082"/>
                </a:lnTo>
                <a:lnTo>
                  <a:pt x="51603" y="10380"/>
                </a:lnTo>
                <a:lnTo>
                  <a:pt x="51678" y="10679"/>
                </a:lnTo>
                <a:lnTo>
                  <a:pt x="51752" y="10978"/>
                </a:lnTo>
                <a:lnTo>
                  <a:pt x="51777" y="11277"/>
                </a:lnTo>
                <a:lnTo>
                  <a:pt x="51827" y="11600"/>
                </a:lnTo>
                <a:lnTo>
                  <a:pt x="51827" y="11600"/>
                </a:lnTo>
                <a:close/>
                <a:moveTo>
                  <a:pt x="35572" y="15956"/>
                </a:moveTo>
                <a:lnTo>
                  <a:pt x="47745" y="40675"/>
                </a:lnTo>
                <a:lnTo>
                  <a:pt x="47745" y="40675"/>
                </a:lnTo>
                <a:lnTo>
                  <a:pt x="47819" y="40850"/>
                </a:lnTo>
                <a:lnTo>
                  <a:pt x="47894" y="41024"/>
                </a:lnTo>
                <a:lnTo>
                  <a:pt x="47919" y="41198"/>
                </a:lnTo>
                <a:lnTo>
                  <a:pt x="47944" y="41372"/>
                </a:lnTo>
                <a:lnTo>
                  <a:pt x="47969" y="41571"/>
                </a:lnTo>
                <a:lnTo>
                  <a:pt x="47944" y="41746"/>
                </a:lnTo>
                <a:lnTo>
                  <a:pt x="47919" y="41920"/>
                </a:lnTo>
                <a:lnTo>
                  <a:pt x="47894" y="42094"/>
                </a:lnTo>
                <a:lnTo>
                  <a:pt x="47844" y="42268"/>
                </a:lnTo>
                <a:lnTo>
                  <a:pt x="47770" y="42443"/>
                </a:lnTo>
                <a:lnTo>
                  <a:pt x="47670" y="42617"/>
                </a:lnTo>
                <a:lnTo>
                  <a:pt x="47595" y="42766"/>
                </a:lnTo>
                <a:lnTo>
                  <a:pt x="47471" y="42916"/>
                </a:lnTo>
                <a:lnTo>
                  <a:pt x="47346" y="43040"/>
                </a:lnTo>
                <a:lnTo>
                  <a:pt x="47197" y="43165"/>
                </a:lnTo>
                <a:lnTo>
                  <a:pt x="47048" y="43289"/>
                </a:lnTo>
                <a:lnTo>
                  <a:pt x="47048" y="43289"/>
                </a:lnTo>
                <a:lnTo>
                  <a:pt x="46873" y="43389"/>
                </a:lnTo>
                <a:lnTo>
                  <a:pt x="46724" y="43463"/>
                </a:lnTo>
                <a:lnTo>
                  <a:pt x="46550" y="43513"/>
                </a:lnTo>
                <a:lnTo>
                  <a:pt x="46376" y="43563"/>
                </a:lnTo>
                <a:lnTo>
                  <a:pt x="46176" y="43613"/>
                </a:lnTo>
                <a:lnTo>
                  <a:pt x="46002" y="43613"/>
                </a:lnTo>
                <a:lnTo>
                  <a:pt x="45828" y="43613"/>
                </a:lnTo>
                <a:lnTo>
                  <a:pt x="45654" y="43613"/>
                </a:lnTo>
                <a:lnTo>
                  <a:pt x="45455" y="43588"/>
                </a:lnTo>
                <a:lnTo>
                  <a:pt x="45280" y="43538"/>
                </a:lnTo>
                <a:lnTo>
                  <a:pt x="45106" y="43463"/>
                </a:lnTo>
                <a:lnTo>
                  <a:pt x="44957" y="43389"/>
                </a:lnTo>
                <a:lnTo>
                  <a:pt x="44782" y="43289"/>
                </a:lnTo>
                <a:lnTo>
                  <a:pt x="44633" y="43190"/>
                </a:lnTo>
                <a:lnTo>
                  <a:pt x="44509" y="43065"/>
                </a:lnTo>
                <a:lnTo>
                  <a:pt x="44359" y="42916"/>
                </a:lnTo>
                <a:lnTo>
                  <a:pt x="26212" y="22205"/>
                </a:lnTo>
                <a:lnTo>
                  <a:pt x="26212" y="22205"/>
                </a:lnTo>
                <a:lnTo>
                  <a:pt x="25988" y="21956"/>
                </a:lnTo>
                <a:lnTo>
                  <a:pt x="25814" y="21707"/>
                </a:lnTo>
                <a:lnTo>
                  <a:pt x="25640" y="21458"/>
                </a:lnTo>
                <a:lnTo>
                  <a:pt x="25490" y="21184"/>
                </a:lnTo>
                <a:lnTo>
                  <a:pt x="25341" y="20910"/>
                </a:lnTo>
                <a:lnTo>
                  <a:pt x="25217" y="20636"/>
                </a:lnTo>
                <a:lnTo>
                  <a:pt x="25117" y="20363"/>
                </a:lnTo>
                <a:lnTo>
                  <a:pt x="25017" y="20064"/>
                </a:lnTo>
                <a:lnTo>
                  <a:pt x="24943" y="19790"/>
                </a:lnTo>
                <a:lnTo>
                  <a:pt x="24893" y="19491"/>
                </a:lnTo>
                <a:lnTo>
                  <a:pt x="24843" y="19193"/>
                </a:lnTo>
                <a:lnTo>
                  <a:pt x="24818" y="18894"/>
                </a:lnTo>
                <a:lnTo>
                  <a:pt x="24793" y="18620"/>
                </a:lnTo>
                <a:lnTo>
                  <a:pt x="24793" y="18321"/>
                </a:lnTo>
                <a:lnTo>
                  <a:pt x="24818" y="18023"/>
                </a:lnTo>
                <a:lnTo>
                  <a:pt x="24843" y="17724"/>
                </a:lnTo>
                <a:lnTo>
                  <a:pt x="24893" y="17425"/>
                </a:lnTo>
                <a:lnTo>
                  <a:pt x="24943" y="17151"/>
                </a:lnTo>
                <a:lnTo>
                  <a:pt x="25017" y="16853"/>
                </a:lnTo>
                <a:lnTo>
                  <a:pt x="25117" y="16579"/>
                </a:lnTo>
                <a:lnTo>
                  <a:pt x="25217" y="16305"/>
                </a:lnTo>
                <a:lnTo>
                  <a:pt x="25341" y="16031"/>
                </a:lnTo>
                <a:lnTo>
                  <a:pt x="25465" y="15782"/>
                </a:lnTo>
                <a:lnTo>
                  <a:pt x="25615" y="15508"/>
                </a:lnTo>
                <a:lnTo>
                  <a:pt x="25789" y="15259"/>
                </a:lnTo>
                <a:lnTo>
                  <a:pt x="25963" y="15011"/>
                </a:lnTo>
                <a:lnTo>
                  <a:pt x="26162" y="14786"/>
                </a:lnTo>
                <a:lnTo>
                  <a:pt x="26362" y="14562"/>
                </a:lnTo>
                <a:lnTo>
                  <a:pt x="26586" y="14338"/>
                </a:lnTo>
                <a:lnTo>
                  <a:pt x="26810" y="14139"/>
                </a:lnTo>
                <a:lnTo>
                  <a:pt x="27059" y="13940"/>
                </a:lnTo>
                <a:lnTo>
                  <a:pt x="27308" y="13741"/>
                </a:lnTo>
                <a:lnTo>
                  <a:pt x="27308" y="13741"/>
                </a:lnTo>
                <a:lnTo>
                  <a:pt x="27581" y="13567"/>
                </a:lnTo>
                <a:lnTo>
                  <a:pt x="27855" y="13417"/>
                </a:lnTo>
                <a:lnTo>
                  <a:pt x="28154" y="13293"/>
                </a:lnTo>
                <a:lnTo>
                  <a:pt x="28428" y="13168"/>
                </a:lnTo>
                <a:lnTo>
                  <a:pt x="28726" y="13069"/>
                </a:lnTo>
                <a:lnTo>
                  <a:pt x="29000" y="12994"/>
                </a:lnTo>
                <a:lnTo>
                  <a:pt x="29299" y="12920"/>
                </a:lnTo>
                <a:lnTo>
                  <a:pt x="29598" y="12870"/>
                </a:lnTo>
                <a:lnTo>
                  <a:pt x="29896" y="12820"/>
                </a:lnTo>
                <a:lnTo>
                  <a:pt x="30195" y="12795"/>
                </a:lnTo>
                <a:lnTo>
                  <a:pt x="30494" y="12795"/>
                </a:lnTo>
                <a:lnTo>
                  <a:pt x="30768" y="12795"/>
                </a:lnTo>
                <a:lnTo>
                  <a:pt x="31066" y="12820"/>
                </a:lnTo>
                <a:lnTo>
                  <a:pt x="31365" y="12870"/>
                </a:lnTo>
                <a:lnTo>
                  <a:pt x="31664" y="12920"/>
                </a:lnTo>
                <a:lnTo>
                  <a:pt x="31938" y="12994"/>
                </a:lnTo>
                <a:lnTo>
                  <a:pt x="32211" y="13069"/>
                </a:lnTo>
                <a:lnTo>
                  <a:pt x="32510" y="13168"/>
                </a:lnTo>
                <a:lnTo>
                  <a:pt x="32784" y="13268"/>
                </a:lnTo>
                <a:lnTo>
                  <a:pt x="33033" y="13417"/>
                </a:lnTo>
                <a:lnTo>
                  <a:pt x="33307" y="13542"/>
                </a:lnTo>
                <a:lnTo>
                  <a:pt x="33556" y="13691"/>
                </a:lnTo>
                <a:lnTo>
                  <a:pt x="33805" y="13865"/>
                </a:lnTo>
                <a:lnTo>
                  <a:pt x="34029" y="14040"/>
                </a:lnTo>
                <a:lnTo>
                  <a:pt x="34253" y="14239"/>
                </a:lnTo>
                <a:lnTo>
                  <a:pt x="34477" y="14438"/>
                </a:lnTo>
                <a:lnTo>
                  <a:pt x="34701" y="14662"/>
                </a:lnTo>
                <a:lnTo>
                  <a:pt x="34900" y="14911"/>
                </a:lnTo>
                <a:lnTo>
                  <a:pt x="35074" y="15135"/>
                </a:lnTo>
                <a:lnTo>
                  <a:pt x="35248" y="15409"/>
                </a:lnTo>
                <a:lnTo>
                  <a:pt x="35423" y="15683"/>
                </a:lnTo>
                <a:lnTo>
                  <a:pt x="35572" y="15956"/>
                </a:lnTo>
                <a:lnTo>
                  <a:pt x="35572" y="15956"/>
                </a:lnTo>
                <a:close/>
                <a:moveTo>
                  <a:pt x="22205" y="26212"/>
                </a:moveTo>
                <a:lnTo>
                  <a:pt x="42940" y="44359"/>
                </a:lnTo>
                <a:lnTo>
                  <a:pt x="42940" y="44359"/>
                </a:lnTo>
                <a:lnTo>
                  <a:pt x="43065" y="44509"/>
                </a:lnTo>
                <a:lnTo>
                  <a:pt x="43189" y="44633"/>
                </a:lnTo>
                <a:lnTo>
                  <a:pt x="43289" y="44783"/>
                </a:lnTo>
                <a:lnTo>
                  <a:pt x="43388" y="44957"/>
                </a:lnTo>
                <a:lnTo>
                  <a:pt x="43463" y="45106"/>
                </a:lnTo>
                <a:lnTo>
                  <a:pt x="43538" y="45281"/>
                </a:lnTo>
                <a:lnTo>
                  <a:pt x="43588" y="45455"/>
                </a:lnTo>
                <a:lnTo>
                  <a:pt x="43612" y="45629"/>
                </a:lnTo>
                <a:lnTo>
                  <a:pt x="43612" y="45828"/>
                </a:lnTo>
                <a:lnTo>
                  <a:pt x="43612" y="46002"/>
                </a:lnTo>
                <a:lnTo>
                  <a:pt x="43612" y="46177"/>
                </a:lnTo>
                <a:lnTo>
                  <a:pt x="43588" y="46376"/>
                </a:lnTo>
                <a:lnTo>
                  <a:pt x="43538" y="46550"/>
                </a:lnTo>
                <a:lnTo>
                  <a:pt x="43463" y="46724"/>
                </a:lnTo>
                <a:lnTo>
                  <a:pt x="43388" y="46874"/>
                </a:lnTo>
                <a:lnTo>
                  <a:pt x="43289" y="47048"/>
                </a:lnTo>
                <a:lnTo>
                  <a:pt x="43289" y="47048"/>
                </a:lnTo>
                <a:lnTo>
                  <a:pt x="43164" y="47197"/>
                </a:lnTo>
                <a:lnTo>
                  <a:pt x="43040" y="47347"/>
                </a:lnTo>
                <a:lnTo>
                  <a:pt x="42915" y="47471"/>
                </a:lnTo>
                <a:lnTo>
                  <a:pt x="42766" y="47571"/>
                </a:lnTo>
                <a:lnTo>
                  <a:pt x="42617" y="47670"/>
                </a:lnTo>
                <a:lnTo>
                  <a:pt x="42442" y="47770"/>
                </a:lnTo>
                <a:lnTo>
                  <a:pt x="42268" y="47845"/>
                </a:lnTo>
                <a:lnTo>
                  <a:pt x="42094" y="47894"/>
                </a:lnTo>
                <a:lnTo>
                  <a:pt x="41920" y="47919"/>
                </a:lnTo>
                <a:lnTo>
                  <a:pt x="41745" y="47944"/>
                </a:lnTo>
                <a:lnTo>
                  <a:pt x="41571" y="47969"/>
                </a:lnTo>
                <a:lnTo>
                  <a:pt x="41397" y="47944"/>
                </a:lnTo>
                <a:lnTo>
                  <a:pt x="41198" y="47919"/>
                </a:lnTo>
                <a:lnTo>
                  <a:pt x="41024" y="47894"/>
                </a:lnTo>
                <a:lnTo>
                  <a:pt x="40849" y="47820"/>
                </a:lnTo>
                <a:lnTo>
                  <a:pt x="40675" y="47745"/>
                </a:lnTo>
                <a:lnTo>
                  <a:pt x="15956" y="35572"/>
                </a:lnTo>
                <a:lnTo>
                  <a:pt x="15956" y="35572"/>
                </a:lnTo>
                <a:lnTo>
                  <a:pt x="15683" y="35423"/>
                </a:lnTo>
                <a:lnTo>
                  <a:pt x="15409" y="35249"/>
                </a:lnTo>
                <a:lnTo>
                  <a:pt x="15160" y="35074"/>
                </a:lnTo>
                <a:lnTo>
                  <a:pt x="14911" y="34900"/>
                </a:lnTo>
                <a:lnTo>
                  <a:pt x="14662" y="34701"/>
                </a:lnTo>
                <a:lnTo>
                  <a:pt x="14438" y="34477"/>
                </a:lnTo>
                <a:lnTo>
                  <a:pt x="14239" y="34253"/>
                </a:lnTo>
                <a:lnTo>
                  <a:pt x="14040" y="34029"/>
                </a:lnTo>
                <a:lnTo>
                  <a:pt x="13865" y="33805"/>
                </a:lnTo>
                <a:lnTo>
                  <a:pt x="13691" y="33556"/>
                </a:lnTo>
                <a:lnTo>
                  <a:pt x="13542" y="33307"/>
                </a:lnTo>
                <a:lnTo>
                  <a:pt x="13417" y="33033"/>
                </a:lnTo>
                <a:lnTo>
                  <a:pt x="13268" y="32759"/>
                </a:lnTo>
                <a:lnTo>
                  <a:pt x="13168" y="32510"/>
                </a:lnTo>
                <a:lnTo>
                  <a:pt x="13069" y="32212"/>
                </a:lnTo>
                <a:lnTo>
                  <a:pt x="12994" y="31938"/>
                </a:lnTo>
                <a:lnTo>
                  <a:pt x="12919" y="31664"/>
                </a:lnTo>
                <a:lnTo>
                  <a:pt x="12870" y="31365"/>
                </a:lnTo>
                <a:lnTo>
                  <a:pt x="12820" y="31067"/>
                </a:lnTo>
                <a:lnTo>
                  <a:pt x="12795" y="30768"/>
                </a:lnTo>
                <a:lnTo>
                  <a:pt x="12795" y="30494"/>
                </a:lnTo>
                <a:lnTo>
                  <a:pt x="12795" y="30195"/>
                </a:lnTo>
                <a:lnTo>
                  <a:pt x="12820" y="29897"/>
                </a:lnTo>
                <a:lnTo>
                  <a:pt x="12870" y="29598"/>
                </a:lnTo>
                <a:lnTo>
                  <a:pt x="12919" y="29299"/>
                </a:lnTo>
                <a:lnTo>
                  <a:pt x="12994" y="29000"/>
                </a:lnTo>
                <a:lnTo>
                  <a:pt x="13069" y="28702"/>
                </a:lnTo>
                <a:lnTo>
                  <a:pt x="13168" y="28428"/>
                </a:lnTo>
                <a:lnTo>
                  <a:pt x="13293" y="28154"/>
                </a:lnTo>
                <a:lnTo>
                  <a:pt x="13417" y="27855"/>
                </a:lnTo>
                <a:lnTo>
                  <a:pt x="13592" y="27582"/>
                </a:lnTo>
                <a:lnTo>
                  <a:pt x="13741" y="27308"/>
                </a:lnTo>
                <a:lnTo>
                  <a:pt x="13741" y="27308"/>
                </a:lnTo>
                <a:lnTo>
                  <a:pt x="13940" y="27059"/>
                </a:lnTo>
                <a:lnTo>
                  <a:pt x="14139" y="26810"/>
                </a:lnTo>
                <a:lnTo>
                  <a:pt x="14338" y="26586"/>
                </a:lnTo>
                <a:lnTo>
                  <a:pt x="14562" y="26362"/>
                </a:lnTo>
                <a:lnTo>
                  <a:pt x="14786" y="26163"/>
                </a:lnTo>
                <a:lnTo>
                  <a:pt x="15010" y="25963"/>
                </a:lnTo>
                <a:lnTo>
                  <a:pt x="15259" y="25789"/>
                </a:lnTo>
                <a:lnTo>
                  <a:pt x="15508" y="25615"/>
                </a:lnTo>
                <a:lnTo>
                  <a:pt x="15782" y="25466"/>
                </a:lnTo>
                <a:lnTo>
                  <a:pt x="16031" y="25341"/>
                </a:lnTo>
                <a:lnTo>
                  <a:pt x="16305" y="25217"/>
                </a:lnTo>
                <a:lnTo>
                  <a:pt x="16579" y="25117"/>
                </a:lnTo>
                <a:lnTo>
                  <a:pt x="16853" y="25018"/>
                </a:lnTo>
                <a:lnTo>
                  <a:pt x="17151" y="24943"/>
                </a:lnTo>
                <a:lnTo>
                  <a:pt x="17450" y="24893"/>
                </a:lnTo>
                <a:lnTo>
                  <a:pt x="17724" y="24843"/>
                </a:lnTo>
                <a:lnTo>
                  <a:pt x="18022" y="24818"/>
                </a:lnTo>
                <a:lnTo>
                  <a:pt x="18321" y="24794"/>
                </a:lnTo>
                <a:lnTo>
                  <a:pt x="18620" y="24794"/>
                </a:lnTo>
                <a:lnTo>
                  <a:pt x="18894" y="24818"/>
                </a:lnTo>
                <a:lnTo>
                  <a:pt x="19192" y="24843"/>
                </a:lnTo>
                <a:lnTo>
                  <a:pt x="19491" y="24893"/>
                </a:lnTo>
                <a:lnTo>
                  <a:pt x="19790" y="24943"/>
                </a:lnTo>
                <a:lnTo>
                  <a:pt x="20064" y="25018"/>
                </a:lnTo>
                <a:lnTo>
                  <a:pt x="20362" y="25117"/>
                </a:lnTo>
                <a:lnTo>
                  <a:pt x="20636" y="25217"/>
                </a:lnTo>
                <a:lnTo>
                  <a:pt x="20910" y="25341"/>
                </a:lnTo>
                <a:lnTo>
                  <a:pt x="21184" y="25491"/>
                </a:lnTo>
                <a:lnTo>
                  <a:pt x="21458" y="25640"/>
                </a:lnTo>
                <a:lnTo>
                  <a:pt x="21707" y="25814"/>
                </a:lnTo>
                <a:lnTo>
                  <a:pt x="21980" y="25988"/>
                </a:lnTo>
                <a:lnTo>
                  <a:pt x="22205" y="26212"/>
                </a:lnTo>
                <a:lnTo>
                  <a:pt x="22205" y="26212"/>
                </a:lnTo>
                <a:close/>
                <a:moveTo>
                  <a:pt x="13791" y="40775"/>
                </a:moveTo>
                <a:lnTo>
                  <a:pt x="39879" y="49637"/>
                </a:lnTo>
                <a:lnTo>
                  <a:pt x="39879" y="49637"/>
                </a:lnTo>
                <a:lnTo>
                  <a:pt x="40078" y="49711"/>
                </a:lnTo>
                <a:lnTo>
                  <a:pt x="40227" y="49786"/>
                </a:lnTo>
                <a:lnTo>
                  <a:pt x="40401" y="49886"/>
                </a:lnTo>
                <a:lnTo>
                  <a:pt x="40551" y="49985"/>
                </a:lnTo>
                <a:lnTo>
                  <a:pt x="40675" y="50110"/>
                </a:lnTo>
                <a:lnTo>
                  <a:pt x="40800" y="50259"/>
                </a:lnTo>
                <a:lnTo>
                  <a:pt x="40899" y="50384"/>
                </a:lnTo>
                <a:lnTo>
                  <a:pt x="40999" y="50558"/>
                </a:lnTo>
                <a:lnTo>
                  <a:pt x="41098" y="50707"/>
                </a:lnTo>
                <a:lnTo>
                  <a:pt x="41148" y="50881"/>
                </a:lnTo>
                <a:lnTo>
                  <a:pt x="41223" y="51056"/>
                </a:lnTo>
                <a:lnTo>
                  <a:pt x="41248" y="51230"/>
                </a:lnTo>
                <a:lnTo>
                  <a:pt x="41273" y="51404"/>
                </a:lnTo>
                <a:lnTo>
                  <a:pt x="41273" y="51603"/>
                </a:lnTo>
                <a:lnTo>
                  <a:pt x="41273" y="51778"/>
                </a:lnTo>
                <a:lnTo>
                  <a:pt x="41248" y="51977"/>
                </a:lnTo>
                <a:lnTo>
                  <a:pt x="41248" y="51977"/>
                </a:lnTo>
                <a:lnTo>
                  <a:pt x="41198" y="52151"/>
                </a:lnTo>
                <a:lnTo>
                  <a:pt x="41123" y="52325"/>
                </a:lnTo>
                <a:lnTo>
                  <a:pt x="41048" y="52500"/>
                </a:lnTo>
                <a:lnTo>
                  <a:pt x="40974" y="52674"/>
                </a:lnTo>
                <a:lnTo>
                  <a:pt x="40849" y="52823"/>
                </a:lnTo>
                <a:lnTo>
                  <a:pt x="40750" y="52948"/>
                </a:lnTo>
                <a:lnTo>
                  <a:pt x="40625" y="53072"/>
                </a:lnTo>
                <a:lnTo>
                  <a:pt x="40476" y="53197"/>
                </a:lnTo>
                <a:lnTo>
                  <a:pt x="40327" y="53296"/>
                </a:lnTo>
                <a:lnTo>
                  <a:pt x="40177" y="53396"/>
                </a:lnTo>
                <a:lnTo>
                  <a:pt x="40003" y="53470"/>
                </a:lnTo>
                <a:lnTo>
                  <a:pt x="39829" y="53520"/>
                </a:lnTo>
                <a:lnTo>
                  <a:pt x="39654" y="53570"/>
                </a:lnTo>
                <a:lnTo>
                  <a:pt x="39480" y="53620"/>
                </a:lnTo>
                <a:lnTo>
                  <a:pt x="39281" y="53620"/>
                </a:lnTo>
                <a:lnTo>
                  <a:pt x="39107" y="53620"/>
                </a:lnTo>
                <a:lnTo>
                  <a:pt x="11600" y="51827"/>
                </a:lnTo>
                <a:lnTo>
                  <a:pt x="11600" y="51827"/>
                </a:lnTo>
                <a:lnTo>
                  <a:pt x="11277" y="51778"/>
                </a:lnTo>
                <a:lnTo>
                  <a:pt x="10978" y="51753"/>
                </a:lnTo>
                <a:lnTo>
                  <a:pt x="10679" y="51678"/>
                </a:lnTo>
                <a:lnTo>
                  <a:pt x="10380" y="51603"/>
                </a:lnTo>
                <a:lnTo>
                  <a:pt x="10082" y="51504"/>
                </a:lnTo>
                <a:lnTo>
                  <a:pt x="9808" y="51404"/>
                </a:lnTo>
                <a:lnTo>
                  <a:pt x="9509" y="51280"/>
                </a:lnTo>
                <a:lnTo>
                  <a:pt x="9260" y="51130"/>
                </a:lnTo>
                <a:lnTo>
                  <a:pt x="8986" y="50981"/>
                </a:lnTo>
                <a:lnTo>
                  <a:pt x="8737" y="50832"/>
                </a:lnTo>
                <a:lnTo>
                  <a:pt x="8513" y="50657"/>
                </a:lnTo>
                <a:lnTo>
                  <a:pt x="8289" y="50458"/>
                </a:lnTo>
                <a:lnTo>
                  <a:pt x="8065" y="50259"/>
                </a:lnTo>
                <a:lnTo>
                  <a:pt x="7841" y="50060"/>
                </a:lnTo>
                <a:lnTo>
                  <a:pt x="7667" y="49836"/>
                </a:lnTo>
                <a:lnTo>
                  <a:pt x="7468" y="49612"/>
                </a:lnTo>
                <a:lnTo>
                  <a:pt x="7294" y="49363"/>
                </a:lnTo>
                <a:lnTo>
                  <a:pt x="7144" y="49114"/>
                </a:lnTo>
                <a:lnTo>
                  <a:pt x="6995" y="48865"/>
                </a:lnTo>
                <a:lnTo>
                  <a:pt x="6846" y="48616"/>
                </a:lnTo>
                <a:lnTo>
                  <a:pt x="6746" y="48342"/>
                </a:lnTo>
                <a:lnTo>
                  <a:pt x="6622" y="48069"/>
                </a:lnTo>
                <a:lnTo>
                  <a:pt x="6522" y="47770"/>
                </a:lnTo>
                <a:lnTo>
                  <a:pt x="6447" y="47496"/>
                </a:lnTo>
                <a:lnTo>
                  <a:pt x="6397" y="47197"/>
                </a:lnTo>
                <a:lnTo>
                  <a:pt x="6348" y="46899"/>
                </a:lnTo>
                <a:lnTo>
                  <a:pt x="6323" y="46600"/>
                </a:lnTo>
                <a:lnTo>
                  <a:pt x="6298" y="46301"/>
                </a:lnTo>
                <a:lnTo>
                  <a:pt x="6298" y="45978"/>
                </a:lnTo>
                <a:lnTo>
                  <a:pt x="6323" y="45679"/>
                </a:lnTo>
                <a:lnTo>
                  <a:pt x="6348" y="45355"/>
                </a:lnTo>
                <a:lnTo>
                  <a:pt x="6397" y="45032"/>
                </a:lnTo>
                <a:lnTo>
                  <a:pt x="6397" y="45032"/>
                </a:lnTo>
                <a:lnTo>
                  <a:pt x="6472" y="44733"/>
                </a:lnTo>
                <a:lnTo>
                  <a:pt x="6572" y="44434"/>
                </a:lnTo>
                <a:lnTo>
                  <a:pt x="6671" y="44135"/>
                </a:lnTo>
                <a:lnTo>
                  <a:pt x="6771" y="43862"/>
                </a:lnTo>
                <a:lnTo>
                  <a:pt x="6920" y="43563"/>
                </a:lnTo>
                <a:lnTo>
                  <a:pt x="7070" y="43314"/>
                </a:lnTo>
                <a:lnTo>
                  <a:pt x="7219" y="43040"/>
                </a:lnTo>
                <a:lnTo>
                  <a:pt x="7393" y="42816"/>
                </a:lnTo>
                <a:lnTo>
                  <a:pt x="7567" y="42567"/>
                </a:lnTo>
                <a:lnTo>
                  <a:pt x="7767" y="42343"/>
                </a:lnTo>
                <a:lnTo>
                  <a:pt x="7966" y="42119"/>
                </a:lnTo>
                <a:lnTo>
                  <a:pt x="8190" y="41920"/>
                </a:lnTo>
                <a:lnTo>
                  <a:pt x="8414" y="41746"/>
                </a:lnTo>
                <a:lnTo>
                  <a:pt x="8638" y="41547"/>
                </a:lnTo>
                <a:lnTo>
                  <a:pt x="8887" y="41397"/>
                </a:lnTo>
                <a:lnTo>
                  <a:pt x="9136" y="41248"/>
                </a:lnTo>
                <a:lnTo>
                  <a:pt x="9385" y="41098"/>
                </a:lnTo>
                <a:lnTo>
                  <a:pt x="9658" y="40974"/>
                </a:lnTo>
                <a:lnTo>
                  <a:pt x="9932" y="40850"/>
                </a:lnTo>
                <a:lnTo>
                  <a:pt x="10206" y="40750"/>
                </a:lnTo>
                <a:lnTo>
                  <a:pt x="10505" y="40675"/>
                </a:lnTo>
                <a:lnTo>
                  <a:pt x="10779" y="40601"/>
                </a:lnTo>
                <a:lnTo>
                  <a:pt x="11077" y="40551"/>
                </a:lnTo>
                <a:lnTo>
                  <a:pt x="11376" y="40501"/>
                </a:lnTo>
                <a:lnTo>
                  <a:pt x="11675" y="40476"/>
                </a:lnTo>
                <a:lnTo>
                  <a:pt x="11974" y="40476"/>
                </a:lnTo>
                <a:lnTo>
                  <a:pt x="12272" y="40476"/>
                </a:lnTo>
                <a:lnTo>
                  <a:pt x="12571" y="40501"/>
                </a:lnTo>
                <a:lnTo>
                  <a:pt x="12895" y="40551"/>
                </a:lnTo>
                <a:lnTo>
                  <a:pt x="13193" y="40601"/>
                </a:lnTo>
                <a:lnTo>
                  <a:pt x="13492" y="40675"/>
                </a:lnTo>
                <a:lnTo>
                  <a:pt x="13791" y="40775"/>
                </a:lnTo>
                <a:lnTo>
                  <a:pt x="13791" y="40775"/>
                </a:lnTo>
                <a:close/>
                <a:moveTo>
                  <a:pt x="11600" y="57453"/>
                </a:moveTo>
                <a:lnTo>
                  <a:pt x="39107" y="55661"/>
                </a:lnTo>
                <a:lnTo>
                  <a:pt x="39107" y="55661"/>
                </a:lnTo>
                <a:lnTo>
                  <a:pt x="39281" y="55661"/>
                </a:lnTo>
                <a:lnTo>
                  <a:pt x="39480" y="55661"/>
                </a:lnTo>
                <a:lnTo>
                  <a:pt x="39654" y="55686"/>
                </a:lnTo>
                <a:lnTo>
                  <a:pt x="39829" y="55736"/>
                </a:lnTo>
                <a:lnTo>
                  <a:pt x="40003" y="55810"/>
                </a:lnTo>
                <a:lnTo>
                  <a:pt x="40177" y="55885"/>
                </a:lnTo>
                <a:lnTo>
                  <a:pt x="40327" y="55960"/>
                </a:lnTo>
                <a:lnTo>
                  <a:pt x="40476" y="56084"/>
                </a:lnTo>
                <a:lnTo>
                  <a:pt x="40625" y="56184"/>
                </a:lnTo>
                <a:lnTo>
                  <a:pt x="40750" y="56308"/>
                </a:lnTo>
                <a:lnTo>
                  <a:pt x="40849" y="56458"/>
                </a:lnTo>
                <a:lnTo>
                  <a:pt x="40974" y="56607"/>
                </a:lnTo>
                <a:lnTo>
                  <a:pt x="41048" y="56781"/>
                </a:lnTo>
                <a:lnTo>
                  <a:pt x="41123" y="56930"/>
                </a:lnTo>
                <a:lnTo>
                  <a:pt x="41198" y="57105"/>
                </a:lnTo>
                <a:lnTo>
                  <a:pt x="41248" y="57304"/>
                </a:lnTo>
                <a:lnTo>
                  <a:pt x="41248" y="57304"/>
                </a:lnTo>
                <a:lnTo>
                  <a:pt x="41273" y="57503"/>
                </a:lnTo>
                <a:lnTo>
                  <a:pt x="41273" y="57677"/>
                </a:lnTo>
                <a:lnTo>
                  <a:pt x="41273" y="57876"/>
                </a:lnTo>
                <a:lnTo>
                  <a:pt x="41248" y="58051"/>
                </a:lnTo>
                <a:lnTo>
                  <a:pt x="41223" y="58225"/>
                </a:lnTo>
                <a:lnTo>
                  <a:pt x="41148" y="58399"/>
                </a:lnTo>
                <a:lnTo>
                  <a:pt x="41098" y="58573"/>
                </a:lnTo>
                <a:lnTo>
                  <a:pt x="40999" y="58723"/>
                </a:lnTo>
                <a:lnTo>
                  <a:pt x="40899" y="58872"/>
                </a:lnTo>
                <a:lnTo>
                  <a:pt x="40800" y="59022"/>
                </a:lnTo>
                <a:lnTo>
                  <a:pt x="40675" y="59146"/>
                </a:lnTo>
                <a:lnTo>
                  <a:pt x="40551" y="59270"/>
                </a:lnTo>
                <a:lnTo>
                  <a:pt x="40401" y="59395"/>
                </a:lnTo>
                <a:lnTo>
                  <a:pt x="40227" y="59494"/>
                </a:lnTo>
                <a:lnTo>
                  <a:pt x="40078" y="59569"/>
                </a:lnTo>
                <a:lnTo>
                  <a:pt x="39879" y="59644"/>
                </a:lnTo>
                <a:lnTo>
                  <a:pt x="13791" y="68506"/>
                </a:lnTo>
                <a:lnTo>
                  <a:pt x="13791" y="68506"/>
                </a:lnTo>
                <a:lnTo>
                  <a:pt x="13492" y="68605"/>
                </a:lnTo>
                <a:lnTo>
                  <a:pt x="13193" y="68680"/>
                </a:lnTo>
                <a:lnTo>
                  <a:pt x="12895" y="68730"/>
                </a:lnTo>
                <a:lnTo>
                  <a:pt x="12571" y="68780"/>
                </a:lnTo>
                <a:lnTo>
                  <a:pt x="12272" y="68804"/>
                </a:lnTo>
                <a:lnTo>
                  <a:pt x="11974" y="68804"/>
                </a:lnTo>
                <a:lnTo>
                  <a:pt x="11675" y="68804"/>
                </a:lnTo>
                <a:lnTo>
                  <a:pt x="11376" y="68780"/>
                </a:lnTo>
                <a:lnTo>
                  <a:pt x="11077" y="68730"/>
                </a:lnTo>
                <a:lnTo>
                  <a:pt x="10779" y="68680"/>
                </a:lnTo>
                <a:lnTo>
                  <a:pt x="10505" y="68605"/>
                </a:lnTo>
                <a:lnTo>
                  <a:pt x="10206" y="68531"/>
                </a:lnTo>
                <a:lnTo>
                  <a:pt x="9932" y="68431"/>
                </a:lnTo>
                <a:lnTo>
                  <a:pt x="9658" y="68307"/>
                </a:lnTo>
                <a:lnTo>
                  <a:pt x="9385" y="68182"/>
                </a:lnTo>
                <a:lnTo>
                  <a:pt x="9136" y="68033"/>
                </a:lnTo>
                <a:lnTo>
                  <a:pt x="8887" y="67883"/>
                </a:lnTo>
                <a:lnTo>
                  <a:pt x="8638" y="67709"/>
                </a:lnTo>
                <a:lnTo>
                  <a:pt x="8414" y="67535"/>
                </a:lnTo>
                <a:lnTo>
                  <a:pt x="8190" y="67361"/>
                </a:lnTo>
                <a:lnTo>
                  <a:pt x="7966" y="67137"/>
                </a:lnTo>
                <a:lnTo>
                  <a:pt x="7767" y="66938"/>
                </a:lnTo>
                <a:lnTo>
                  <a:pt x="7567" y="66713"/>
                </a:lnTo>
                <a:lnTo>
                  <a:pt x="7393" y="66465"/>
                </a:lnTo>
                <a:lnTo>
                  <a:pt x="7219" y="66216"/>
                </a:lnTo>
                <a:lnTo>
                  <a:pt x="7070" y="65967"/>
                </a:lnTo>
                <a:lnTo>
                  <a:pt x="6920" y="65693"/>
                </a:lnTo>
                <a:lnTo>
                  <a:pt x="6771" y="65419"/>
                </a:lnTo>
                <a:lnTo>
                  <a:pt x="6671" y="65145"/>
                </a:lnTo>
                <a:lnTo>
                  <a:pt x="6572" y="64846"/>
                </a:lnTo>
                <a:lnTo>
                  <a:pt x="6472" y="64548"/>
                </a:lnTo>
                <a:lnTo>
                  <a:pt x="6397" y="64224"/>
                </a:lnTo>
                <a:lnTo>
                  <a:pt x="6397" y="64224"/>
                </a:lnTo>
                <a:lnTo>
                  <a:pt x="6348" y="63925"/>
                </a:lnTo>
                <a:lnTo>
                  <a:pt x="6323" y="63602"/>
                </a:lnTo>
                <a:lnTo>
                  <a:pt x="6298" y="63303"/>
                </a:lnTo>
                <a:lnTo>
                  <a:pt x="6298" y="62980"/>
                </a:lnTo>
                <a:lnTo>
                  <a:pt x="6323" y="62681"/>
                </a:lnTo>
                <a:lnTo>
                  <a:pt x="6348" y="62382"/>
                </a:lnTo>
                <a:lnTo>
                  <a:pt x="6397" y="62083"/>
                </a:lnTo>
                <a:lnTo>
                  <a:pt x="6447" y="61785"/>
                </a:lnTo>
                <a:lnTo>
                  <a:pt x="6522" y="61511"/>
                </a:lnTo>
                <a:lnTo>
                  <a:pt x="6622" y="61212"/>
                </a:lnTo>
                <a:lnTo>
                  <a:pt x="6746" y="60938"/>
                </a:lnTo>
                <a:lnTo>
                  <a:pt x="6846" y="60664"/>
                </a:lnTo>
                <a:lnTo>
                  <a:pt x="6995" y="60416"/>
                </a:lnTo>
                <a:lnTo>
                  <a:pt x="7144" y="60142"/>
                </a:lnTo>
                <a:lnTo>
                  <a:pt x="7294" y="59918"/>
                </a:lnTo>
                <a:lnTo>
                  <a:pt x="7468" y="59669"/>
                </a:lnTo>
                <a:lnTo>
                  <a:pt x="7667" y="59445"/>
                </a:lnTo>
                <a:lnTo>
                  <a:pt x="7841" y="59221"/>
                </a:lnTo>
                <a:lnTo>
                  <a:pt x="8065" y="59022"/>
                </a:lnTo>
                <a:lnTo>
                  <a:pt x="8289" y="58822"/>
                </a:lnTo>
                <a:lnTo>
                  <a:pt x="8513" y="58623"/>
                </a:lnTo>
                <a:lnTo>
                  <a:pt x="8737" y="58449"/>
                </a:lnTo>
                <a:lnTo>
                  <a:pt x="8986" y="58300"/>
                </a:lnTo>
                <a:lnTo>
                  <a:pt x="9260" y="58150"/>
                </a:lnTo>
                <a:lnTo>
                  <a:pt x="9509" y="58001"/>
                </a:lnTo>
                <a:lnTo>
                  <a:pt x="9808" y="57876"/>
                </a:lnTo>
                <a:lnTo>
                  <a:pt x="10082" y="57777"/>
                </a:lnTo>
                <a:lnTo>
                  <a:pt x="10380" y="57677"/>
                </a:lnTo>
                <a:lnTo>
                  <a:pt x="10679" y="57603"/>
                </a:lnTo>
                <a:lnTo>
                  <a:pt x="10978" y="57528"/>
                </a:lnTo>
                <a:lnTo>
                  <a:pt x="11277" y="57478"/>
                </a:lnTo>
                <a:lnTo>
                  <a:pt x="11600" y="57453"/>
                </a:lnTo>
                <a:lnTo>
                  <a:pt x="11600" y="57453"/>
                </a:lnTo>
                <a:close/>
                <a:moveTo>
                  <a:pt x="15956" y="73708"/>
                </a:moveTo>
                <a:lnTo>
                  <a:pt x="40675" y="61536"/>
                </a:lnTo>
                <a:lnTo>
                  <a:pt x="40675" y="61536"/>
                </a:lnTo>
                <a:lnTo>
                  <a:pt x="40849" y="61461"/>
                </a:lnTo>
                <a:lnTo>
                  <a:pt x="41024" y="61386"/>
                </a:lnTo>
                <a:lnTo>
                  <a:pt x="41198" y="61337"/>
                </a:lnTo>
                <a:lnTo>
                  <a:pt x="41397" y="61312"/>
                </a:lnTo>
                <a:lnTo>
                  <a:pt x="41571" y="61312"/>
                </a:lnTo>
                <a:lnTo>
                  <a:pt x="41745" y="61312"/>
                </a:lnTo>
                <a:lnTo>
                  <a:pt x="41920" y="61337"/>
                </a:lnTo>
                <a:lnTo>
                  <a:pt x="42094" y="61386"/>
                </a:lnTo>
                <a:lnTo>
                  <a:pt x="42268" y="61436"/>
                </a:lnTo>
                <a:lnTo>
                  <a:pt x="42442" y="61511"/>
                </a:lnTo>
                <a:lnTo>
                  <a:pt x="42617" y="61585"/>
                </a:lnTo>
                <a:lnTo>
                  <a:pt x="42766" y="61685"/>
                </a:lnTo>
                <a:lnTo>
                  <a:pt x="42915" y="61810"/>
                </a:lnTo>
                <a:lnTo>
                  <a:pt x="43040" y="61934"/>
                </a:lnTo>
                <a:lnTo>
                  <a:pt x="43164" y="62083"/>
                </a:lnTo>
                <a:lnTo>
                  <a:pt x="43289" y="62233"/>
                </a:lnTo>
                <a:lnTo>
                  <a:pt x="43289" y="62233"/>
                </a:lnTo>
                <a:lnTo>
                  <a:pt x="43388" y="62382"/>
                </a:lnTo>
                <a:lnTo>
                  <a:pt x="43463" y="62556"/>
                </a:lnTo>
                <a:lnTo>
                  <a:pt x="43538" y="62731"/>
                </a:lnTo>
                <a:lnTo>
                  <a:pt x="43588" y="62905"/>
                </a:lnTo>
                <a:lnTo>
                  <a:pt x="43612" y="63079"/>
                </a:lnTo>
                <a:lnTo>
                  <a:pt x="43612" y="63278"/>
                </a:lnTo>
                <a:lnTo>
                  <a:pt x="43612" y="63452"/>
                </a:lnTo>
                <a:lnTo>
                  <a:pt x="43612" y="63627"/>
                </a:lnTo>
                <a:lnTo>
                  <a:pt x="43588" y="63801"/>
                </a:lnTo>
                <a:lnTo>
                  <a:pt x="43538" y="63975"/>
                </a:lnTo>
                <a:lnTo>
                  <a:pt x="43463" y="64149"/>
                </a:lnTo>
                <a:lnTo>
                  <a:pt x="43388" y="64324"/>
                </a:lnTo>
                <a:lnTo>
                  <a:pt x="43289" y="64473"/>
                </a:lnTo>
                <a:lnTo>
                  <a:pt x="43189" y="64622"/>
                </a:lnTo>
                <a:lnTo>
                  <a:pt x="43065" y="64772"/>
                </a:lnTo>
                <a:lnTo>
                  <a:pt x="42940" y="64896"/>
                </a:lnTo>
                <a:lnTo>
                  <a:pt x="22205" y="83068"/>
                </a:lnTo>
                <a:lnTo>
                  <a:pt x="22205" y="83068"/>
                </a:lnTo>
                <a:lnTo>
                  <a:pt x="21980" y="83267"/>
                </a:lnTo>
                <a:lnTo>
                  <a:pt x="21707" y="83467"/>
                </a:lnTo>
                <a:lnTo>
                  <a:pt x="21458" y="83641"/>
                </a:lnTo>
                <a:lnTo>
                  <a:pt x="21184" y="83790"/>
                </a:lnTo>
                <a:lnTo>
                  <a:pt x="20910" y="83939"/>
                </a:lnTo>
                <a:lnTo>
                  <a:pt x="20636" y="84064"/>
                </a:lnTo>
                <a:lnTo>
                  <a:pt x="20362" y="84164"/>
                </a:lnTo>
                <a:lnTo>
                  <a:pt x="20064" y="84263"/>
                </a:lnTo>
                <a:lnTo>
                  <a:pt x="19790" y="84338"/>
                </a:lnTo>
                <a:lnTo>
                  <a:pt x="19491" y="84388"/>
                </a:lnTo>
                <a:lnTo>
                  <a:pt x="19192" y="84437"/>
                </a:lnTo>
                <a:lnTo>
                  <a:pt x="18894" y="84462"/>
                </a:lnTo>
                <a:lnTo>
                  <a:pt x="18620" y="84487"/>
                </a:lnTo>
                <a:lnTo>
                  <a:pt x="18321" y="84487"/>
                </a:lnTo>
                <a:lnTo>
                  <a:pt x="18022" y="84462"/>
                </a:lnTo>
                <a:lnTo>
                  <a:pt x="17724" y="84437"/>
                </a:lnTo>
                <a:lnTo>
                  <a:pt x="17450" y="84388"/>
                </a:lnTo>
                <a:lnTo>
                  <a:pt x="17151" y="84313"/>
                </a:lnTo>
                <a:lnTo>
                  <a:pt x="16877" y="84238"/>
                </a:lnTo>
                <a:lnTo>
                  <a:pt x="16579" y="84164"/>
                </a:lnTo>
                <a:lnTo>
                  <a:pt x="16305" y="84064"/>
                </a:lnTo>
                <a:lnTo>
                  <a:pt x="16031" y="83939"/>
                </a:lnTo>
                <a:lnTo>
                  <a:pt x="15782" y="83790"/>
                </a:lnTo>
                <a:lnTo>
                  <a:pt x="15508" y="83641"/>
                </a:lnTo>
                <a:lnTo>
                  <a:pt x="15259" y="83491"/>
                </a:lnTo>
                <a:lnTo>
                  <a:pt x="15010" y="83317"/>
                </a:lnTo>
                <a:lnTo>
                  <a:pt x="14786" y="83118"/>
                </a:lnTo>
                <a:lnTo>
                  <a:pt x="14562" y="82919"/>
                </a:lnTo>
                <a:lnTo>
                  <a:pt x="14338" y="82695"/>
                </a:lnTo>
                <a:lnTo>
                  <a:pt x="14139" y="82471"/>
                </a:lnTo>
                <a:lnTo>
                  <a:pt x="13940" y="82222"/>
                </a:lnTo>
                <a:lnTo>
                  <a:pt x="13741" y="81948"/>
                </a:lnTo>
                <a:lnTo>
                  <a:pt x="13741" y="81948"/>
                </a:lnTo>
                <a:lnTo>
                  <a:pt x="13592" y="81699"/>
                </a:lnTo>
                <a:lnTo>
                  <a:pt x="13417" y="81400"/>
                </a:lnTo>
                <a:lnTo>
                  <a:pt x="13293" y="81127"/>
                </a:lnTo>
                <a:lnTo>
                  <a:pt x="13168" y="80853"/>
                </a:lnTo>
                <a:lnTo>
                  <a:pt x="13069" y="80554"/>
                </a:lnTo>
                <a:lnTo>
                  <a:pt x="12994" y="80280"/>
                </a:lnTo>
                <a:lnTo>
                  <a:pt x="12919" y="79981"/>
                </a:lnTo>
                <a:lnTo>
                  <a:pt x="12870" y="79683"/>
                </a:lnTo>
                <a:lnTo>
                  <a:pt x="12820" y="79384"/>
                </a:lnTo>
                <a:lnTo>
                  <a:pt x="12795" y="79085"/>
                </a:lnTo>
                <a:lnTo>
                  <a:pt x="12795" y="78787"/>
                </a:lnTo>
                <a:lnTo>
                  <a:pt x="12795" y="78488"/>
                </a:lnTo>
                <a:lnTo>
                  <a:pt x="12820" y="78214"/>
                </a:lnTo>
                <a:lnTo>
                  <a:pt x="12870" y="77915"/>
                </a:lnTo>
                <a:lnTo>
                  <a:pt x="12919" y="77617"/>
                </a:lnTo>
                <a:lnTo>
                  <a:pt x="12994" y="77343"/>
                </a:lnTo>
                <a:lnTo>
                  <a:pt x="13069" y="77044"/>
                </a:lnTo>
                <a:lnTo>
                  <a:pt x="13168" y="76770"/>
                </a:lnTo>
                <a:lnTo>
                  <a:pt x="13268" y="76496"/>
                </a:lnTo>
                <a:lnTo>
                  <a:pt x="13417" y="76248"/>
                </a:lnTo>
                <a:lnTo>
                  <a:pt x="13542" y="75974"/>
                </a:lnTo>
                <a:lnTo>
                  <a:pt x="13691" y="75725"/>
                </a:lnTo>
                <a:lnTo>
                  <a:pt x="13865" y="75476"/>
                </a:lnTo>
                <a:lnTo>
                  <a:pt x="14040" y="75252"/>
                </a:lnTo>
                <a:lnTo>
                  <a:pt x="14239" y="75003"/>
                </a:lnTo>
                <a:lnTo>
                  <a:pt x="14438" y="74804"/>
                </a:lnTo>
                <a:lnTo>
                  <a:pt x="14662" y="74580"/>
                </a:lnTo>
                <a:lnTo>
                  <a:pt x="14911" y="74381"/>
                </a:lnTo>
                <a:lnTo>
                  <a:pt x="15160" y="74206"/>
                </a:lnTo>
                <a:lnTo>
                  <a:pt x="15409" y="74032"/>
                </a:lnTo>
                <a:lnTo>
                  <a:pt x="15683" y="73858"/>
                </a:lnTo>
                <a:lnTo>
                  <a:pt x="15956" y="73708"/>
                </a:lnTo>
                <a:lnTo>
                  <a:pt x="15956" y="73708"/>
                </a:lnTo>
                <a:close/>
                <a:moveTo>
                  <a:pt x="26212" y="87051"/>
                </a:moveTo>
                <a:lnTo>
                  <a:pt x="44359" y="66340"/>
                </a:lnTo>
                <a:lnTo>
                  <a:pt x="44359" y="66340"/>
                </a:lnTo>
                <a:lnTo>
                  <a:pt x="44509" y="66216"/>
                </a:lnTo>
                <a:lnTo>
                  <a:pt x="44633" y="66091"/>
                </a:lnTo>
                <a:lnTo>
                  <a:pt x="44782" y="65967"/>
                </a:lnTo>
                <a:lnTo>
                  <a:pt x="44957" y="65892"/>
                </a:lnTo>
                <a:lnTo>
                  <a:pt x="45106" y="65817"/>
                </a:lnTo>
                <a:lnTo>
                  <a:pt x="45280" y="65743"/>
                </a:lnTo>
                <a:lnTo>
                  <a:pt x="45455" y="65693"/>
                </a:lnTo>
                <a:lnTo>
                  <a:pt x="45654" y="65668"/>
                </a:lnTo>
                <a:lnTo>
                  <a:pt x="45828" y="65643"/>
                </a:lnTo>
                <a:lnTo>
                  <a:pt x="46002" y="65643"/>
                </a:lnTo>
                <a:lnTo>
                  <a:pt x="46176" y="65668"/>
                </a:lnTo>
                <a:lnTo>
                  <a:pt x="46376" y="65693"/>
                </a:lnTo>
                <a:lnTo>
                  <a:pt x="46550" y="65743"/>
                </a:lnTo>
                <a:lnTo>
                  <a:pt x="46724" y="65817"/>
                </a:lnTo>
                <a:lnTo>
                  <a:pt x="46873" y="65892"/>
                </a:lnTo>
                <a:lnTo>
                  <a:pt x="47048" y="65992"/>
                </a:lnTo>
                <a:lnTo>
                  <a:pt x="47048" y="65992"/>
                </a:lnTo>
                <a:lnTo>
                  <a:pt x="47197" y="66116"/>
                </a:lnTo>
                <a:lnTo>
                  <a:pt x="47346" y="66241"/>
                </a:lnTo>
                <a:lnTo>
                  <a:pt x="47471" y="66365"/>
                </a:lnTo>
                <a:lnTo>
                  <a:pt x="47595" y="66514"/>
                </a:lnTo>
                <a:lnTo>
                  <a:pt x="47670" y="66664"/>
                </a:lnTo>
                <a:lnTo>
                  <a:pt x="47770" y="66838"/>
                </a:lnTo>
                <a:lnTo>
                  <a:pt x="47844" y="66987"/>
                </a:lnTo>
                <a:lnTo>
                  <a:pt x="47894" y="67162"/>
                </a:lnTo>
                <a:lnTo>
                  <a:pt x="47919" y="67336"/>
                </a:lnTo>
                <a:lnTo>
                  <a:pt x="47944" y="67535"/>
                </a:lnTo>
                <a:lnTo>
                  <a:pt x="47969" y="67709"/>
                </a:lnTo>
                <a:lnTo>
                  <a:pt x="47944" y="67883"/>
                </a:lnTo>
                <a:lnTo>
                  <a:pt x="47919" y="68083"/>
                </a:lnTo>
                <a:lnTo>
                  <a:pt x="47894" y="68257"/>
                </a:lnTo>
                <a:lnTo>
                  <a:pt x="47819" y="68431"/>
                </a:lnTo>
                <a:lnTo>
                  <a:pt x="47745" y="68605"/>
                </a:lnTo>
                <a:lnTo>
                  <a:pt x="35572" y="93324"/>
                </a:lnTo>
                <a:lnTo>
                  <a:pt x="35572" y="93324"/>
                </a:lnTo>
                <a:lnTo>
                  <a:pt x="35423" y="93598"/>
                </a:lnTo>
                <a:lnTo>
                  <a:pt x="35248" y="93872"/>
                </a:lnTo>
                <a:lnTo>
                  <a:pt x="35074" y="94121"/>
                </a:lnTo>
                <a:lnTo>
                  <a:pt x="34900" y="94370"/>
                </a:lnTo>
                <a:lnTo>
                  <a:pt x="34701" y="94594"/>
                </a:lnTo>
                <a:lnTo>
                  <a:pt x="34477" y="94818"/>
                </a:lnTo>
                <a:lnTo>
                  <a:pt x="34253" y="95042"/>
                </a:lnTo>
                <a:lnTo>
                  <a:pt x="34029" y="95216"/>
                </a:lnTo>
                <a:lnTo>
                  <a:pt x="33805" y="95415"/>
                </a:lnTo>
                <a:lnTo>
                  <a:pt x="33556" y="95565"/>
                </a:lnTo>
                <a:lnTo>
                  <a:pt x="33307" y="95739"/>
                </a:lnTo>
                <a:lnTo>
                  <a:pt x="33033" y="95863"/>
                </a:lnTo>
                <a:lnTo>
                  <a:pt x="32784" y="95988"/>
                </a:lnTo>
                <a:lnTo>
                  <a:pt x="32510" y="96112"/>
                </a:lnTo>
                <a:lnTo>
                  <a:pt x="32211" y="96212"/>
                </a:lnTo>
                <a:lnTo>
                  <a:pt x="31938" y="96286"/>
                </a:lnTo>
                <a:lnTo>
                  <a:pt x="31664" y="96361"/>
                </a:lnTo>
                <a:lnTo>
                  <a:pt x="31365" y="96411"/>
                </a:lnTo>
                <a:lnTo>
                  <a:pt x="31066" y="96461"/>
                </a:lnTo>
                <a:lnTo>
                  <a:pt x="30768" y="96486"/>
                </a:lnTo>
                <a:lnTo>
                  <a:pt x="30494" y="96486"/>
                </a:lnTo>
                <a:lnTo>
                  <a:pt x="30195" y="96486"/>
                </a:lnTo>
                <a:lnTo>
                  <a:pt x="29896" y="96461"/>
                </a:lnTo>
                <a:lnTo>
                  <a:pt x="29598" y="96411"/>
                </a:lnTo>
                <a:lnTo>
                  <a:pt x="29299" y="96361"/>
                </a:lnTo>
                <a:lnTo>
                  <a:pt x="29000" y="96286"/>
                </a:lnTo>
                <a:lnTo>
                  <a:pt x="28726" y="96212"/>
                </a:lnTo>
                <a:lnTo>
                  <a:pt x="28428" y="96112"/>
                </a:lnTo>
                <a:lnTo>
                  <a:pt x="28154" y="95988"/>
                </a:lnTo>
                <a:lnTo>
                  <a:pt x="27855" y="95838"/>
                </a:lnTo>
                <a:lnTo>
                  <a:pt x="27581" y="95689"/>
                </a:lnTo>
                <a:lnTo>
                  <a:pt x="27308" y="95515"/>
                </a:lnTo>
                <a:lnTo>
                  <a:pt x="27308" y="95515"/>
                </a:lnTo>
                <a:lnTo>
                  <a:pt x="27059" y="95341"/>
                </a:lnTo>
                <a:lnTo>
                  <a:pt x="26810" y="95141"/>
                </a:lnTo>
                <a:lnTo>
                  <a:pt x="26586" y="94942"/>
                </a:lnTo>
                <a:lnTo>
                  <a:pt x="26362" y="94718"/>
                </a:lnTo>
                <a:lnTo>
                  <a:pt x="26162" y="94494"/>
                </a:lnTo>
                <a:lnTo>
                  <a:pt x="25963" y="94270"/>
                </a:lnTo>
                <a:lnTo>
                  <a:pt x="25789" y="94021"/>
                </a:lnTo>
                <a:lnTo>
                  <a:pt x="25615" y="93772"/>
                </a:lnTo>
                <a:lnTo>
                  <a:pt x="25465" y="93498"/>
                </a:lnTo>
                <a:lnTo>
                  <a:pt x="25341" y="93250"/>
                </a:lnTo>
                <a:lnTo>
                  <a:pt x="25217" y="92976"/>
                </a:lnTo>
                <a:lnTo>
                  <a:pt x="25117" y="92702"/>
                </a:lnTo>
                <a:lnTo>
                  <a:pt x="25017" y="92403"/>
                </a:lnTo>
                <a:lnTo>
                  <a:pt x="24943" y="92129"/>
                </a:lnTo>
                <a:lnTo>
                  <a:pt x="24893" y="91831"/>
                </a:lnTo>
                <a:lnTo>
                  <a:pt x="24843" y="91557"/>
                </a:lnTo>
                <a:lnTo>
                  <a:pt x="24818" y="91258"/>
                </a:lnTo>
                <a:lnTo>
                  <a:pt x="24793" y="90959"/>
                </a:lnTo>
                <a:lnTo>
                  <a:pt x="24793" y="90661"/>
                </a:lnTo>
                <a:lnTo>
                  <a:pt x="24818" y="90362"/>
                </a:lnTo>
                <a:lnTo>
                  <a:pt x="24843" y="90088"/>
                </a:lnTo>
                <a:lnTo>
                  <a:pt x="24893" y="89789"/>
                </a:lnTo>
                <a:lnTo>
                  <a:pt x="24943" y="89491"/>
                </a:lnTo>
                <a:lnTo>
                  <a:pt x="25017" y="89192"/>
                </a:lnTo>
                <a:lnTo>
                  <a:pt x="25117" y="88918"/>
                </a:lnTo>
                <a:lnTo>
                  <a:pt x="25217" y="88644"/>
                </a:lnTo>
                <a:lnTo>
                  <a:pt x="25341" y="88370"/>
                </a:lnTo>
                <a:lnTo>
                  <a:pt x="25490" y="88097"/>
                </a:lnTo>
                <a:lnTo>
                  <a:pt x="25640" y="87823"/>
                </a:lnTo>
                <a:lnTo>
                  <a:pt x="25814" y="87549"/>
                </a:lnTo>
                <a:lnTo>
                  <a:pt x="25988" y="87300"/>
                </a:lnTo>
                <a:lnTo>
                  <a:pt x="26212" y="87051"/>
                </a:lnTo>
                <a:lnTo>
                  <a:pt x="26212" y="87051"/>
                </a:lnTo>
                <a:close/>
                <a:moveTo>
                  <a:pt x="40775" y="95465"/>
                </a:moveTo>
                <a:lnTo>
                  <a:pt x="49637" y="69377"/>
                </a:lnTo>
                <a:lnTo>
                  <a:pt x="49637" y="69377"/>
                </a:lnTo>
                <a:lnTo>
                  <a:pt x="49711" y="69203"/>
                </a:lnTo>
                <a:lnTo>
                  <a:pt x="49786" y="69029"/>
                </a:lnTo>
                <a:lnTo>
                  <a:pt x="49885" y="68879"/>
                </a:lnTo>
                <a:lnTo>
                  <a:pt x="49985" y="68730"/>
                </a:lnTo>
                <a:lnTo>
                  <a:pt x="50110" y="68605"/>
                </a:lnTo>
                <a:lnTo>
                  <a:pt x="50259" y="68481"/>
                </a:lnTo>
                <a:lnTo>
                  <a:pt x="50383" y="68356"/>
                </a:lnTo>
                <a:lnTo>
                  <a:pt x="50558" y="68282"/>
                </a:lnTo>
                <a:lnTo>
                  <a:pt x="50707" y="68182"/>
                </a:lnTo>
                <a:lnTo>
                  <a:pt x="50881" y="68107"/>
                </a:lnTo>
                <a:lnTo>
                  <a:pt x="51055" y="68058"/>
                </a:lnTo>
                <a:lnTo>
                  <a:pt x="51230" y="68033"/>
                </a:lnTo>
                <a:lnTo>
                  <a:pt x="51404" y="68008"/>
                </a:lnTo>
                <a:lnTo>
                  <a:pt x="51603" y="67983"/>
                </a:lnTo>
                <a:lnTo>
                  <a:pt x="51777" y="68008"/>
                </a:lnTo>
                <a:lnTo>
                  <a:pt x="51976" y="68033"/>
                </a:lnTo>
                <a:lnTo>
                  <a:pt x="51976" y="68033"/>
                </a:lnTo>
                <a:lnTo>
                  <a:pt x="52151" y="68083"/>
                </a:lnTo>
                <a:lnTo>
                  <a:pt x="52325" y="68132"/>
                </a:lnTo>
                <a:lnTo>
                  <a:pt x="52499" y="68207"/>
                </a:lnTo>
                <a:lnTo>
                  <a:pt x="52673" y="68307"/>
                </a:lnTo>
                <a:lnTo>
                  <a:pt x="52823" y="68406"/>
                </a:lnTo>
                <a:lnTo>
                  <a:pt x="52947" y="68531"/>
                </a:lnTo>
                <a:lnTo>
                  <a:pt x="53072" y="68655"/>
                </a:lnTo>
                <a:lnTo>
                  <a:pt x="53196" y="68804"/>
                </a:lnTo>
                <a:lnTo>
                  <a:pt x="53296" y="68954"/>
                </a:lnTo>
                <a:lnTo>
                  <a:pt x="53395" y="69103"/>
                </a:lnTo>
                <a:lnTo>
                  <a:pt x="53470" y="69277"/>
                </a:lnTo>
                <a:lnTo>
                  <a:pt x="53545" y="69427"/>
                </a:lnTo>
                <a:lnTo>
                  <a:pt x="53570" y="69626"/>
                </a:lnTo>
                <a:lnTo>
                  <a:pt x="53619" y="69800"/>
                </a:lnTo>
                <a:lnTo>
                  <a:pt x="53619" y="69999"/>
                </a:lnTo>
                <a:lnTo>
                  <a:pt x="53619" y="70174"/>
                </a:lnTo>
                <a:lnTo>
                  <a:pt x="51827" y="97680"/>
                </a:lnTo>
                <a:lnTo>
                  <a:pt x="51827" y="97680"/>
                </a:lnTo>
                <a:lnTo>
                  <a:pt x="51777" y="97979"/>
                </a:lnTo>
                <a:lnTo>
                  <a:pt x="51752" y="98303"/>
                </a:lnTo>
                <a:lnTo>
                  <a:pt x="51678" y="98602"/>
                </a:lnTo>
                <a:lnTo>
                  <a:pt x="51603" y="98900"/>
                </a:lnTo>
                <a:lnTo>
                  <a:pt x="51504" y="99199"/>
                </a:lnTo>
                <a:lnTo>
                  <a:pt x="51404" y="99473"/>
                </a:lnTo>
                <a:lnTo>
                  <a:pt x="51279" y="99747"/>
                </a:lnTo>
                <a:lnTo>
                  <a:pt x="51130" y="100020"/>
                </a:lnTo>
                <a:lnTo>
                  <a:pt x="50981" y="100269"/>
                </a:lnTo>
                <a:lnTo>
                  <a:pt x="50831" y="100518"/>
                </a:lnTo>
                <a:lnTo>
                  <a:pt x="50657" y="100767"/>
                </a:lnTo>
                <a:lnTo>
                  <a:pt x="50458" y="100991"/>
                </a:lnTo>
                <a:lnTo>
                  <a:pt x="50259" y="101215"/>
                </a:lnTo>
                <a:lnTo>
                  <a:pt x="50060" y="101414"/>
                </a:lnTo>
                <a:lnTo>
                  <a:pt x="49836" y="101614"/>
                </a:lnTo>
                <a:lnTo>
                  <a:pt x="49612" y="101813"/>
                </a:lnTo>
                <a:lnTo>
                  <a:pt x="49363" y="101987"/>
                </a:lnTo>
                <a:lnTo>
                  <a:pt x="49114" y="102136"/>
                </a:lnTo>
                <a:lnTo>
                  <a:pt x="48865" y="102286"/>
                </a:lnTo>
                <a:lnTo>
                  <a:pt x="48616" y="102410"/>
                </a:lnTo>
                <a:lnTo>
                  <a:pt x="48342" y="102535"/>
                </a:lnTo>
                <a:lnTo>
                  <a:pt x="48068" y="102659"/>
                </a:lnTo>
                <a:lnTo>
                  <a:pt x="47770" y="102734"/>
                </a:lnTo>
                <a:lnTo>
                  <a:pt x="47496" y="102808"/>
                </a:lnTo>
                <a:lnTo>
                  <a:pt x="47197" y="102883"/>
                </a:lnTo>
                <a:lnTo>
                  <a:pt x="46898" y="102933"/>
                </a:lnTo>
                <a:lnTo>
                  <a:pt x="46600" y="102958"/>
                </a:lnTo>
                <a:lnTo>
                  <a:pt x="46301" y="102983"/>
                </a:lnTo>
                <a:lnTo>
                  <a:pt x="45977" y="102983"/>
                </a:lnTo>
                <a:lnTo>
                  <a:pt x="45679" y="102958"/>
                </a:lnTo>
                <a:lnTo>
                  <a:pt x="45355" y="102933"/>
                </a:lnTo>
                <a:lnTo>
                  <a:pt x="45056" y="102858"/>
                </a:lnTo>
                <a:lnTo>
                  <a:pt x="45056" y="102858"/>
                </a:lnTo>
                <a:lnTo>
                  <a:pt x="44733" y="102808"/>
                </a:lnTo>
                <a:lnTo>
                  <a:pt x="44434" y="102709"/>
                </a:lnTo>
                <a:lnTo>
                  <a:pt x="44135" y="102609"/>
                </a:lnTo>
                <a:lnTo>
                  <a:pt x="43861" y="102485"/>
                </a:lnTo>
                <a:lnTo>
                  <a:pt x="43588" y="102360"/>
                </a:lnTo>
                <a:lnTo>
                  <a:pt x="43314" y="102211"/>
                </a:lnTo>
                <a:lnTo>
                  <a:pt x="43040" y="102062"/>
                </a:lnTo>
                <a:lnTo>
                  <a:pt x="42816" y="101887"/>
                </a:lnTo>
                <a:lnTo>
                  <a:pt x="42567" y="101713"/>
                </a:lnTo>
                <a:lnTo>
                  <a:pt x="42343" y="101514"/>
                </a:lnTo>
                <a:lnTo>
                  <a:pt x="42119" y="101315"/>
                </a:lnTo>
                <a:lnTo>
                  <a:pt x="41920" y="101091"/>
                </a:lnTo>
                <a:lnTo>
                  <a:pt x="41745" y="100867"/>
                </a:lnTo>
                <a:lnTo>
                  <a:pt x="41546" y="100643"/>
                </a:lnTo>
                <a:lnTo>
                  <a:pt x="41397" y="100394"/>
                </a:lnTo>
                <a:lnTo>
                  <a:pt x="41248" y="100145"/>
                </a:lnTo>
                <a:lnTo>
                  <a:pt x="41098" y="99871"/>
                </a:lnTo>
                <a:lnTo>
                  <a:pt x="40974" y="99622"/>
                </a:lnTo>
                <a:lnTo>
                  <a:pt x="40849" y="99348"/>
                </a:lnTo>
                <a:lnTo>
                  <a:pt x="40750" y="99074"/>
                </a:lnTo>
                <a:lnTo>
                  <a:pt x="40675" y="98776"/>
                </a:lnTo>
                <a:lnTo>
                  <a:pt x="40600" y="98502"/>
                </a:lnTo>
                <a:lnTo>
                  <a:pt x="40551" y="98203"/>
                </a:lnTo>
                <a:lnTo>
                  <a:pt x="40501" y="97905"/>
                </a:lnTo>
                <a:lnTo>
                  <a:pt x="40476" y="97606"/>
                </a:lnTo>
                <a:lnTo>
                  <a:pt x="40476" y="97307"/>
                </a:lnTo>
                <a:lnTo>
                  <a:pt x="40476" y="97008"/>
                </a:lnTo>
                <a:lnTo>
                  <a:pt x="40501" y="96710"/>
                </a:lnTo>
                <a:lnTo>
                  <a:pt x="40551" y="96386"/>
                </a:lnTo>
                <a:lnTo>
                  <a:pt x="40600" y="96087"/>
                </a:lnTo>
                <a:lnTo>
                  <a:pt x="40675" y="95789"/>
                </a:lnTo>
                <a:lnTo>
                  <a:pt x="40775" y="95465"/>
                </a:lnTo>
                <a:lnTo>
                  <a:pt x="40775" y="95465"/>
                </a:lnTo>
                <a:close/>
                <a:moveTo>
                  <a:pt x="57453" y="97680"/>
                </a:moveTo>
                <a:lnTo>
                  <a:pt x="55661" y="70174"/>
                </a:lnTo>
                <a:lnTo>
                  <a:pt x="55661" y="70174"/>
                </a:lnTo>
                <a:lnTo>
                  <a:pt x="55661" y="69999"/>
                </a:lnTo>
                <a:lnTo>
                  <a:pt x="55661" y="69800"/>
                </a:lnTo>
                <a:lnTo>
                  <a:pt x="55686" y="69626"/>
                </a:lnTo>
                <a:lnTo>
                  <a:pt x="55735" y="69452"/>
                </a:lnTo>
                <a:lnTo>
                  <a:pt x="55810" y="69277"/>
                </a:lnTo>
                <a:lnTo>
                  <a:pt x="55885" y="69103"/>
                </a:lnTo>
                <a:lnTo>
                  <a:pt x="55984" y="68954"/>
                </a:lnTo>
                <a:lnTo>
                  <a:pt x="56084" y="68804"/>
                </a:lnTo>
                <a:lnTo>
                  <a:pt x="56183" y="68655"/>
                </a:lnTo>
                <a:lnTo>
                  <a:pt x="56333" y="68531"/>
                </a:lnTo>
                <a:lnTo>
                  <a:pt x="56457" y="68406"/>
                </a:lnTo>
                <a:lnTo>
                  <a:pt x="56607" y="68307"/>
                </a:lnTo>
                <a:lnTo>
                  <a:pt x="56781" y="68207"/>
                </a:lnTo>
                <a:lnTo>
                  <a:pt x="56930" y="68132"/>
                </a:lnTo>
                <a:lnTo>
                  <a:pt x="57129" y="68083"/>
                </a:lnTo>
                <a:lnTo>
                  <a:pt x="57304" y="68033"/>
                </a:lnTo>
                <a:lnTo>
                  <a:pt x="57304" y="68033"/>
                </a:lnTo>
                <a:lnTo>
                  <a:pt x="57503" y="68008"/>
                </a:lnTo>
                <a:lnTo>
                  <a:pt x="57677" y="67983"/>
                </a:lnTo>
                <a:lnTo>
                  <a:pt x="57876" y="68008"/>
                </a:lnTo>
                <a:lnTo>
                  <a:pt x="58050" y="68033"/>
                </a:lnTo>
                <a:lnTo>
                  <a:pt x="58225" y="68058"/>
                </a:lnTo>
                <a:lnTo>
                  <a:pt x="58399" y="68107"/>
                </a:lnTo>
                <a:lnTo>
                  <a:pt x="58573" y="68182"/>
                </a:lnTo>
                <a:lnTo>
                  <a:pt x="58722" y="68282"/>
                </a:lnTo>
                <a:lnTo>
                  <a:pt x="58872" y="68356"/>
                </a:lnTo>
                <a:lnTo>
                  <a:pt x="59021" y="68481"/>
                </a:lnTo>
                <a:lnTo>
                  <a:pt x="59171" y="68605"/>
                </a:lnTo>
                <a:lnTo>
                  <a:pt x="59270" y="68730"/>
                </a:lnTo>
                <a:lnTo>
                  <a:pt x="59395" y="68879"/>
                </a:lnTo>
                <a:lnTo>
                  <a:pt x="59494" y="69029"/>
                </a:lnTo>
                <a:lnTo>
                  <a:pt x="59569" y="69203"/>
                </a:lnTo>
                <a:lnTo>
                  <a:pt x="59644" y="69377"/>
                </a:lnTo>
                <a:lnTo>
                  <a:pt x="68505" y="95465"/>
                </a:lnTo>
                <a:lnTo>
                  <a:pt x="68505" y="95465"/>
                </a:lnTo>
                <a:lnTo>
                  <a:pt x="68605" y="95789"/>
                </a:lnTo>
                <a:lnTo>
                  <a:pt x="68680" y="96087"/>
                </a:lnTo>
                <a:lnTo>
                  <a:pt x="68729" y="96386"/>
                </a:lnTo>
                <a:lnTo>
                  <a:pt x="68779" y="96710"/>
                </a:lnTo>
                <a:lnTo>
                  <a:pt x="68804" y="97008"/>
                </a:lnTo>
                <a:lnTo>
                  <a:pt x="68804" y="97307"/>
                </a:lnTo>
                <a:lnTo>
                  <a:pt x="68804" y="97606"/>
                </a:lnTo>
                <a:lnTo>
                  <a:pt x="68779" y="97905"/>
                </a:lnTo>
                <a:lnTo>
                  <a:pt x="68729" y="98203"/>
                </a:lnTo>
                <a:lnTo>
                  <a:pt x="68680" y="98502"/>
                </a:lnTo>
                <a:lnTo>
                  <a:pt x="68605" y="98776"/>
                </a:lnTo>
                <a:lnTo>
                  <a:pt x="68530" y="99074"/>
                </a:lnTo>
                <a:lnTo>
                  <a:pt x="68431" y="99348"/>
                </a:lnTo>
                <a:lnTo>
                  <a:pt x="68306" y="99622"/>
                </a:lnTo>
                <a:lnTo>
                  <a:pt x="68182" y="99871"/>
                </a:lnTo>
                <a:lnTo>
                  <a:pt x="68032" y="100145"/>
                </a:lnTo>
                <a:lnTo>
                  <a:pt x="67883" y="100394"/>
                </a:lnTo>
                <a:lnTo>
                  <a:pt x="67709" y="100643"/>
                </a:lnTo>
                <a:lnTo>
                  <a:pt x="67535" y="100867"/>
                </a:lnTo>
                <a:lnTo>
                  <a:pt x="67360" y="101091"/>
                </a:lnTo>
                <a:lnTo>
                  <a:pt x="67136" y="101315"/>
                </a:lnTo>
                <a:lnTo>
                  <a:pt x="66937" y="101514"/>
                </a:lnTo>
                <a:lnTo>
                  <a:pt x="66713" y="101713"/>
                </a:lnTo>
                <a:lnTo>
                  <a:pt x="66464" y="101887"/>
                </a:lnTo>
                <a:lnTo>
                  <a:pt x="66215" y="102062"/>
                </a:lnTo>
                <a:lnTo>
                  <a:pt x="65966" y="102211"/>
                </a:lnTo>
                <a:lnTo>
                  <a:pt x="65692" y="102360"/>
                </a:lnTo>
                <a:lnTo>
                  <a:pt x="65419" y="102485"/>
                </a:lnTo>
                <a:lnTo>
                  <a:pt x="65145" y="102609"/>
                </a:lnTo>
                <a:lnTo>
                  <a:pt x="64846" y="102709"/>
                </a:lnTo>
                <a:lnTo>
                  <a:pt x="64547" y="102808"/>
                </a:lnTo>
                <a:lnTo>
                  <a:pt x="64224" y="102858"/>
                </a:lnTo>
                <a:lnTo>
                  <a:pt x="64224" y="102858"/>
                </a:lnTo>
                <a:lnTo>
                  <a:pt x="63925" y="102933"/>
                </a:lnTo>
                <a:lnTo>
                  <a:pt x="63601" y="102958"/>
                </a:lnTo>
                <a:lnTo>
                  <a:pt x="63303" y="102983"/>
                </a:lnTo>
                <a:lnTo>
                  <a:pt x="62979" y="102983"/>
                </a:lnTo>
                <a:lnTo>
                  <a:pt x="62680" y="102958"/>
                </a:lnTo>
                <a:lnTo>
                  <a:pt x="62382" y="102933"/>
                </a:lnTo>
                <a:lnTo>
                  <a:pt x="62083" y="102883"/>
                </a:lnTo>
                <a:lnTo>
                  <a:pt x="61784" y="102808"/>
                </a:lnTo>
                <a:lnTo>
                  <a:pt x="61510" y="102734"/>
                </a:lnTo>
                <a:lnTo>
                  <a:pt x="61212" y="102659"/>
                </a:lnTo>
                <a:lnTo>
                  <a:pt x="60938" y="102535"/>
                </a:lnTo>
                <a:lnTo>
                  <a:pt x="60664" y="102410"/>
                </a:lnTo>
                <a:lnTo>
                  <a:pt x="60415" y="102286"/>
                </a:lnTo>
                <a:lnTo>
                  <a:pt x="60166" y="102136"/>
                </a:lnTo>
                <a:lnTo>
                  <a:pt x="59917" y="101987"/>
                </a:lnTo>
                <a:lnTo>
                  <a:pt x="59668" y="101813"/>
                </a:lnTo>
                <a:lnTo>
                  <a:pt x="59444" y="101614"/>
                </a:lnTo>
                <a:lnTo>
                  <a:pt x="59220" y="101414"/>
                </a:lnTo>
                <a:lnTo>
                  <a:pt x="59021" y="101215"/>
                </a:lnTo>
                <a:lnTo>
                  <a:pt x="58822" y="100991"/>
                </a:lnTo>
                <a:lnTo>
                  <a:pt x="58623" y="100767"/>
                </a:lnTo>
                <a:lnTo>
                  <a:pt x="58449" y="100518"/>
                </a:lnTo>
                <a:lnTo>
                  <a:pt x="58299" y="100269"/>
                </a:lnTo>
                <a:lnTo>
                  <a:pt x="58150" y="100020"/>
                </a:lnTo>
                <a:lnTo>
                  <a:pt x="58001" y="99747"/>
                </a:lnTo>
                <a:lnTo>
                  <a:pt x="57876" y="99473"/>
                </a:lnTo>
                <a:lnTo>
                  <a:pt x="57777" y="99199"/>
                </a:lnTo>
                <a:lnTo>
                  <a:pt x="57677" y="98900"/>
                </a:lnTo>
                <a:lnTo>
                  <a:pt x="57602" y="98602"/>
                </a:lnTo>
                <a:lnTo>
                  <a:pt x="57528" y="98303"/>
                </a:lnTo>
                <a:lnTo>
                  <a:pt x="57478" y="97979"/>
                </a:lnTo>
                <a:lnTo>
                  <a:pt x="57453" y="97680"/>
                </a:lnTo>
                <a:lnTo>
                  <a:pt x="57453" y="97680"/>
                </a:lnTo>
                <a:close/>
                <a:moveTo>
                  <a:pt x="73708" y="93324"/>
                </a:moveTo>
                <a:lnTo>
                  <a:pt x="61535" y="68605"/>
                </a:lnTo>
                <a:lnTo>
                  <a:pt x="61535" y="68605"/>
                </a:lnTo>
                <a:lnTo>
                  <a:pt x="61461" y="68431"/>
                </a:lnTo>
                <a:lnTo>
                  <a:pt x="61386" y="68257"/>
                </a:lnTo>
                <a:lnTo>
                  <a:pt x="61361" y="68083"/>
                </a:lnTo>
                <a:lnTo>
                  <a:pt x="61336" y="67883"/>
                </a:lnTo>
                <a:lnTo>
                  <a:pt x="61311" y="67709"/>
                </a:lnTo>
                <a:lnTo>
                  <a:pt x="61311" y="67535"/>
                </a:lnTo>
                <a:lnTo>
                  <a:pt x="61336" y="67336"/>
                </a:lnTo>
                <a:lnTo>
                  <a:pt x="61386" y="67162"/>
                </a:lnTo>
                <a:lnTo>
                  <a:pt x="61436" y="66987"/>
                </a:lnTo>
                <a:lnTo>
                  <a:pt x="61510" y="66838"/>
                </a:lnTo>
                <a:lnTo>
                  <a:pt x="61585" y="66664"/>
                </a:lnTo>
                <a:lnTo>
                  <a:pt x="61685" y="66514"/>
                </a:lnTo>
                <a:lnTo>
                  <a:pt x="61809" y="66365"/>
                </a:lnTo>
                <a:lnTo>
                  <a:pt x="61934" y="66241"/>
                </a:lnTo>
                <a:lnTo>
                  <a:pt x="62083" y="66116"/>
                </a:lnTo>
                <a:lnTo>
                  <a:pt x="62232" y="65992"/>
                </a:lnTo>
                <a:lnTo>
                  <a:pt x="62232" y="65992"/>
                </a:lnTo>
                <a:lnTo>
                  <a:pt x="62382" y="65892"/>
                </a:lnTo>
                <a:lnTo>
                  <a:pt x="62556" y="65817"/>
                </a:lnTo>
                <a:lnTo>
                  <a:pt x="62730" y="65743"/>
                </a:lnTo>
                <a:lnTo>
                  <a:pt x="62904" y="65693"/>
                </a:lnTo>
                <a:lnTo>
                  <a:pt x="63079" y="65668"/>
                </a:lnTo>
                <a:lnTo>
                  <a:pt x="63278" y="65643"/>
                </a:lnTo>
                <a:lnTo>
                  <a:pt x="63452" y="65643"/>
                </a:lnTo>
                <a:lnTo>
                  <a:pt x="63626" y="65668"/>
                </a:lnTo>
                <a:lnTo>
                  <a:pt x="63801" y="65693"/>
                </a:lnTo>
                <a:lnTo>
                  <a:pt x="63975" y="65743"/>
                </a:lnTo>
                <a:lnTo>
                  <a:pt x="64149" y="65817"/>
                </a:lnTo>
                <a:lnTo>
                  <a:pt x="64323" y="65892"/>
                </a:lnTo>
                <a:lnTo>
                  <a:pt x="64473" y="65967"/>
                </a:lnTo>
                <a:lnTo>
                  <a:pt x="64622" y="66091"/>
                </a:lnTo>
                <a:lnTo>
                  <a:pt x="64771" y="66216"/>
                </a:lnTo>
                <a:lnTo>
                  <a:pt x="64896" y="66340"/>
                </a:lnTo>
                <a:lnTo>
                  <a:pt x="83068" y="87051"/>
                </a:lnTo>
                <a:lnTo>
                  <a:pt x="83068" y="87051"/>
                </a:lnTo>
                <a:lnTo>
                  <a:pt x="83267" y="87300"/>
                </a:lnTo>
                <a:lnTo>
                  <a:pt x="83466" y="87549"/>
                </a:lnTo>
                <a:lnTo>
                  <a:pt x="83640" y="87823"/>
                </a:lnTo>
                <a:lnTo>
                  <a:pt x="83790" y="88097"/>
                </a:lnTo>
                <a:lnTo>
                  <a:pt x="83939" y="88370"/>
                </a:lnTo>
                <a:lnTo>
                  <a:pt x="84063" y="88644"/>
                </a:lnTo>
                <a:lnTo>
                  <a:pt x="84163" y="88918"/>
                </a:lnTo>
                <a:lnTo>
                  <a:pt x="84263" y="89192"/>
                </a:lnTo>
                <a:lnTo>
                  <a:pt x="84337" y="89491"/>
                </a:lnTo>
                <a:lnTo>
                  <a:pt x="84387" y="89789"/>
                </a:lnTo>
                <a:lnTo>
                  <a:pt x="84437" y="90088"/>
                </a:lnTo>
                <a:lnTo>
                  <a:pt x="84462" y="90362"/>
                </a:lnTo>
                <a:lnTo>
                  <a:pt x="84487" y="90661"/>
                </a:lnTo>
                <a:lnTo>
                  <a:pt x="84487" y="90959"/>
                </a:lnTo>
                <a:lnTo>
                  <a:pt x="84462" y="91258"/>
                </a:lnTo>
                <a:lnTo>
                  <a:pt x="84437" y="91557"/>
                </a:lnTo>
                <a:lnTo>
                  <a:pt x="84387" y="91831"/>
                </a:lnTo>
                <a:lnTo>
                  <a:pt x="84337" y="92129"/>
                </a:lnTo>
                <a:lnTo>
                  <a:pt x="84238" y="92403"/>
                </a:lnTo>
                <a:lnTo>
                  <a:pt x="84163" y="92702"/>
                </a:lnTo>
                <a:lnTo>
                  <a:pt x="84063" y="92976"/>
                </a:lnTo>
                <a:lnTo>
                  <a:pt x="83939" y="93250"/>
                </a:lnTo>
                <a:lnTo>
                  <a:pt x="83790" y="93498"/>
                </a:lnTo>
                <a:lnTo>
                  <a:pt x="83665" y="93772"/>
                </a:lnTo>
                <a:lnTo>
                  <a:pt x="83491" y="94021"/>
                </a:lnTo>
                <a:lnTo>
                  <a:pt x="83317" y="94270"/>
                </a:lnTo>
                <a:lnTo>
                  <a:pt x="83118" y="94494"/>
                </a:lnTo>
                <a:lnTo>
                  <a:pt x="82918" y="94718"/>
                </a:lnTo>
                <a:lnTo>
                  <a:pt x="82694" y="94942"/>
                </a:lnTo>
                <a:lnTo>
                  <a:pt x="82470" y="95141"/>
                </a:lnTo>
                <a:lnTo>
                  <a:pt x="82221" y="95341"/>
                </a:lnTo>
                <a:lnTo>
                  <a:pt x="81948" y="95515"/>
                </a:lnTo>
                <a:lnTo>
                  <a:pt x="81948" y="95515"/>
                </a:lnTo>
                <a:lnTo>
                  <a:pt x="81699" y="95689"/>
                </a:lnTo>
                <a:lnTo>
                  <a:pt x="81425" y="95838"/>
                </a:lnTo>
                <a:lnTo>
                  <a:pt x="81126" y="95988"/>
                </a:lnTo>
                <a:lnTo>
                  <a:pt x="80852" y="96112"/>
                </a:lnTo>
                <a:lnTo>
                  <a:pt x="80554" y="96212"/>
                </a:lnTo>
                <a:lnTo>
                  <a:pt x="80280" y="96286"/>
                </a:lnTo>
                <a:lnTo>
                  <a:pt x="79981" y="96361"/>
                </a:lnTo>
                <a:lnTo>
                  <a:pt x="79682" y="96411"/>
                </a:lnTo>
                <a:lnTo>
                  <a:pt x="79384" y="96461"/>
                </a:lnTo>
                <a:lnTo>
                  <a:pt x="79085" y="96486"/>
                </a:lnTo>
                <a:lnTo>
                  <a:pt x="78786" y="96486"/>
                </a:lnTo>
                <a:lnTo>
                  <a:pt x="78487" y="96486"/>
                </a:lnTo>
                <a:lnTo>
                  <a:pt x="78214" y="96461"/>
                </a:lnTo>
                <a:lnTo>
                  <a:pt x="77915" y="96411"/>
                </a:lnTo>
                <a:lnTo>
                  <a:pt x="77616" y="96361"/>
                </a:lnTo>
                <a:lnTo>
                  <a:pt x="77342" y="96286"/>
                </a:lnTo>
                <a:lnTo>
                  <a:pt x="77044" y="96212"/>
                </a:lnTo>
                <a:lnTo>
                  <a:pt x="76770" y="96112"/>
                </a:lnTo>
                <a:lnTo>
                  <a:pt x="76496" y="95988"/>
                </a:lnTo>
                <a:lnTo>
                  <a:pt x="76247" y="95863"/>
                </a:lnTo>
                <a:lnTo>
                  <a:pt x="75973" y="95739"/>
                </a:lnTo>
                <a:lnTo>
                  <a:pt x="75724" y="95565"/>
                </a:lnTo>
                <a:lnTo>
                  <a:pt x="75475" y="95415"/>
                </a:lnTo>
                <a:lnTo>
                  <a:pt x="75251" y="95216"/>
                </a:lnTo>
                <a:lnTo>
                  <a:pt x="75002" y="95042"/>
                </a:lnTo>
                <a:lnTo>
                  <a:pt x="74803" y="94818"/>
                </a:lnTo>
                <a:lnTo>
                  <a:pt x="74579" y="94594"/>
                </a:lnTo>
                <a:lnTo>
                  <a:pt x="74380" y="94370"/>
                </a:lnTo>
                <a:lnTo>
                  <a:pt x="74206" y="94121"/>
                </a:lnTo>
                <a:lnTo>
                  <a:pt x="74032" y="93872"/>
                </a:lnTo>
                <a:lnTo>
                  <a:pt x="73857" y="93598"/>
                </a:lnTo>
                <a:lnTo>
                  <a:pt x="73708" y="93324"/>
                </a:lnTo>
                <a:lnTo>
                  <a:pt x="73708" y="93324"/>
                </a:lnTo>
                <a:close/>
                <a:moveTo>
                  <a:pt x="87051" y="83068"/>
                </a:moveTo>
                <a:lnTo>
                  <a:pt x="66340" y="64896"/>
                </a:lnTo>
                <a:lnTo>
                  <a:pt x="66340" y="64896"/>
                </a:lnTo>
                <a:lnTo>
                  <a:pt x="66215" y="64772"/>
                </a:lnTo>
                <a:lnTo>
                  <a:pt x="66091" y="64622"/>
                </a:lnTo>
                <a:lnTo>
                  <a:pt x="65991" y="64473"/>
                </a:lnTo>
                <a:lnTo>
                  <a:pt x="65892" y="64324"/>
                </a:lnTo>
                <a:lnTo>
                  <a:pt x="65817" y="64149"/>
                </a:lnTo>
                <a:lnTo>
                  <a:pt x="65742" y="63975"/>
                </a:lnTo>
                <a:lnTo>
                  <a:pt x="65692" y="63801"/>
                </a:lnTo>
                <a:lnTo>
                  <a:pt x="65668" y="63627"/>
                </a:lnTo>
                <a:lnTo>
                  <a:pt x="65643" y="63452"/>
                </a:lnTo>
                <a:lnTo>
                  <a:pt x="65643" y="63278"/>
                </a:lnTo>
                <a:lnTo>
                  <a:pt x="65668" y="63079"/>
                </a:lnTo>
                <a:lnTo>
                  <a:pt x="65692" y="62905"/>
                </a:lnTo>
                <a:lnTo>
                  <a:pt x="65742" y="62731"/>
                </a:lnTo>
                <a:lnTo>
                  <a:pt x="65817" y="62556"/>
                </a:lnTo>
                <a:lnTo>
                  <a:pt x="65892" y="62382"/>
                </a:lnTo>
                <a:lnTo>
                  <a:pt x="65991" y="62233"/>
                </a:lnTo>
                <a:lnTo>
                  <a:pt x="65991" y="62233"/>
                </a:lnTo>
                <a:lnTo>
                  <a:pt x="66116" y="62083"/>
                </a:lnTo>
                <a:lnTo>
                  <a:pt x="66240" y="61934"/>
                </a:lnTo>
                <a:lnTo>
                  <a:pt x="66365" y="61810"/>
                </a:lnTo>
                <a:lnTo>
                  <a:pt x="66514" y="61685"/>
                </a:lnTo>
                <a:lnTo>
                  <a:pt x="66663" y="61585"/>
                </a:lnTo>
                <a:lnTo>
                  <a:pt x="66838" y="61511"/>
                </a:lnTo>
                <a:lnTo>
                  <a:pt x="66987" y="61436"/>
                </a:lnTo>
                <a:lnTo>
                  <a:pt x="67161" y="61386"/>
                </a:lnTo>
                <a:lnTo>
                  <a:pt x="67335" y="61337"/>
                </a:lnTo>
                <a:lnTo>
                  <a:pt x="67535" y="61312"/>
                </a:lnTo>
                <a:lnTo>
                  <a:pt x="67709" y="61312"/>
                </a:lnTo>
                <a:lnTo>
                  <a:pt x="67883" y="61312"/>
                </a:lnTo>
                <a:lnTo>
                  <a:pt x="68082" y="61337"/>
                </a:lnTo>
                <a:lnTo>
                  <a:pt x="68256" y="61386"/>
                </a:lnTo>
                <a:lnTo>
                  <a:pt x="68431" y="61461"/>
                </a:lnTo>
                <a:lnTo>
                  <a:pt x="68605" y="61536"/>
                </a:lnTo>
                <a:lnTo>
                  <a:pt x="93324" y="73708"/>
                </a:lnTo>
                <a:lnTo>
                  <a:pt x="93324" y="73708"/>
                </a:lnTo>
                <a:lnTo>
                  <a:pt x="93597" y="73858"/>
                </a:lnTo>
                <a:lnTo>
                  <a:pt x="93871" y="74032"/>
                </a:lnTo>
                <a:lnTo>
                  <a:pt x="94120" y="74206"/>
                </a:lnTo>
                <a:lnTo>
                  <a:pt x="94369" y="74381"/>
                </a:lnTo>
                <a:lnTo>
                  <a:pt x="94618" y="74580"/>
                </a:lnTo>
                <a:lnTo>
                  <a:pt x="94817" y="74804"/>
                </a:lnTo>
                <a:lnTo>
                  <a:pt x="95041" y="75003"/>
                </a:lnTo>
                <a:lnTo>
                  <a:pt x="95240" y="75227"/>
                </a:lnTo>
                <a:lnTo>
                  <a:pt x="95415" y="75476"/>
                </a:lnTo>
                <a:lnTo>
                  <a:pt x="95564" y="75725"/>
                </a:lnTo>
                <a:lnTo>
                  <a:pt x="95738" y="75974"/>
                </a:lnTo>
                <a:lnTo>
                  <a:pt x="95863" y="76248"/>
                </a:lnTo>
                <a:lnTo>
                  <a:pt x="95987" y="76496"/>
                </a:lnTo>
                <a:lnTo>
                  <a:pt x="96112" y="76770"/>
                </a:lnTo>
                <a:lnTo>
                  <a:pt x="96211" y="77044"/>
                </a:lnTo>
                <a:lnTo>
                  <a:pt x="96286" y="77343"/>
                </a:lnTo>
                <a:lnTo>
                  <a:pt x="96361" y="77617"/>
                </a:lnTo>
                <a:lnTo>
                  <a:pt x="96410" y="77915"/>
                </a:lnTo>
                <a:lnTo>
                  <a:pt x="96460" y="78214"/>
                </a:lnTo>
                <a:lnTo>
                  <a:pt x="96485" y="78488"/>
                </a:lnTo>
                <a:lnTo>
                  <a:pt x="96485" y="78787"/>
                </a:lnTo>
                <a:lnTo>
                  <a:pt x="96485" y="79085"/>
                </a:lnTo>
                <a:lnTo>
                  <a:pt x="96460" y="79384"/>
                </a:lnTo>
                <a:lnTo>
                  <a:pt x="96410" y="79683"/>
                </a:lnTo>
                <a:lnTo>
                  <a:pt x="96361" y="79981"/>
                </a:lnTo>
                <a:lnTo>
                  <a:pt x="96286" y="80280"/>
                </a:lnTo>
                <a:lnTo>
                  <a:pt x="96211" y="80554"/>
                </a:lnTo>
                <a:lnTo>
                  <a:pt x="96112" y="80853"/>
                </a:lnTo>
                <a:lnTo>
                  <a:pt x="95987" y="81127"/>
                </a:lnTo>
                <a:lnTo>
                  <a:pt x="95838" y="81400"/>
                </a:lnTo>
                <a:lnTo>
                  <a:pt x="95689" y="81699"/>
                </a:lnTo>
                <a:lnTo>
                  <a:pt x="95514" y="81948"/>
                </a:lnTo>
                <a:lnTo>
                  <a:pt x="95514" y="81948"/>
                </a:lnTo>
                <a:lnTo>
                  <a:pt x="95340" y="82222"/>
                </a:lnTo>
                <a:lnTo>
                  <a:pt x="95141" y="82471"/>
                </a:lnTo>
                <a:lnTo>
                  <a:pt x="94942" y="82695"/>
                </a:lnTo>
                <a:lnTo>
                  <a:pt x="94718" y="82919"/>
                </a:lnTo>
                <a:lnTo>
                  <a:pt x="94494" y="83118"/>
                </a:lnTo>
                <a:lnTo>
                  <a:pt x="94270" y="83317"/>
                </a:lnTo>
                <a:lnTo>
                  <a:pt x="94021" y="83491"/>
                </a:lnTo>
                <a:lnTo>
                  <a:pt x="93772" y="83641"/>
                </a:lnTo>
                <a:lnTo>
                  <a:pt x="93498" y="83790"/>
                </a:lnTo>
                <a:lnTo>
                  <a:pt x="93249" y="83939"/>
                </a:lnTo>
                <a:lnTo>
                  <a:pt x="92975" y="84064"/>
                </a:lnTo>
                <a:lnTo>
                  <a:pt x="92701" y="84164"/>
                </a:lnTo>
                <a:lnTo>
                  <a:pt x="92403" y="84238"/>
                </a:lnTo>
                <a:lnTo>
                  <a:pt x="92129" y="84313"/>
                </a:lnTo>
                <a:lnTo>
                  <a:pt x="91830" y="84388"/>
                </a:lnTo>
                <a:lnTo>
                  <a:pt x="91556" y="84437"/>
                </a:lnTo>
                <a:lnTo>
                  <a:pt x="91258" y="84462"/>
                </a:lnTo>
                <a:lnTo>
                  <a:pt x="90959" y="84487"/>
                </a:lnTo>
                <a:lnTo>
                  <a:pt x="90660" y="84487"/>
                </a:lnTo>
                <a:lnTo>
                  <a:pt x="90361" y="84462"/>
                </a:lnTo>
                <a:lnTo>
                  <a:pt x="90088" y="84437"/>
                </a:lnTo>
                <a:lnTo>
                  <a:pt x="89789" y="84388"/>
                </a:lnTo>
                <a:lnTo>
                  <a:pt x="89490" y="84338"/>
                </a:lnTo>
                <a:lnTo>
                  <a:pt x="89216" y="84263"/>
                </a:lnTo>
                <a:lnTo>
                  <a:pt x="88918" y="84164"/>
                </a:lnTo>
                <a:lnTo>
                  <a:pt x="88644" y="84064"/>
                </a:lnTo>
                <a:lnTo>
                  <a:pt x="88370" y="83939"/>
                </a:lnTo>
                <a:lnTo>
                  <a:pt x="88096" y="83790"/>
                </a:lnTo>
                <a:lnTo>
                  <a:pt x="87822" y="83641"/>
                </a:lnTo>
                <a:lnTo>
                  <a:pt x="87573" y="83467"/>
                </a:lnTo>
                <a:lnTo>
                  <a:pt x="87300" y="83267"/>
                </a:lnTo>
                <a:lnTo>
                  <a:pt x="87051" y="83068"/>
                </a:lnTo>
                <a:lnTo>
                  <a:pt x="87051" y="83068"/>
                </a:lnTo>
                <a:close/>
                <a:moveTo>
                  <a:pt x="95464" y="68506"/>
                </a:moveTo>
                <a:lnTo>
                  <a:pt x="69377" y="59644"/>
                </a:lnTo>
                <a:lnTo>
                  <a:pt x="69377" y="59644"/>
                </a:lnTo>
                <a:lnTo>
                  <a:pt x="69202" y="59569"/>
                </a:lnTo>
                <a:lnTo>
                  <a:pt x="69053" y="59494"/>
                </a:lnTo>
                <a:lnTo>
                  <a:pt x="68879" y="59395"/>
                </a:lnTo>
                <a:lnTo>
                  <a:pt x="68729" y="59270"/>
                </a:lnTo>
                <a:lnTo>
                  <a:pt x="68605" y="59146"/>
                </a:lnTo>
                <a:lnTo>
                  <a:pt x="68481" y="59022"/>
                </a:lnTo>
                <a:lnTo>
                  <a:pt x="68356" y="58872"/>
                </a:lnTo>
                <a:lnTo>
                  <a:pt x="68281" y="58723"/>
                </a:lnTo>
                <a:lnTo>
                  <a:pt x="68182" y="58573"/>
                </a:lnTo>
                <a:lnTo>
                  <a:pt x="68107" y="58399"/>
                </a:lnTo>
                <a:lnTo>
                  <a:pt x="68057" y="58225"/>
                </a:lnTo>
                <a:lnTo>
                  <a:pt x="68032" y="58051"/>
                </a:lnTo>
                <a:lnTo>
                  <a:pt x="68008" y="57876"/>
                </a:lnTo>
                <a:lnTo>
                  <a:pt x="68008" y="57677"/>
                </a:lnTo>
                <a:lnTo>
                  <a:pt x="68008" y="57503"/>
                </a:lnTo>
                <a:lnTo>
                  <a:pt x="68032" y="57304"/>
                </a:lnTo>
                <a:lnTo>
                  <a:pt x="68032" y="57304"/>
                </a:lnTo>
                <a:lnTo>
                  <a:pt x="68082" y="57105"/>
                </a:lnTo>
                <a:lnTo>
                  <a:pt x="68132" y="56930"/>
                </a:lnTo>
                <a:lnTo>
                  <a:pt x="68232" y="56781"/>
                </a:lnTo>
                <a:lnTo>
                  <a:pt x="68306" y="56607"/>
                </a:lnTo>
                <a:lnTo>
                  <a:pt x="68406" y="56458"/>
                </a:lnTo>
                <a:lnTo>
                  <a:pt x="68530" y="56308"/>
                </a:lnTo>
                <a:lnTo>
                  <a:pt x="68655" y="56184"/>
                </a:lnTo>
                <a:lnTo>
                  <a:pt x="68804" y="56084"/>
                </a:lnTo>
                <a:lnTo>
                  <a:pt x="68953" y="55960"/>
                </a:lnTo>
                <a:lnTo>
                  <a:pt x="69103" y="55885"/>
                </a:lnTo>
                <a:lnTo>
                  <a:pt x="69277" y="55810"/>
                </a:lnTo>
                <a:lnTo>
                  <a:pt x="69451" y="55736"/>
                </a:lnTo>
                <a:lnTo>
                  <a:pt x="69626" y="55686"/>
                </a:lnTo>
                <a:lnTo>
                  <a:pt x="69800" y="55661"/>
                </a:lnTo>
                <a:lnTo>
                  <a:pt x="69999" y="55661"/>
                </a:lnTo>
                <a:lnTo>
                  <a:pt x="70173" y="55661"/>
                </a:lnTo>
                <a:lnTo>
                  <a:pt x="97680" y="57453"/>
                </a:lnTo>
                <a:lnTo>
                  <a:pt x="97680" y="57453"/>
                </a:lnTo>
                <a:lnTo>
                  <a:pt x="97979" y="57478"/>
                </a:lnTo>
                <a:lnTo>
                  <a:pt x="98302" y="57528"/>
                </a:lnTo>
                <a:lnTo>
                  <a:pt x="98601" y="57603"/>
                </a:lnTo>
                <a:lnTo>
                  <a:pt x="98900" y="57677"/>
                </a:lnTo>
                <a:lnTo>
                  <a:pt x="99198" y="57777"/>
                </a:lnTo>
                <a:lnTo>
                  <a:pt x="99472" y="57876"/>
                </a:lnTo>
                <a:lnTo>
                  <a:pt x="99746" y="58001"/>
                </a:lnTo>
                <a:lnTo>
                  <a:pt x="100020" y="58125"/>
                </a:lnTo>
                <a:lnTo>
                  <a:pt x="100269" y="58300"/>
                </a:lnTo>
                <a:lnTo>
                  <a:pt x="100518" y="58449"/>
                </a:lnTo>
                <a:lnTo>
                  <a:pt x="100767" y="58623"/>
                </a:lnTo>
                <a:lnTo>
                  <a:pt x="100991" y="58822"/>
                </a:lnTo>
                <a:lnTo>
                  <a:pt x="101215" y="59022"/>
                </a:lnTo>
                <a:lnTo>
                  <a:pt x="101414" y="59221"/>
                </a:lnTo>
                <a:lnTo>
                  <a:pt x="101613" y="59445"/>
                </a:lnTo>
                <a:lnTo>
                  <a:pt x="101812" y="59669"/>
                </a:lnTo>
                <a:lnTo>
                  <a:pt x="101986" y="59918"/>
                </a:lnTo>
                <a:lnTo>
                  <a:pt x="102136" y="60142"/>
                </a:lnTo>
                <a:lnTo>
                  <a:pt x="102285" y="60416"/>
                </a:lnTo>
                <a:lnTo>
                  <a:pt x="102410" y="60664"/>
                </a:lnTo>
                <a:lnTo>
                  <a:pt x="102534" y="60938"/>
                </a:lnTo>
                <a:lnTo>
                  <a:pt x="102659" y="61212"/>
                </a:lnTo>
                <a:lnTo>
                  <a:pt x="102733" y="61486"/>
                </a:lnTo>
                <a:lnTo>
                  <a:pt x="102808" y="61785"/>
                </a:lnTo>
                <a:lnTo>
                  <a:pt x="102883" y="62083"/>
                </a:lnTo>
                <a:lnTo>
                  <a:pt x="102932" y="62382"/>
                </a:lnTo>
                <a:lnTo>
                  <a:pt x="102957" y="62681"/>
                </a:lnTo>
                <a:lnTo>
                  <a:pt x="102982" y="62980"/>
                </a:lnTo>
                <a:lnTo>
                  <a:pt x="102982" y="63303"/>
                </a:lnTo>
                <a:lnTo>
                  <a:pt x="102957" y="63602"/>
                </a:lnTo>
                <a:lnTo>
                  <a:pt x="102932" y="63925"/>
                </a:lnTo>
                <a:lnTo>
                  <a:pt x="102858" y="64224"/>
                </a:lnTo>
                <a:lnTo>
                  <a:pt x="102858" y="64224"/>
                </a:lnTo>
                <a:lnTo>
                  <a:pt x="102808" y="64548"/>
                </a:lnTo>
                <a:lnTo>
                  <a:pt x="102708" y="64846"/>
                </a:lnTo>
                <a:lnTo>
                  <a:pt x="102609" y="65145"/>
                </a:lnTo>
                <a:lnTo>
                  <a:pt x="102484" y="65419"/>
                </a:lnTo>
                <a:lnTo>
                  <a:pt x="102360" y="65693"/>
                </a:lnTo>
                <a:lnTo>
                  <a:pt x="102210" y="65967"/>
                </a:lnTo>
                <a:lnTo>
                  <a:pt x="102061" y="66216"/>
                </a:lnTo>
                <a:lnTo>
                  <a:pt x="101887" y="66465"/>
                </a:lnTo>
                <a:lnTo>
                  <a:pt x="101713" y="66713"/>
                </a:lnTo>
                <a:lnTo>
                  <a:pt x="101513" y="66938"/>
                </a:lnTo>
                <a:lnTo>
                  <a:pt x="101314" y="67137"/>
                </a:lnTo>
                <a:lnTo>
                  <a:pt x="101090" y="67361"/>
                </a:lnTo>
                <a:lnTo>
                  <a:pt x="100866" y="67535"/>
                </a:lnTo>
                <a:lnTo>
                  <a:pt x="100642" y="67709"/>
                </a:lnTo>
                <a:lnTo>
                  <a:pt x="100393" y="67883"/>
                </a:lnTo>
                <a:lnTo>
                  <a:pt x="100144" y="68033"/>
                </a:lnTo>
                <a:lnTo>
                  <a:pt x="99871" y="68182"/>
                </a:lnTo>
                <a:lnTo>
                  <a:pt x="99622" y="68307"/>
                </a:lnTo>
                <a:lnTo>
                  <a:pt x="99348" y="68431"/>
                </a:lnTo>
                <a:lnTo>
                  <a:pt x="99074" y="68531"/>
                </a:lnTo>
                <a:lnTo>
                  <a:pt x="98775" y="68605"/>
                </a:lnTo>
                <a:lnTo>
                  <a:pt x="98501" y="68680"/>
                </a:lnTo>
                <a:lnTo>
                  <a:pt x="98203" y="68730"/>
                </a:lnTo>
                <a:lnTo>
                  <a:pt x="97904" y="68780"/>
                </a:lnTo>
                <a:lnTo>
                  <a:pt x="97605" y="68804"/>
                </a:lnTo>
                <a:lnTo>
                  <a:pt x="97307" y="68804"/>
                </a:lnTo>
                <a:lnTo>
                  <a:pt x="97008" y="68804"/>
                </a:lnTo>
                <a:lnTo>
                  <a:pt x="96709" y="68780"/>
                </a:lnTo>
                <a:lnTo>
                  <a:pt x="96386" y="68730"/>
                </a:lnTo>
                <a:lnTo>
                  <a:pt x="96087" y="68680"/>
                </a:lnTo>
                <a:lnTo>
                  <a:pt x="95788" y="68605"/>
                </a:lnTo>
                <a:lnTo>
                  <a:pt x="95464" y="68506"/>
                </a:lnTo>
                <a:lnTo>
                  <a:pt x="95464" y="685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_1">
    <p:spTree>
      <p:nvGrpSpPr>
        <p:cNvPr id="150" name="Shape 150"/>
        <p:cNvGrpSpPr/>
        <p:nvPr/>
      </p:nvGrpSpPr>
      <p:grpSpPr>
        <a:xfrm>
          <a:off x="0" y="0"/>
          <a:ext cx="0" cy="0"/>
          <a:chOff x="0" y="0"/>
          <a:chExt cx="0" cy="0"/>
        </a:xfrm>
      </p:grpSpPr>
      <p:pic>
        <p:nvPicPr>
          <p:cNvPr id="151" name="Google Shape;151;p21"/>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sp>
        <p:nvSpPr>
          <p:cNvPr id="152" name="Google Shape;152;p21"/>
          <p:cNvSpPr txBox="1"/>
          <p:nvPr>
            <p:ph type="title"/>
          </p:nvPr>
        </p:nvSpPr>
        <p:spPr>
          <a:xfrm>
            <a:off x="4154099" y="1449130"/>
            <a:ext cx="3669600" cy="11886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3000"/>
              <a:buNone/>
              <a:defRPr sz="8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3" name="Google Shape;153;p21"/>
          <p:cNvSpPr txBox="1"/>
          <p:nvPr>
            <p:ph idx="1" type="subTitle"/>
          </p:nvPr>
        </p:nvSpPr>
        <p:spPr>
          <a:xfrm>
            <a:off x="4154100" y="2664770"/>
            <a:ext cx="3666600" cy="10296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54" name="Google Shape;154;p21"/>
          <p:cNvPicPr preferRelativeResize="0"/>
          <p:nvPr/>
        </p:nvPicPr>
        <p:blipFill>
          <a:blip r:embed="rId3">
            <a:alphaModFix amt="70000"/>
          </a:blip>
          <a:stretch>
            <a:fillRect/>
          </a:stretch>
        </p:blipFill>
        <p:spPr>
          <a:xfrm rot="4907226">
            <a:off x="-1830555" y="-1037004"/>
            <a:ext cx="3429158" cy="3429158"/>
          </a:xfrm>
          <a:prstGeom prst="rect">
            <a:avLst/>
          </a:prstGeom>
          <a:noFill/>
          <a:ln>
            <a:noFill/>
          </a:ln>
        </p:spPr>
      </p:pic>
      <p:pic>
        <p:nvPicPr>
          <p:cNvPr id="155" name="Google Shape;155;p21"/>
          <p:cNvPicPr preferRelativeResize="0"/>
          <p:nvPr/>
        </p:nvPicPr>
        <p:blipFill>
          <a:blip r:embed="rId3">
            <a:alphaModFix amt="70000"/>
          </a:blip>
          <a:stretch>
            <a:fillRect/>
          </a:stretch>
        </p:blipFill>
        <p:spPr>
          <a:xfrm rot="4907228">
            <a:off x="-533782" y="2057598"/>
            <a:ext cx="1062602" cy="1062602"/>
          </a:xfrm>
          <a:prstGeom prst="rect">
            <a:avLst/>
          </a:prstGeom>
          <a:noFill/>
          <a:ln>
            <a:noFill/>
          </a:ln>
        </p:spPr>
      </p:pic>
      <p:pic>
        <p:nvPicPr>
          <p:cNvPr id="156" name="Google Shape;156;p21"/>
          <p:cNvPicPr preferRelativeResize="0"/>
          <p:nvPr/>
        </p:nvPicPr>
        <p:blipFill>
          <a:blip r:embed="rId4">
            <a:alphaModFix amt="70000"/>
          </a:blip>
          <a:stretch>
            <a:fillRect/>
          </a:stretch>
        </p:blipFill>
        <p:spPr>
          <a:xfrm>
            <a:off x="7973300" y="3537497"/>
            <a:ext cx="2429249" cy="2429249"/>
          </a:xfrm>
          <a:prstGeom prst="rect">
            <a:avLst/>
          </a:prstGeom>
          <a:noFill/>
          <a:ln>
            <a:noFill/>
          </a:ln>
        </p:spPr>
      </p:pic>
      <p:pic>
        <p:nvPicPr>
          <p:cNvPr id="157" name="Google Shape;157;p21"/>
          <p:cNvPicPr preferRelativeResize="0"/>
          <p:nvPr/>
        </p:nvPicPr>
        <p:blipFill>
          <a:blip r:embed="rId4">
            <a:alphaModFix amt="70000"/>
          </a:blip>
          <a:stretch>
            <a:fillRect/>
          </a:stretch>
        </p:blipFill>
        <p:spPr>
          <a:xfrm>
            <a:off x="8912425" y="2794325"/>
            <a:ext cx="669125" cy="6691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4">
    <p:spTree>
      <p:nvGrpSpPr>
        <p:cNvPr id="158" name="Shape 158"/>
        <p:cNvGrpSpPr/>
        <p:nvPr/>
      </p:nvGrpSpPr>
      <p:grpSpPr>
        <a:xfrm>
          <a:off x="0" y="0"/>
          <a:ext cx="0" cy="0"/>
          <a:chOff x="0" y="0"/>
          <a:chExt cx="0" cy="0"/>
        </a:xfrm>
      </p:grpSpPr>
      <p:pic>
        <p:nvPicPr>
          <p:cNvPr id="159" name="Google Shape;159;p22"/>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sp>
        <p:nvSpPr>
          <p:cNvPr id="160" name="Google Shape;160;p22"/>
          <p:cNvSpPr txBox="1"/>
          <p:nvPr>
            <p:ph idx="1" type="body"/>
          </p:nvPr>
        </p:nvSpPr>
        <p:spPr>
          <a:xfrm>
            <a:off x="794950" y="1403350"/>
            <a:ext cx="3749400" cy="28914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dk1"/>
              </a:buClr>
              <a:buSzPts val="1600"/>
              <a:buChar char="●"/>
              <a:defRPr sz="1600"/>
            </a:lvl1pPr>
            <a:lvl2pPr indent="-330200" lvl="1" marL="914400" rtl="0">
              <a:lnSpc>
                <a:spcPct val="100000"/>
              </a:lnSpc>
              <a:spcBef>
                <a:spcPts val="0"/>
              </a:spcBef>
              <a:spcAft>
                <a:spcPts val="0"/>
              </a:spcAft>
              <a:buSzPts val="1600"/>
              <a:buFont typeface="Nunito Light"/>
              <a:buChar char="○"/>
              <a:defRPr sz="1600"/>
            </a:lvl2pPr>
            <a:lvl3pPr indent="-330200" lvl="2" marL="1371600" rtl="0">
              <a:lnSpc>
                <a:spcPct val="100000"/>
              </a:lnSpc>
              <a:spcBef>
                <a:spcPts val="0"/>
              </a:spcBef>
              <a:spcAft>
                <a:spcPts val="0"/>
              </a:spcAft>
              <a:buSzPts val="1600"/>
              <a:buFont typeface="Nunito Light"/>
              <a:buChar char="■"/>
              <a:defRPr sz="1600"/>
            </a:lvl3pPr>
            <a:lvl4pPr indent="-330200" lvl="3" marL="1828800" rtl="0">
              <a:lnSpc>
                <a:spcPct val="100000"/>
              </a:lnSpc>
              <a:spcBef>
                <a:spcPts val="0"/>
              </a:spcBef>
              <a:spcAft>
                <a:spcPts val="0"/>
              </a:spcAft>
              <a:buSzPts val="1600"/>
              <a:buFont typeface="Nunito Light"/>
              <a:buChar char="●"/>
              <a:defRPr sz="1600"/>
            </a:lvl4pPr>
            <a:lvl5pPr indent="-330200" lvl="4" marL="2286000" rtl="0">
              <a:lnSpc>
                <a:spcPct val="100000"/>
              </a:lnSpc>
              <a:spcBef>
                <a:spcPts val="0"/>
              </a:spcBef>
              <a:spcAft>
                <a:spcPts val="0"/>
              </a:spcAft>
              <a:buSzPts val="1600"/>
              <a:buFont typeface="Nunito Light"/>
              <a:buChar char="○"/>
              <a:defRPr sz="1600"/>
            </a:lvl5pPr>
            <a:lvl6pPr indent="-330200" lvl="5" marL="2743200" rtl="0">
              <a:lnSpc>
                <a:spcPct val="100000"/>
              </a:lnSpc>
              <a:spcBef>
                <a:spcPts val="0"/>
              </a:spcBef>
              <a:spcAft>
                <a:spcPts val="0"/>
              </a:spcAft>
              <a:buSzPts val="1600"/>
              <a:buFont typeface="Nunito Light"/>
              <a:buChar char="■"/>
              <a:defRPr sz="1600"/>
            </a:lvl6pPr>
            <a:lvl7pPr indent="-330200" lvl="6" marL="3200400" rtl="0">
              <a:lnSpc>
                <a:spcPct val="100000"/>
              </a:lnSpc>
              <a:spcBef>
                <a:spcPts val="0"/>
              </a:spcBef>
              <a:spcAft>
                <a:spcPts val="0"/>
              </a:spcAft>
              <a:buSzPts val="1600"/>
              <a:buFont typeface="Nunito Light"/>
              <a:buChar char="●"/>
              <a:defRPr sz="1600"/>
            </a:lvl7pPr>
            <a:lvl8pPr indent="-330200" lvl="7" marL="3657600" rtl="0">
              <a:lnSpc>
                <a:spcPct val="100000"/>
              </a:lnSpc>
              <a:spcBef>
                <a:spcPts val="0"/>
              </a:spcBef>
              <a:spcAft>
                <a:spcPts val="0"/>
              </a:spcAft>
              <a:buSzPts val="1600"/>
              <a:buFont typeface="Nunito Light"/>
              <a:buChar char="○"/>
              <a:defRPr sz="1600"/>
            </a:lvl8pPr>
            <a:lvl9pPr indent="-330200" lvl="8" marL="4114800" rtl="0">
              <a:lnSpc>
                <a:spcPct val="100000"/>
              </a:lnSpc>
              <a:spcBef>
                <a:spcPts val="0"/>
              </a:spcBef>
              <a:spcAft>
                <a:spcPts val="0"/>
              </a:spcAft>
              <a:buSzPts val="1600"/>
              <a:buFont typeface="Nunito Light"/>
              <a:buChar char="■"/>
              <a:defRPr sz="1600"/>
            </a:lvl9pPr>
          </a:lstStyle>
          <a:p/>
        </p:txBody>
      </p:sp>
      <p:sp>
        <p:nvSpPr>
          <p:cNvPr id="161" name="Google Shape;161;p22"/>
          <p:cNvSpPr txBox="1"/>
          <p:nvPr>
            <p:ph idx="2" type="body"/>
          </p:nvPr>
        </p:nvSpPr>
        <p:spPr>
          <a:xfrm>
            <a:off x="4599650" y="1403350"/>
            <a:ext cx="3749400" cy="2891400"/>
          </a:xfrm>
          <a:prstGeom prst="rect">
            <a:avLst/>
          </a:prstGeom>
        </p:spPr>
        <p:txBody>
          <a:bodyPr anchorCtr="0" anchor="t" bIns="91425" lIns="91425" spcFirstLastPara="1" rIns="91425" wrap="square" tIns="91425">
            <a:noAutofit/>
          </a:bodyPr>
          <a:lstStyle>
            <a:lvl1pPr indent="-330200" lvl="0" marL="457200" rtl="0">
              <a:lnSpc>
                <a:spcPct val="100000"/>
              </a:lnSpc>
              <a:spcBef>
                <a:spcPts val="300"/>
              </a:spcBef>
              <a:spcAft>
                <a:spcPts val="0"/>
              </a:spcAft>
              <a:buClr>
                <a:schemeClr val="dk1"/>
              </a:buClr>
              <a:buSzPts val="1600"/>
              <a:buChar char="●"/>
              <a:defRPr sz="1600"/>
            </a:lvl1pPr>
            <a:lvl2pPr indent="-330200" lvl="1" marL="914400" rtl="0">
              <a:lnSpc>
                <a:spcPct val="100000"/>
              </a:lnSpc>
              <a:spcBef>
                <a:spcPts val="0"/>
              </a:spcBef>
              <a:spcAft>
                <a:spcPts val="0"/>
              </a:spcAft>
              <a:buSzPts val="1600"/>
              <a:buFont typeface="Nunito Light"/>
              <a:buChar char="○"/>
              <a:defRPr sz="1600"/>
            </a:lvl2pPr>
            <a:lvl3pPr indent="-330200" lvl="2" marL="1371600" rtl="0">
              <a:lnSpc>
                <a:spcPct val="100000"/>
              </a:lnSpc>
              <a:spcBef>
                <a:spcPts val="0"/>
              </a:spcBef>
              <a:spcAft>
                <a:spcPts val="0"/>
              </a:spcAft>
              <a:buSzPts val="1600"/>
              <a:buFont typeface="Nunito Light"/>
              <a:buChar char="■"/>
              <a:defRPr sz="1600"/>
            </a:lvl3pPr>
            <a:lvl4pPr indent="-330200" lvl="3" marL="1828800" rtl="0">
              <a:lnSpc>
                <a:spcPct val="100000"/>
              </a:lnSpc>
              <a:spcBef>
                <a:spcPts val="0"/>
              </a:spcBef>
              <a:spcAft>
                <a:spcPts val="0"/>
              </a:spcAft>
              <a:buSzPts val="1600"/>
              <a:buFont typeface="Nunito Light"/>
              <a:buChar char="●"/>
              <a:defRPr sz="1600"/>
            </a:lvl4pPr>
            <a:lvl5pPr indent="-330200" lvl="4" marL="2286000" rtl="0">
              <a:lnSpc>
                <a:spcPct val="100000"/>
              </a:lnSpc>
              <a:spcBef>
                <a:spcPts val="0"/>
              </a:spcBef>
              <a:spcAft>
                <a:spcPts val="0"/>
              </a:spcAft>
              <a:buSzPts val="1600"/>
              <a:buFont typeface="Nunito Light"/>
              <a:buChar char="○"/>
              <a:defRPr sz="1600"/>
            </a:lvl5pPr>
            <a:lvl6pPr indent="-330200" lvl="5" marL="2743200" rtl="0">
              <a:lnSpc>
                <a:spcPct val="100000"/>
              </a:lnSpc>
              <a:spcBef>
                <a:spcPts val="0"/>
              </a:spcBef>
              <a:spcAft>
                <a:spcPts val="0"/>
              </a:spcAft>
              <a:buSzPts val="1600"/>
              <a:buFont typeface="Nunito Light"/>
              <a:buChar char="■"/>
              <a:defRPr sz="1600"/>
            </a:lvl6pPr>
            <a:lvl7pPr indent="-330200" lvl="6" marL="3200400" rtl="0">
              <a:lnSpc>
                <a:spcPct val="100000"/>
              </a:lnSpc>
              <a:spcBef>
                <a:spcPts val="0"/>
              </a:spcBef>
              <a:spcAft>
                <a:spcPts val="0"/>
              </a:spcAft>
              <a:buSzPts val="1600"/>
              <a:buFont typeface="Nunito Light"/>
              <a:buChar char="●"/>
              <a:defRPr sz="1600"/>
            </a:lvl7pPr>
            <a:lvl8pPr indent="-330200" lvl="7" marL="3657600" rtl="0">
              <a:lnSpc>
                <a:spcPct val="100000"/>
              </a:lnSpc>
              <a:spcBef>
                <a:spcPts val="0"/>
              </a:spcBef>
              <a:spcAft>
                <a:spcPts val="0"/>
              </a:spcAft>
              <a:buSzPts val="1600"/>
              <a:buFont typeface="Nunito Light"/>
              <a:buChar char="○"/>
              <a:defRPr sz="1600"/>
            </a:lvl8pPr>
            <a:lvl9pPr indent="-330200" lvl="8" marL="4114800" rtl="0">
              <a:lnSpc>
                <a:spcPct val="100000"/>
              </a:lnSpc>
              <a:spcBef>
                <a:spcPts val="0"/>
              </a:spcBef>
              <a:spcAft>
                <a:spcPts val="0"/>
              </a:spcAft>
              <a:buSzPts val="1600"/>
              <a:buFont typeface="Nunito Light"/>
              <a:buChar char="■"/>
              <a:defRPr sz="1600"/>
            </a:lvl9pPr>
          </a:lstStyle>
          <a:p/>
        </p:txBody>
      </p:sp>
      <p:sp>
        <p:nvSpPr>
          <p:cNvPr id="162" name="Google Shape;162;p22"/>
          <p:cNvSpPr txBox="1"/>
          <p:nvPr>
            <p:ph type="title"/>
          </p:nvPr>
        </p:nvSpPr>
        <p:spPr>
          <a:xfrm>
            <a:off x="720000" y="365760"/>
            <a:ext cx="7704000" cy="54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63" name="Google Shape;163;p22"/>
          <p:cNvSpPr txBox="1"/>
          <p:nvPr>
            <p:ph idx="3" type="subTitle"/>
          </p:nvPr>
        </p:nvSpPr>
        <p:spPr>
          <a:xfrm>
            <a:off x="720150" y="1024500"/>
            <a:ext cx="7704000" cy="365700"/>
          </a:xfrm>
          <a:prstGeom prst="rect">
            <a:avLst/>
          </a:prstGeom>
        </p:spPr>
        <p:txBody>
          <a:bodyPr anchorCtr="0" anchor="t" bIns="91425" lIns="91425" spcFirstLastPara="1" rIns="91425" wrap="square" tIns="91425">
            <a:noAutofit/>
          </a:bodyPr>
          <a:lstStyle>
            <a:lvl1pPr lvl="0" rtl="0" algn="ctr">
              <a:lnSpc>
                <a:spcPct val="100000"/>
              </a:lnSpc>
              <a:spcBef>
                <a:spcPts val="30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64" name="Google Shape;164;p22"/>
          <p:cNvPicPr preferRelativeResize="0"/>
          <p:nvPr/>
        </p:nvPicPr>
        <p:blipFill>
          <a:blip r:embed="rId3">
            <a:alphaModFix amt="70000"/>
          </a:blip>
          <a:stretch>
            <a:fillRect/>
          </a:stretch>
        </p:blipFill>
        <p:spPr>
          <a:xfrm>
            <a:off x="8425250" y="518147"/>
            <a:ext cx="2429249" cy="2429249"/>
          </a:xfrm>
          <a:prstGeom prst="rect">
            <a:avLst/>
          </a:prstGeom>
          <a:noFill/>
          <a:ln>
            <a:noFill/>
          </a:ln>
        </p:spPr>
      </p:pic>
      <p:pic>
        <p:nvPicPr>
          <p:cNvPr id="165" name="Google Shape;165;p22"/>
          <p:cNvPicPr preferRelativeResize="0"/>
          <p:nvPr/>
        </p:nvPicPr>
        <p:blipFill>
          <a:blip r:embed="rId3">
            <a:alphaModFix amt="70000"/>
          </a:blip>
          <a:stretch>
            <a:fillRect/>
          </a:stretch>
        </p:blipFill>
        <p:spPr>
          <a:xfrm>
            <a:off x="8782875" y="3350062"/>
            <a:ext cx="669125" cy="669125"/>
          </a:xfrm>
          <a:prstGeom prst="rect">
            <a:avLst/>
          </a:prstGeom>
          <a:noFill/>
          <a:ln>
            <a:noFill/>
          </a:ln>
        </p:spPr>
      </p:pic>
      <p:pic>
        <p:nvPicPr>
          <p:cNvPr id="166" name="Google Shape;166;p22"/>
          <p:cNvPicPr preferRelativeResize="0"/>
          <p:nvPr/>
        </p:nvPicPr>
        <p:blipFill>
          <a:blip r:embed="rId4">
            <a:alphaModFix amt="70000"/>
          </a:blip>
          <a:stretch>
            <a:fillRect/>
          </a:stretch>
        </p:blipFill>
        <p:spPr>
          <a:xfrm>
            <a:off x="7306826" y="4046150"/>
            <a:ext cx="2767095" cy="3010300"/>
          </a:xfrm>
          <a:prstGeom prst="rect">
            <a:avLst/>
          </a:prstGeom>
          <a:noFill/>
          <a:ln>
            <a:noFill/>
          </a:ln>
        </p:spPr>
      </p:pic>
      <p:pic>
        <p:nvPicPr>
          <p:cNvPr id="167" name="Google Shape;167;p22"/>
          <p:cNvPicPr preferRelativeResize="0"/>
          <p:nvPr/>
        </p:nvPicPr>
        <p:blipFill rotWithShape="1">
          <a:blip r:embed="rId5">
            <a:alphaModFix amt="70000"/>
          </a:blip>
          <a:srcRect b="1970" l="0" r="0" t="-1970"/>
          <a:stretch/>
        </p:blipFill>
        <p:spPr>
          <a:xfrm>
            <a:off x="-926775" y="3264801"/>
            <a:ext cx="2858725" cy="2858725"/>
          </a:xfrm>
          <a:prstGeom prst="rect">
            <a:avLst/>
          </a:prstGeom>
          <a:noFill/>
          <a:ln>
            <a:noFill/>
          </a:ln>
        </p:spPr>
      </p:pic>
      <p:pic>
        <p:nvPicPr>
          <p:cNvPr id="168" name="Google Shape;168;p22"/>
          <p:cNvPicPr preferRelativeResize="0"/>
          <p:nvPr/>
        </p:nvPicPr>
        <p:blipFill>
          <a:blip r:embed="rId6">
            <a:alphaModFix amt="70000"/>
          </a:blip>
          <a:stretch>
            <a:fillRect/>
          </a:stretch>
        </p:blipFill>
        <p:spPr>
          <a:xfrm>
            <a:off x="-1687650" y="990662"/>
            <a:ext cx="2527100" cy="2527100"/>
          </a:xfrm>
          <a:prstGeom prst="rect">
            <a:avLst/>
          </a:prstGeom>
          <a:noFill/>
          <a:ln>
            <a:noFill/>
          </a:ln>
        </p:spPr>
      </p:pic>
      <p:sp>
        <p:nvSpPr>
          <p:cNvPr id="169" name="Google Shape;169;p22"/>
          <p:cNvSpPr/>
          <p:nvPr/>
        </p:nvSpPr>
        <p:spPr>
          <a:xfrm>
            <a:off x="3806213" y="4378915"/>
            <a:ext cx="1531573" cy="1531573"/>
          </a:xfrm>
          <a:custGeom>
            <a:rect b="b" l="l" r="r" t="t"/>
            <a:pathLst>
              <a:path extrusionOk="0" h="109281" w="109281">
                <a:moveTo>
                  <a:pt x="54640" y="109281"/>
                </a:moveTo>
                <a:lnTo>
                  <a:pt x="54640" y="109281"/>
                </a:lnTo>
                <a:lnTo>
                  <a:pt x="56059" y="109256"/>
                </a:lnTo>
                <a:lnTo>
                  <a:pt x="57453" y="109206"/>
                </a:lnTo>
                <a:lnTo>
                  <a:pt x="58847" y="109106"/>
                </a:lnTo>
                <a:lnTo>
                  <a:pt x="60216" y="109007"/>
                </a:lnTo>
                <a:lnTo>
                  <a:pt x="61585" y="108833"/>
                </a:lnTo>
                <a:lnTo>
                  <a:pt x="62954" y="108658"/>
                </a:lnTo>
                <a:lnTo>
                  <a:pt x="64298" y="108434"/>
                </a:lnTo>
                <a:lnTo>
                  <a:pt x="65643" y="108160"/>
                </a:lnTo>
                <a:lnTo>
                  <a:pt x="66987" y="107887"/>
                </a:lnTo>
                <a:lnTo>
                  <a:pt x="68281" y="107563"/>
                </a:lnTo>
                <a:lnTo>
                  <a:pt x="69601" y="107215"/>
                </a:lnTo>
                <a:lnTo>
                  <a:pt x="70895" y="106816"/>
                </a:lnTo>
                <a:lnTo>
                  <a:pt x="72165" y="106418"/>
                </a:lnTo>
                <a:lnTo>
                  <a:pt x="73434" y="105970"/>
                </a:lnTo>
                <a:lnTo>
                  <a:pt x="74679" y="105497"/>
                </a:lnTo>
                <a:lnTo>
                  <a:pt x="75899" y="104974"/>
                </a:lnTo>
                <a:lnTo>
                  <a:pt x="77118" y="104451"/>
                </a:lnTo>
                <a:lnTo>
                  <a:pt x="78313" y="103879"/>
                </a:lnTo>
                <a:lnTo>
                  <a:pt x="79508" y="103306"/>
                </a:lnTo>
                <a:lnTo>
                  <a:pt x="80678" y="102684"/>
                </a:lnTo>
                <a:lnTo>
                  <a:pt x="81823" y="102037"/>
                </a:lnTo>
                <a:lnTo>
                  <a:pt x="82968" y="101365"/>
                </a:lnTo>
                <a:lnTo>
                  <a:pt x="84088" y="100668"/>
                </a:lnTo>
                <a:lnTo>
                  <a:pt x="85184" y="99946"/>
                </a:lnTo>
                <a:lnTo>
                  <a:pt x="86254" y="99199"/>
                </a:lnTo>
                <a:lnTo>
                  <a:pt x="87324" y="98427"/>
                </a:lnTo>
                <a:lnTo>
                  <a:pt x="88370" y="97631"/>
                </a:lnTo>
                <a:lnTo>
                  <a:pt x="89391" y="96809"/>
                </a:lnTo>
                <a:lnTo>
                  <a:pt x="90386" y="95963"/>
                </a:lnTo>
                <a:lnTo>
                  <a:pt x="91382" y="95092"/>
                </a:lnTo>
                <a:lnTo>
                  <a:pt x="92328" y="94195"/>
                </a:lnTo>
                <a:lnTo>
                  <a:pt x="93274" y="93274"/>
                </a:lnTo>
                <a:lnTo>
                  <a:pt x="94195" y="92328"/>
                </a:lnTo>
                <a:lnTo>
                  <a:pt x="95091" y="91383"/>
                </a:lnTo>
                <a:lnTo>
                  <a:pt x="95962" y="90387"/>
                </a:lnTo>
                <a:lnTo>
                  <a:pt x="96809" y="89391"/>
                </a:lnTo>
                <a:lnTo>
                  <a:pt x="97630" y="88370"/>
                </a:lnTo>
                <a:lnTo>
                  <a:pt x="98427" y="87325"/>
                </a:lnTo>
                <a:lnTo>
                  <a:pt x="99198" y="86255"/>
                </a:lnTo>
                <a:lnTo>
                  <a:pt x="99945" y="85184"/>
                </a:lnTo>
                <a:lnTo>
                  <a:pt x="100667" y="84089"/>
                </a:lnTo>
                <a:lnTo>
                  <a:pt x="101364" y="82969"/>
                </a:lnTo>
                <a:lnTo>
                  <a:pt x="102036" y="81824"/>
                </a:lnTo>
                <a:lnTo>
                  <a:pt x="102683" y="80678"/>
                </a:lnTo>
                <a:lnTo>
                  <a:pt x="103306" y="79509"/>
                </a:lnTo>
                <a:lnTo>
                  <a:pt x="103878" y="78314"/>
                </a:lnTo>
                <a:lnTo>
                  <a:pt x="104451" y="77119"/>
                </a:lnTo>
                <a:lnTo>
                  <a:pt x="104974" y="75899"/>
                </a:lnTo>
                <a:lnTo>
                  <a:pt x="105496" y="74679"/>
                </a:lnTo>
                <a:lnTo>
                  <a:pt x="105969" y="73435"/>
                </a:lnTo>
                <a:lnTo>
                  <a:pt x="106417" y="72165"/>
                </a:lnTo>
                <a:lnTo>
                  <a:pt x="106816" y="70896"/>
                </a:lnTo>
                <a:lnTo>
                  <a:pt x="107214" y="69601"/>
                </a:lnTo>
                <a:lnTo>
                  <a:pt x="107562" y="68282"/>
                </a:lnTo>
                <a:lnTo>
                  <a:pt x="107886" y="66987"/>
                </a:lnTo>
                <a:lnTo>
                  <a:pt x="108160" y="65643"/>
                </a:lnTo>
                <a:lnTo>
                  <a:pt x="108434" y="64299"/>
                </a:lnTo>
                <a:lnTo>
                  <a:pt x="108658" y="62955"/>
                </a:lnTo>
                <a:lnTo>
                  <a:pt x="108832" y="61585"/>
                </a:lnTo>
                <a:lnTo>
                  <a:pt x="109006" y="60216"/>
                </a:lnTo>
                <a:lnTo>
                  <a:pt x="109106" y="58847"/>
                </a:lnTo>
                <a:lnTo>
                  <a:pt x="109205" y="57453"/>
                </a:lnTo>
                <a:lnTo>
                  <a:pt x="109255" y="56059"/>
                </a:lnTo>
                <a:lnTo>
                  <a:pt x="109280" y="54640"/>
                </a:lnTo>
                <a:lnTo>
                  <a:pt x="109280" y="54640"/>
                </a:lnTo>
                <a:lnTo>
                  <a:pt x="109255" y="53221"/>
                </a:lnTo>
                <a:lnTo>
                  <a:pt x="109205" y="51827"/>
                </a:lnTo>
                <a:lnTo>
                  <a:pt x="109106" y="50433"/>
                </a:lnTo>
                <a:lnTo>
                  <a:pt x="109006" y="49039"/>
                </a:lnTo>
                <a:lnTo>
                  <a:pt x="108832" y="47670"/>
                </a:lnTo>
                <a:lnTo>
                  <a:pt x="108658" y="46326"/>
                </a:lnTo>
                <a:lnTo>
                  <a:pt x="108434" y="44957"/>
                </a:lnTo>
                <a:lnTo>
                  <a:pt x="108160" y="43638"/>
                </a:lnTo>
                <a:lnTo>
                  <a:pt x="107886" y="42293"/>
                </a:lnTo>
                <a:lnTo>
                  <a:pt x="107562" y="40974"/>
                </a:lnTo>
                <a:lnTo>
                  <a:pt x="107214" y="39680"/>
                </a:lnTo>
                <a:lnTo>
                  <a:pt x="106816" y="38385"/>
                </a:lnTo>
                <a:lnTo>
                  <a:pt x="106417" y="37116"/>
                </a:lnTo>
                <a:lnTo>
                  <a:pt x="105969" y="35846"/>
                </a:lnTo>
                <a:lnTo>
                  <a:pt x="105496" y="34601"/>
                </a:lnTo>
                <a:lnTo>
                  <a:pt x="104974" y="33382"/>
                </a:lnTo>
                <a:lnTo>
                  <a:pt x="104451" y="32162"/>
                </a:lnTo>
                <a:lnTo>
                  <a:pt x="103878" y="30942"/>
                </a:lnTo>
                <a:lnTo>
                  <a:pt x="103306" y="29772"/>
                </a:lnTo>
                <a:lnTo>
                  <a:pt x="102683" y="28602"/>
                </a:lnTo>
                <a:lnTo>
                  <a:pt x="102036" y="27432"/>
                </a:lnTo>
                <a:lnTo>
                  <a:pt x="101364" y="26312"/>
                </a:lnTo>
                <a:lnTo>
                  <a:pt x="100667" y="25192"/>
                </a:lnTo>
                <a:lnTo>
                  <a:pt x="99945" y="24097"/>
                </a:lnTo>
                <a:lnTo>
                  <a:pt x="99198" y="23001"/>
                </a:lnTo>
                <a:lnTo>
                  <a:pt x="98427" y="21956"/>
                </a:lnTo>
                <a:lnTo>
                  <a:pt x="97630" y="20910"/>
                </a:lnTo>
                <a:lnTo>
                  <a:pt x="96809" y="19890"/>
                </a:lnTo>
                <a:lnTo>
                  <a:pt x="95962" y="18869"/>
                </a:lnTo>
                <a:lnTo>
                  <a:pt x="95091" y="17898"/>
                </a:lnTo>
                <a:lnTo>
                  <a:pt x="94195" y="16952"/>
                </a:lnTo>
                <a:lnTo>
                  <a:pt x="93274" y="16006"/>
                </a:lnTo>
                <a:lnTo>
                  <a:pt x="92328" y="15085"/>
                </a:lnTo>
                <a:lnTo>
                  <a:pt x="91382" y="14189"/>
                </a:lnTo>
                <a:lnTo>
                  <a:pt x="90386" y="13318"/>
                </a:lnTo>
                <a:lnTo>
                  <a:pt x="89391" y="12471"/>
                </a:lnTo>
                <a:lnTo>
                  <a:pt x="88370" y="11650"/>
                </a:lnTo>
                <a:lnTo>
                  <a:pt x="87324" y="10853"/>
                </a:lnTo>
                <a:lnTo>
                  <a:pt x="86254" y="10082"/>
                </a:lnTo>
                <a:lnTo>
                  <a:pt x="85184" y="9335"/>
                </a:lnTo>
                <a:lnTo>
                  <a:pt x="84088" y="8613"/>
                </a:lnTo>
                <a:lnTo>
                  <a:pt x="82968" y="7916"/>
                </a:lnTo>
                <a:lnTo>
                  <a:pt x="81823" y="7244"/>
                </a:lnTo>
                <a:lnTo>
                  <a:pt x="80678" y="6597"/>
                </a:lnTo>
                <a:lnTo>
                  <a:pt x="79508" y="5974"/>
                </a:lnTo>
                <a:lnTo>
                  <a:pt x="78313" y="5377"/>
                </a:lnTo>
                <a:lnTo>
                  <a:pt x="77118" y="4829"/>
                </a:lnTo>
                <a:lnTo>
                  <a:pt x="75899" y="4282"/>
                </a:lnTo>
                <a:lnTo>
                  <a:pt x="74679" y="3784"/>
                </a:lnTo>
                <a:lnTo>
                  <a:pt x="73409" y="3311"/>
                </a:lnTo>
                <a:lnTo>
                  <a:pt x="72165" y="2863"/>
                </a:lnTo>
                <a:lnTo>
                  <a:pt x="70895" y="2464"/>
                </a:lnTo>
                <a:lnTo>
                  <a:pt x="69601" y="2066"/>
                </a:lnTo>
                <a:lnTo>
                  <a:pt x="68281" y="1718"/>
                </a:lnTo>
                <a:lnTo>
                  <a:pt x="66987" y="1394"/>
                </a:lnTo>
                <a:lnTo>
                  <a:pt x="65643" y="1095"/>
                </a:lnTo>
                <a:lnTo>
                  <a:pt x="64298" y="846"/>
                </a:lnTo>
                <a:lnTo>
                  <a:pt x="62954" y="622"/>
                </a:lnTo>
                <a:lnTo>
                  <a:pt x="61585" y="448"/>
                </a:lnTo>
                <a:lnTo>
                  <a:pt x="60216" y="274"/>
                </a:lnTo>
                <a:lnTo>
                  <a:pt x="58847" y="149"/>
                </a:lnTo>
                <a:lnTo>
                  <a:pt x="57453" y="75"/>
                </a:lnTo>
                <a:lnTo>
                  <a:pt x="56059" y="25"/>
                </a:lnTo>
                <a:lnTo>
                  <a:pt x="54640" y="0"/>
                </a:lnTo>
                <a:lnTo>
                  <a:pt x="54640" y="0"/>
                </a:lnTo>
                <a:lnTo>
                  <a:pt x="53221" y="25"/>
                </a:lnTo>
                <a:lnTo>
                  <a:pt x="51827" y="75"/>
                </a:lnTo>
                <a:lnTo>
                  <a:pt x="50433" y="149"/>
                </a:lnTo>
                <a:lnTo>
                  <a:pt x="49039" y="274"/>
                </a:lnTo>
                <a:lnTo>
                  <a:pt x="47670" y="448"/>
                </a:lnTo>
                <a:lnTo>
                  <a:pt x="46326" y="622"/>
                </a:lnTo>
                <a:lnTo>
                  <a:pt x="44957" y="846"/>
                </a:lnTo>
                <a:lnTo>
                  <a:pt x="43637" y="1095"/>
                </a:lnTo>
                <a:lnTo>
                  <a:pt x="42293" y="1394"/>
                </a:lnTo>
                <a:lnTo>
                  <a:pt x="40974" y="1718"/>
                </a:lnTo>
                <a:lnTo>
                  <a:pt x="39679" y="2066"/>
                </a:lnTo>
                <a:lnTo>
                  <a:pt x="38385" y="2464"/>
                </a:lnTo>
                <a:lnTo>
                  <a:pt x="37115" y="2863"/>
                </a:lnTo>
                <a:lnTo>
                  <a:pt x="35846" y="3311"/>
                </a:lnTo>
                <a:lnTo>
                  <a:pt x="34601" y="3784"/>
                </a:lnTo>
                <a:lnTo>
                  <a:pt x="33381" y="4282"/>
                </a:lnTo>
                <a:lnTo>
                  <a:pt x="32162" y="4829"/>
                </a:lnTo>
                <a:lnTo>
                  <a:pt x="30942" y="5377"/>
                </a:lnTo>
                <a:lnTo>
                  <a:pt x="29772" y="5974"/>
                </a:lnTo>
                <a:lnTo>
                  <a:pt x="28602" y="6597"/>
                </a:lnTo>
                <a:lnTo>
                  <a:pt x="27432" y="7244"/>
                </a:lnTo>
                <a:lnTo>
                  <a:pt x="26312" y="7916"/>
                </a:lnTo>
                <a:lnTo>
                  <a:pt x="25192" y="8613"/>
                </a:lnTo>
                <a:lnTo>
                  <a:pt x="24096" y="9335"/>
                </a:lnTo>
                <a:lnTo>
                  <a:pt x="23001" y="10082"/>
                </a:lnTo>
                <a:lnTo>
                  <a:pt x="21956" y="10853"/>
                </a:lnTo>
                <a:lnTo>
                  <a:pt x="20910" y="11650"/>
                </a:lnTo>
                <a:lnTo>
                  <a:pt x="19889" y="12471"/>
                </a:lnTo>
                <a:lnTo>
                  <a:pt x="18869" y="13318"/>
                </a:lnTo>
                <a:lnTo>
                  <a:pt x="17898" y="14189"/>
                </a:lnTo>
                <a:lnTo>
                  <a:pt x="16952" y="15085"/>
                </a:lnTo>
                <a:lnTo>
                  <a:pt x="16006" y="16006"/>
                </a:lnTo>
                <a:lnTo>
                  <a:pt x="15085" y="16952"/>
                </a:lnTo>
                <a:lnTo>
                  <a:pt x="14189" y="17898"/>
                </a:lnTo>
                <a:lnTo>
                  <a:pt x="13318" y="18869"/>
                </a:lnTo>
                <a:lnTo>
                  <a:pt x="12471" y="19890"/>
                </a:lnTo>
                <a:lnTo>
                  <a:pt x="11650" y="20910"/>
                </a:lnTo>
                <a:lnTo>
                  <a:pt x="10853" y="21956"/>
                </a:lnTo>
                <a:lnTo>
                  <a:pt x="10082" y="23001"/>
                </a:lnTo>
                <a:lnTo>
                  <a:pt x="9335" y="24097"/>
                </a:lnTo>
                <a:lnTo>
                  <a:pt x="8613" y="25192"/>
                </a:lnTo>
                <a:lnTo>
                  <a:pt x="7916" y="26312"/>
                </a:lnTo>
                <a:lnTo>
                  <a:pt x="7244" y="27432"/>
                </a:lnTo>
                <a:lnTo>
                  <a:pt x="6597" y="28602"/>
                </a:lnTo>
                <a:lnTo>
                  <a:pt x="5974" y="29772"/>
                </a:lnTo>
                <a:lnTo>
                  <a:pt x="5377" y="30942"/>
                </a:lnTo>
                <a:lnTo>
                  <a:pt x="4829" y="32162"/>
                </a:lnTo>
                <a:lnTo>
                  <a:pt x="4282" y="33382"/>
                </a:lnTo>
                <a:lnTo>
                  <a:pt x="3784" y="34601"/>
                </a:lnTo>
                <a:lnTo>
                  <a:pt x="3311" y="35846"/>
                </a:lnTo>
                <a:lnTo>
                  <a:pt x="2863" y="37116"/>
                </a:lnTo>
                <a:lnTo>
                  <a:pt x="2464" y="38385"/>
                </a:lnTo>
                <a:lnTo>
                  <a:pt x="2066" y="39680"/>
                </a:lnTo>
                <a:lnTo>
                  <a:pt x="1718" y="40974"/>
                </a:lnTo>
                <a:lnTo>
                  <a:pt x="1394" y="42293"/>
                </a:lnTo>
                <a:lnTo>
                  <a:pt x="1095" y="43638"/>
                </a:lnTo>
                <a:lnTo>
                  <a:pt x="846" y="44957"/>
                </a:lnTo>
                <a:lnTo>
                  <a:pt x="622" y="46326"/>
                </a:lnTo>
                <a:lnTo>
                  <a:pt x="423" y="47670"/>
                </a:lnTo>
                <a:lnTo>
                  <a:pt x="274" y="49039"/>
                </a:lnTo>
                <a:lnTo>
                  <a:pt x="149" y="50433"/>
                </a:lnTo>
                <a:lnTo>
                  <a:pt x="75" y="51827"/>
                </a:lnTo>
                <a:lnTo>
                  <a:pt x="25" y="53221"/>
                </a:lnTo>
                <a:lnTo>
                  <a:pt x="0" y="54640"/>
                </a:lnTo>
                <a:lnTo>
                  <a:pt x="0" y="54640"/>
                </a:lnTo>
                <a:lnTo>
                  <a:pt x="25" y="56059"/>
                </a:lnTo>
                <a:lnTo>
                  <a:pt x="75" y="57453"/>
                </a:lnTo>
                <a:lnTo>
                  <a:pt x="149" y="58847"/>
                </a:lnTo>
                <a:lnTo>
                  <a:pt x="274" y="60216"/>
                </a:lnTo>
                <a:lnTo>
                  <a:pt x="423" y="61585"/>
                </a:lnTo>
                <a:lnTo>
                  <a:pt x="622" y="62955"/>
                </a:lnTo>
                <a:lnTo>
                  <a:pt x="846" y="64299"/>
                </a:lnTo>
                <a:lnTo>
                  <a:pt x="1095" y="65643"/>
                </a:lnTo>
                <a:lnTo>
                  <a:pt x="1394" y="66987"/>
                </a:lnTo>
                <a:lnTo>
                  <a:pt x="1718" y="68282"/>
                </a:lnTo>
                <a:lnTo>
                  <a:pt x="2066" y="69601"/>
                </a:lnTo>
                <a:lnTo>
                  <a:pt x="2464" y="70896"/>
                </a:lnTo>
                <a:lnTo>
                  <a:pt x="2863" y="72165"/>
                </a:lnTo>
                <a:lnTo>
                  <a:pt x="3311" y="73435"/>
                </a:lnTo>
                <a:lnTo>
                  <a:pt x="3784" y="74679"/>
                </a:lnTo>
                <a:lnTo>
                  <a:pt x="4282" y="75899"/>
                </a:lnTo>
                <a:lnTo>
                  <a:pt x="4829" y="77119"/>
                </a:lnTo>
                <a:lnTo>
                  <a:pt x="5377" y="78314"/>
                </a:lnTo>
                <a:lnTo>
                  <a:pt x="5974" y="79509"/>
                </a:lnTo>
                <a:lnTo>
                  <a:pt x="6597" y="80678"/>
                </a:lnTo>
                <a:lnTo>
                  <a:pt x="7244" y="81824"/>
                </a:lnTo>
                <a:lnTo>
                  <a:pt x="7916" y="82969"/>
                </a:lnTo>
                <a:lnTo>
                  <a:pt x="8613" y="84089"/>
                </a:lnTo>
                <a:lnTo>
                  <a:pt x="9335" y="85184"/>
                </a:lnTo>
                <a:lnTo>
                  <a:pt x="10082" y="86255"/>
                </a:lnTo>
                <a:lnTo>
                  <a:pt x="10853" y="87325"/>
                </a:lnTo>
                <a:lnTo>
                  <a:pt x="11650" y="88370"/>
                </a:lnTo>
                <a:lnTo>
                  <a:pt x="12471" y="89391"/>
                </a:lnTo>
                <a:lnTo>
                  <a:pt x="13318" y="90387"/>
                </a:lnTo>
                <a:lnTo>
                  <a:pt x="14189" y="91383"/>
                </a:lnTo>
                <a:lnTo>
                  <a:pt x="15085" y="92328"/>
                </a:lnTo>
                <a:lnTo>
                  <a:pt x="16006" y="93274"/>
                </a:lnTo>
                <a:lnTo>
                  <a:pt x="16952" y="94195"/>
                </a:lnTo>
                <a:lnTo>
                  <a:pt x="17898" y="95092"/>
                </a:lnTo>
                <a:lnTo>
                  <a:pt x="18869" y="95963"/>
                </a:lnTo>
                <a:lnTo>
                  <a:pt x="19889" y="96809"/>
                </a:lnTo>
                <a:lnTo>
                  <a:pt x="20910" y="97631"/>
                </a:lnTo>
                <a:lnTo>
                  <a:pt x="21956" y="98427"/>
                </a:lnTo>
                <a:lnTo>
                  <a:pt x="23001" y="99199"/>
                </a:lnTo>
                <a:lnTo>
                  <a:pt x="24096" y="99946"/>
                </a:lnTo>
                <a:lnTo>
                  <a:pt x="25192" y="100668"/>
                </a:lnTo>
                <a:lnTo>
                  <a:pt x="26312" y="101365"/>
                </a:lnTo>
                <a:lnTo>
                  <a:pt x="27432" y="102037"/>
                </a:lnTo>
                <a:lnTo>
                  <a:pt x="28602" y="102684"/>
                </a:lnTo>
                <a:lnTo>
                  <a:pt x="29772" y="103306"/>
                </a:lnTo>
                <a:lnTo>
                  <a:pt x="30942" y="103879"/>
                </a:lnTo>
                <a:lnTo>
                  <a:pt x="32162" y="104451"/>
                </a:lnTo>
                <a:lnTo>
                  <a:pt x="33381" y="104974"/>
                </a:lnTo>
                <a:lnTo>
                  <a:pt x="34601" y="105497"/>
                </a:lnTo>
                <a:lnTo>
                  <a:pt x="35846" y="105970"/>
                </a:lnTo>
                <a:lnTo>
                  <a:pt x="37115" y="106418"/>
                </a:lnTo>
                <a:lnTo>
                  <a:pt x="38385" y="106816"/>
                </a:lnTo>
                <a:lnTo>
                  <a:pt x="39679" y="107215"/>
                </a:lnTo>
                <a:lnTo>
                  <a:pt x="40974" y="107563"/>
                </a:lnTo>
                <a:lnTo>
                  <a:pt x="42293" y="107887"/>
                </a:lnTo>
                <a:lnTo>
                  <a:pt x="43637" y="108160"/>
                </a:lnTo>
                <a:lnTo>
                  <a:pt x="44957" y="108434"/>
                </a:lnTo>
                <a:lnTo>
                  <a:pt x="46326" y="108658"/>
                </a:lnTo>
                <a:lnTo>
                  <a:pt x="47670" y="108833"/>
                </a:lnTo>
                <a:lnTo>
                  <a:pt x="49039" y="109007"/>
                </a:lnTo>
                <a:lnTo>
                  <a:pt x="50433" y="109106"/>
                </a:lnTo>
                <a:lnTo>
                  <a:pt x="51827" y="109206"/>
                </a:lnTo>
                <a:lnTo>
                  <a:pt x="53221" y="109256"/>
                </a:lnTo>
                <a:lnTo>
                  <a:pt x="54640" y="109281"/>
                </a:lnTo>
                <a:lnTo>
                  <a:pt x="54640" y="109281"/>
                </a:lnTo>
                <a:close/>
                <a:moveTo>
                  <a:pt x="97680" y="51827"/>
                </a:moveTo>
                <a:lnTo>
                  <a:pt x="70173" y="53620"/>
                </a:lnTo>
                <a:lnTo>
                  <a:pt x="70173" y="53620"/>
                </a:lnTo>
                <a:lnTo>
                  <a:pt x="69999" y="53620"/>
                </a:lnTo>
                <a:lnTo>
                  <a:pt x="69800" y="53620"/>
                </a:lnTo>
                <a:lnTo>
                  <a:pt x="69626" y="53570"/>
                </a:lnTo>
                <a:lnTo>
                  <a:pt x="69451" y="53520"/>
                </a:lnTo>
                <a:lnTo>
                  <a:pt x="69277" y="53470"/>
                </a:lnTo>
                <a:lnTo>
                  <a:pt x="69103" y="53396"/>
                </a:lnTo>
                <a:lnTo>
                  <a:pt x="68953" y="53296"/>
                </a:lnTo>
                <a:lnTo>
                  <a:pt x="68804" y="53197"/>
                </a:lnTo>
                <a:lnTo>
                  <a:pt x="68655" y="53072"/>
                </a:lnTo>
                <a:lnTo>
                  <a:pt x="68530" y="52948"/>
                </a:lnTo>
                <a:lnTo>
                  <a:pt x="68406" y="52823"/>
                </a:lnTo>
                <a:lnTo>
                  <a:pt x="68306" y="52674"/>
                </a:lnTo>
                <a:lnTo>
                  <a:pt x="68232" y="52500"/>
                </a:lnTo>
                <a:lnTo>
                  <a:pt x="68132" y="52325"/>
                </a:lnTo>
                <a:lnTo>
                  <a:pt x="68082" y="52151"/>
                </a:lnTo>
                <a:lnTo>
                  <a:pt x="68032" y="51977"/>
                </a:lnTo>
                <a:lnTo>
                  <a:pt x="68032" y="51977"/>
                </a:lnTo>
                <a:lnTo>
                  <a:pt x="68008" y="51778"/>
                </a:lnTo>
                <a:lnTo>
                  <a:pt x="68008" y="51603"/>
                </a:lnTo>
                <a:lnTo>
                  <a:pt x="68008" y="51404"/>
                </a:lnTo>
                <a:lnTo>
                  <a:pt x="68032" y="51230"/>
                </a:lnTo>
                <a:lnTo>
                  <a:pt x="68057" y="51056"/>
                </a:lnTo>
                <a:lnTo>
                  <a:pt x="68107" y="50881"/>
                </a:lnTo>
                <a:lnTo>
                  <a:pt x="68182" y="50707"/>
                </a:lnTo>
                <a:lnTo>
                  <a:pt x="68281" y="50558"/>
                </a:lnTo>
                <a:lnTo>
                  <a:pt x="68356" y="50384"/>
                </a:lnTo>
                <a:lnTo>
                  <a:pt x="68481" y="50259"/>
                </a:lnTo>
                <a:lnTo>
                  <a:pt x="68605" y="50110"/>
                </a:lnTo>
                <a:lnTo>
                  <a:pt x="68729" y="49985"/>
                </a:lnTo>
                <a:lnTo>
                  <a:pt x="68879" y="49886"/>
                </a:lnTo>
                <a:lnTo>
                  <a:pt x="69053" y="49786"/>
                </a:lnTo>
                <a:lnTo>
                  <a:pt x="69202" y="49711"/>
                </a:lnTo>
                <a:lnTo>
                  <a:pt x="69377" y="49637"/>
                </a:lnTo>
                <a:lnTo>
                  <a:pt x="95464" y="40775"/>
                </a:lnTo>
                <a:lnTo>
                  <a:pt x="95464" y="40775"/>
                </a:lnTo>
                <a:lnTo>
                  <a:pt x="95788" y="40675"/>
                </a:lnTo>
                <a:lnTo>
                  <a:pt x="96087" y="40601"/>
                </a:lnTo>
                <a:lnTo>
                  <a:pt x="96386" y="40551"/>
                </a:lnTo>
                <a:lnTo>
                  <a:pt x="96709" y="40501"/>
                </a:lnTo>
                <a:lnTo>
                  <a:pt x="97008" y="40476"/>
                </a:lnTo>
                <a:lnTo>
                  <a:pt x="97307" y="40476"/>
                </a:lnTo>
                <a:lnTo>
                  <a:pt x="97605" y="40476"/>
                </a:lnTo>
                <a:lnTo>
                  <a:pt x="97904" y="40501"/>
                </a:lnTo>
                <a:lnTo>
                  <a:pt x="98203" y="40551"/>
                </a:lnTo>
                <a:lnTo>
                  <a:pt x="98501" y="40601"/>
                </a:lnTo>
                <a:lnTo>
                  <a:pt x="98775" y="40675"/>
                </a:lnTo>
                <a:lnTo>
                  <a:pt x="99074" y="40750"/>
                </a:lnTo>
                <a:lnTo>
                  <a:pt x="99348" y="40850"/>
                </a:lnTo>
                <a:lnTo>
                  <a:pt x="99622" y="40974"/>
                </a:lnTo>
                <a:lnTo>
                  <a:pt x="99871" y="41098"/>
                </a:lnTo>
                <a:lnTo>
                  <a:pt x="100144" y="41223"/>
                </a:lnTo>
                <a:lnTo>
                  <a:pt x="100393" y="41397"/>
                </a:lnTo>
                <a:lnTo>
                  <a:pt x="100642" y="41547"/>
                </a:lnTo>
                <a:lnTo>
                  <a:pt x="100866" y="41746"/>
                </a:lnTo>
                <a:lnTo>
                  <a:pt x="101090" y="41920"/>
                </a:lnTo>
                <a:lnTo>
                  <a:pt x="101314" y="42119"/>
                </a:lnTo>
                <a:lnTo>
                  <a:pt x="101513" y="42343"/>
                </a:lnTo>
                <a:lnTo>
                  <a:pt x="101713" y="42567"/>
                </a:lnTo>
                <a:lnTo>
                  <a:pt x="101887" y="42791"/>
                </a:lnTo>
                <a:lnTo>
                  <a:pt x="102061" y="43040"/>
                </a:lnTo>
                <a:lnTo>
                  <a:pt x="102210" y="43314"/>
                </a:lnTo>
                <a:lnTo>
                  <a:pt x="102360" y="43563"/>
                </a:lnTo>
                <a:lnTo>
                  <a:pt x="102484" y="43862"/>
                </a:lnTo>
                <a:lnTo>
                  <a:pt x="102609" y="44135"/>
                </a:lnTo>
                <a:lnTo>
                  <a:pt x="102708" y="44434"/>
                </a:lnTo>
                <a:lnTo>
                  <a:pt x="102808" y="44733"/>
                </a:lnTo>
                <a:lnTo>
                  <a:pt x="102858" y="45032"/>
                </a:lnTo>
                <a:lnTo>
                  <a:pt x="102858" y="45032"/>
                </a:lnTo>
                <a:lnTo>
                  <a:pt x="102932" y="45355"/>
                </a:lnTo>
                <a:lnTo>
                  <a:pt x="102957" y="45679"/>
                </a:lnTo>
                <a:lnTo>
                  <a:pt x="102982" y="45978"/>
                </a:lnTo>
                <a:lnTo>
                  <a:pt x="102982" y="46301"/>
                </a:lnTo>
                <a:lnTo>
                  <a:pt x="102957" y="46600"/>
                </a:lnTo>
                <a:lnTo>
                  <a:pt x="102932" y="46899"/>
                </a:lnTo>
                <a:lnTo>
                  <a:pt x="102883" y="47197"/>
                </a:lnTo>
                <a:lnTo>
                  <a:pt x="102833" y="47496"/>
                </a:lnTo>
                <a:lnTo>
                  <a:pt x="102733" y="47770"/>
                </a:lnTo>
                <a:lnTo>
                  <a:pt x="102659" y="48069"/>
                </a:lnTo>
                <a:lnTo>
                  <a:pt x="102534" y="48342"/>
                </a:lnTo>
                <a:lnTo>
                  <a:pt x="102410" y="48591"/>
                </a:lnTo>
                <a:lnTo>
                  <a:pt x="102285" y="48865"/>
                </a:lnTo>
                <a:lnTo>
                  <a:pt x="102136" y="49114"/>
                </a:lnTo>
                <a:lnTo>
                  <a:pt x="101986" y="49363"/>
                </a:lnTo>
                <a:lnTo>
                  <a:pt x="101812" y="49612"/>
                </a:lnTo>
                <a:lnTo>
                  <a:pt x="101613" y="49836"/>
                </a:lnTo>
                <a:lnTo>
                  <a:pt x="101414" y="50060"/>
                </a:lnTo>
                <a:lnTo>
                  <a:pt x="101215" y="50259"/>
                </a:lnTo>
                <a:lnTo>
                  <a:pt x="100991" y="50458"/>
                </a:lnTo>
                <a:lnTo>
                  <a:pt x="100767" y="50657"/>
                </a:lnTo>
                <a:lnTo>
                  <a:pt x="100518" y="50832"/>
                </a:lnTo>
                <a:lnTo>
                  <a:pt x="100269" y="50981"/>
                </a:lnTo>
                <a:lnTo>
                  <a:pt x="100020" y="51130"/>
                </a:lnTo>
                <a:lnTo>
                  <a:pt x="99746" y="51280"/>
                </a:lnTo>
                <a:lnTo>
                  <a:pt x="99472" y="51404"/>
                </a:lnTo>
                <a:lnTo>
                  <a:pt x="99198" y="51504"/>
                </a:lnTo>
                <a:lnTo>
                  <a:pt x="98900" y="51603"/>
                </a:lnTo>
                <a:lnTo>
                  <a:pt x="98601" y="51678"/>
                </a:lnTo>
                <a:lnTo>
                  <a:pt x="98302" y="51753"/>
                </a:lnTo>
                <a:lnTo>
                  <a:pt x="97979" y="51778"/>
                </a:lnTo>
                <a:lnTo>
                  <a:pt x="97680" y="51827"/>
                </a:lnTo>
                <a:lnTo>
                  <a:pt x="97680" y="51827"/>
                </a:lnTo>
                <a:close/>
                <a:moveTo>
                  <a:pt x="93324" y="35572"/>
                </a:moveTo>
                <a:lnTo>
                  <a:pt x="68605" y="47745"/>
                </a:lnTo>
                <a:lnTo>
                  <a:pt x="68605" y="47745"/>
                </a:lnTo>
                <a:lnTo>
                  <a:pt x="68431" y="47820"/>
                </a:lnTo>
                <a:lnTo>
                  <a:pt x="68256" y="47894"/>
                </a:lnTo>
                <a:lnTo>
                  <a:pt x="68082" y="47919"/>
                </a:lnTo>
                <a:lnTo>
                  <a:pt x="67883" y="47944"/>
                </a:lnTo>
                <a:lnTo>
                  <a:pt x="67709" y="47969"/>
                </a:lnTo>
                <a:lnTo>
                  <a:pt x="67535" y="47944"/>
                </a:lnTo>
                <a:lnTo>
                  <a:pt x="67335" y="47919"/>
                </a:lnTo>
                <a:lnTo>
                  <a:pt x="67161" y="47894"/>
                </a:lnTo>
                <a:lnTo>
                  <a:pt x="66987" y="47845"/>
                </a:lnTo>
                <a:lnTo>
                  <a:pt x="66838" y="47770"/>
                </a:lnTo>
                <a:lnTo>
                  <a:pt x="66663" y="47670"/>
                </a:lnTo>
                <a:lnTo>
                  <a:pt x="66514" y="47571"/>
                </a:lnTo>
                <a:lnTo>
                  <a:pt x="66365" y="47471"/>
                </a:lnTo>
                <a:lnTo>
                  <a:pt x="66240" y="47347"/>
                </a:lnTo>
                <a:lnTo>
                  <a:pt x="66116" y="47197"/>
                </a:lnTo>
                <a:lnTo>
                  <a:pt x="65991" y="47048"/>
                </a:lnTo>
                <a:lnTo>
                  <a:pt x="65991" y="47048"/>
                </a:lnTo>
                <a:lnTo>
                  <a:pt x="65892" y="46874"/>
                </a:lnTo>
                <a:lnTo>
                  <a:pt x="65817" y="46724"/>
                </a:lnTo>
                <a:lnTo>
                  <a:pt x="65742" y="46550"/>
                </a:lnTo>
                <a:lnTo>
                  <a:pt x="65692" y="46376"/>
                </a:lnTo>
                <a:lnTo>
                  <a:pt x="65668" y="46177"/>
                </a:lnTo>
                <a:lnTo>
                  <a:pt x="65643" y="46002"/>
                </a:lnTo>
                <a:lnTo>
                  <a:pt x="65643" y="45828"/>
                </a:lnTo>
                <a:lnTo>
                  <a:pt x="65668" y="45629"/>
                </a:lnTo>
                <a:lnTo>
                  <a:pt x="65692" y="45455"/>
                </a:lnTo>
                <a:lnTo>
                  <a:pt x="65742" y="45281"/>
                </a:lnTo>
                <a:lnTo>
                  <a:pt x="65817" y="45106"/>
                </a:lnTo>
                <a:lnTo>
                  <a:pt x="65892" y="44957"/>
                </a:lnTo>
                <a:lnTo>
                  <a:pt x="65991" y="44783"/>
                </a:lnTo>
                <a:lnTo>
                  <a:pt x="66091" y="44633"/>
                </a:lnTo>
                <a:lnTo>
                  <a:pt x="66215" y="44509"/>
                </a:lnTo>
                <a:lnTo>
                  <a:pt x="66340" y="44359"/>
                </a:lnTo>
                <a:lnTo>
                  <a:pt x="87051" y="26212"/>
                </a:lnTo>
                <a:lnTo>
                  <a:pt x="87051" y="26212"/>
                </a:lnTo>
                <a:lnTo>
                  <a:pt x="87300" y="25988"/>
                </a:lnTo>
                <a:lnTo>
                  <a:pt x="87573" y="25814"/>
                </a:lnTo>
                <a:lnTo>
                  <a:pt x="87822" y="25640"/>
                </a:lnTo>
                <a:lnTo>
                  <a:pt x="88096" y="25491"/>
                </a:lnTo>
                <a:lnTo>
                  <a:pt x="88370" y="25341"/>
                </a:lnTo>
                <a:lnTo>
                  <a:pt x="88644" y="25217"/>
                </a:lnTo>
                <a:lnTo>
                  <a:pt x="88918" y="25117"/>
                </a:lnTo>
                <a:lnTo>
                  <a:pt x="89216" y="25018"/>
                </a:lnTo>
                <a:lnTo>
                  <a:pt x="89490" y="24943"/>
                </a:lnTo>
                <a:lnTo>
                  <a:pt x="89789" y="24893"/>
                </a:lnTo>
                <a:lnTo>
                  <a:pt x="90088" y="24843"/>
                </a:lnTo>
                <a:lnTo>
                  <a:pt x="90361" y="24818"/>
                </a:lnTo>
                <a:lnTo>
                  <a:pt x="90660" y="24794"/>
                </a:lnTo>
                <a:lnTo>
                  <a:pt x="90959" y="24794"/>
                </a:lnTo>
                <a:lnTo>
                  <a:pt x="91258" y="24818"/>
                </a:lnTo>
                <a:lnTo>
                  <a:pt x="91556" y="24843"/>
                </a:lnTo>
                <a:lnTo>
                  <a:pt x="91830" y="24893"/>
                </a:lnTo>
                <a:lnTo>
                  <a:pt x="92129" y="24943"/>
                </a:lnTo>
                <a:lnTo>
                  <a:pt x="92403" y="25018"/>
                </a:lnTo>
                <a:lnTo>
                  <a:pt x="92701" y="25117"/>
                </a:lnTo>
                <a:lnTo>
                  <a:pt x="92975" y="25217"/>
                </a:lnTo>
                <a:lnTo>
                  <a:pt x="93249" y="25341"/>
                </a:lnTo>
                <a:lnTo>
                  <a:pt x="93498" y="25466"/>
                </a:lnTo>
                <a:lnTo>
                  <a:pt x="93772" y="25615"/>
                </a:lnTo>
                <a:lnTo>
                  <a:pt x="94021" y="25789"/>
                </a:lnTo>
                <a:lnTo>
                  <a:pt x="94270" y="25963"/>
                </a:lnTo>
                <a:lnTo>
                  <a:pt x="94494" y="26163"/>
                </a:lnTo>
                <a:lnTo>
                  <a:pt x="94718" y="26362"/>
                </a:lnTo>
                <a:lnTo>
                  <a:pt x="94942" y="26586"/>
                </a:lnTo>
                <a:lnTo>
                  <a:pt x="95141" y="26810"/>
                </a:lnTo>
                <a:lnTo>
                  <a:pt x="95340" y="27059"/>
                </a:lnTo>
                <a:lnTo>
                  <a:pt x="95514" y="27308"/>
                </a:lnTo>
                <a:lnTo>
                  <a:pt x="95514" y="27308"/>
                </a:lnTo>
                <a:lnTo>
                  <a:pt x="95689" y="27582"/>
                </a:lnTo>
                <a:lnTo>
                  <a:pt x="95838" y="27855"/>
                </a:lnTo>
                <a:lnTo>
                  <a:pt x="95987" y="28129"/>
                </a:lnTo>
                <a:lnTo>
                  <a:pt x="96112" y="28428"/>
                </a:lnTo>
                <a:lnTo>
                  <a:pt x="96211" y="28702"/>
                </a:lnTo>
                <a:lnTo>
                  <a:pt x="96286" y="29000"/>
                </a:lnTo>
                <a:lnTo>
                  <a:pt x="96361" y="29299"/>
                </a:lnTo>
                <a:lnTo>
                  <a:pt x="96410" y="29598"/>
                </a:lnTo>
                <a:lnTo>
                  <a:pt x="96460" y="29897"/>
                </a:lnTo>
                <a:lnTo>
                  <a:pt x="96485" y="30195"/>
                </a:lnTo>
                <a:lnTo>
                  <a:pt x="96485" y="30469"/>
                </a:lnTo>
                <a:lnTo>
                  <a:pt x="96485" y="30768"/>
                </a:lnTo>
                <a:lnTo>
                  <a:pt x="96460" y="31067"/>
                </a:lnTo>
                <a:lnTo>
                  <a:pt x="96410" y="31365"/>
                </a:lnTo>
                <a:lnTo>
                  <a:pt x="96361" y="31664"/>
                </a:lnTo>
                <a:lnTo>
                  <a:pt x="96286" y="31938"/>
                </a:lnTo>
                <a:lnTo>
                  <a:pt x="96211" y="32212"/>
                </a:lnTo>
                <a:lnTo>
                  <a:pt x="96112" y="32510"/>
                </a:lnTo>
                <a:lnTo>
                  <a:pt x="95987" y="32759"/>
                </a:lnTo>
                <a:lnTo>
                  <a:pt x="95863" y="33033"/>
                </a:lnTo>
                <a:lnTo>
                  <a:pt x="95738" y="33307"/>
                </a:lnTo>
                <a:lnTo>
                  <a:pt x="95564" y="33556"/>
                </a:lnTo>
                <a:lnTo>
                  <a:pt x="95415" y="33805"/>
                </a:lnTo>
                <a:lnTo>
                  <a:pt x="95216" y="34029"/>
                </a:lnTo>
                <a:lnTo>
                  <a:pt x="95041" y="34253"/>
                </a:lnTo>
                <a:lnTo>
                  <a:pt x="94817" y="34477"/>
                </a:lnTo>
                <a:lnTo>
                  <a:pt x="94618" y="34701"/>
                </a:lnTo>
                <a:lnTo>
                  <a:pt x="94369" y="34900"/>
                </a:lnTo>
                <a:lnTo>
                  <a:pt x="94120" y="35074"/>
                </a:lnTo>
                <a:lnTo>
                  <a:pt x="93871" y="35249"/>
                </a:lnTo>
                <a:lnTo>
                  <a:pt x="93597" y="35423"/>
                </a:lnTo>
                <a:lnTo>
                  <a:pt x="93324" y="35572"/>
                </a:lnTo>
                <a:lnTo>
                  <a:pt x="93324" y="35572"/>
                </a:lnTo>
                <a:close/>
                <a:moveTo>
                  <a:pt x="83068" y="22205"/>
                </a:moveTo>
                <a:lnTo>
                  <a:pt x="64896" y="42916"/>
                </a:lnTo>
                <a:lnTo>
                  <a:pt x="64896" y="42916"/>
                </a:lnTo>
                <a:lnTo>
                  <a:pt x="64771" y="43065"/>
                </a:lnTo>
                <a:lnTo>
                  <a:pt x="64622" y="43190"/>
                </a:lnTo>
                <a:lnTo>
                  <a:pt x="64473" y="43289"/>
                </a:lnTo>
                <a:lnTo>
                  <a:pt x="64323" y="43389"/>
                </a:lnTo>
                <a:lnTo>
                  <a:pt x="64149" y="43463"/>
                </a:lnTo>
                <a:lnTo>
                  <a:pt x="63975" y="43538"/>
                </a:lnTo>
                <a:lnTo>
                  <a:pt x="63801" y="43588"/>
                </a:lnTo>
                <a:lnTo>
                  <a:pt x="63626" y="43613"/>
                </a:lnTo>
                <a:lnTo>
                  <a:pt x="63452" y="43613"/>
                </a:lnTo>
                <a:lnTo>
                  <a:pt x="63278" y="43613"/>
                </a:lnTo>
                <a:lnTo>
                  <a:pt x="63079" y="43613"/>
                </a:lnTo>
                <a:lnTo>
                  <a:pt x="62904" y="43563"/>
                </a:lnTo>
                <a:lnTo>
                  <a:pt x="62730" y="43513"/>
                </a:lnTo>
                <a:lnTo>
                  <a:pt x="62556" y="43463"/>
                </a:lnTo>
                <a:lnTo>
                  <a:pt x="62382" y="43389"/>
                </a:lnTo>
                <a:lnTo>
                  <a:pt x="62232" y="43289"/>
                </a:lnTo>
                <a:lnTo>
                  <a:pt x="62232" y="43289"/>
                </a:lnTo>
                <a:lnTo>
                  <a:pt x="62083" y="43165"/>
                </a:lnTo>
                <a:lnTo>
                  <a:pt x="61934" y="43040"/>
                </a:lnTo>
                <a:lnTo>
                  <a:pt x="61809" y="42916"/>
                </a:lnTo>
                <a:lnTo>
                  <a:pt x="61685" y="42766"/>
                </a:lnTo>
                <a:lnTo>
                  <a:pt x="61585" y="42617"/>
                </a:lnTo>
                <a:lnTo>
                  <a:pt x="61510" y="42443"/>
                </a:lnTo>
                <a:lnTo>
                  <a:pt x="61436" y="42268"/>
                </a:lnTo>
                <a:lnTo>
                  <a:pt x="61386" y="42094"/>
                </a:lnTo>
                <a:lnTo>
                  <a:pt x="61336" y="41920"/>
                </a:lnTo>
                <a:lnTo>
                  <a:pt x="61311" y="41746"/>
                </a:lnTo>
                <a:lnTo>
                  <a:pt x="61311" y="41571"/>
                </a:lnTo>
                <a:lnTo>
                  <a:pt x="61336" y="41372"/>
                </a:lnTo>
                <a:lnTo>
                  <a:pt x="61361" y="41198"/>
                </a:lnTo>
                <a:lnTo>
                  <a:pt x="61386" y="41024"/>
                </a:lnTo>
                <a:lnTo>
                  <a:pt x="61461" y="40850"/>
                </a:lnTo>
                <a:lnTo>
                  <a:pt x="61535" y="40675"/>
                </a:lnTo>
                <a:lnTo>
                  <a:pt x="73708" y="15956"/>
                </a:lnTo>
                <a:lnTo>
                  <a:pt x="73708" y="15956"/>
                </a:lnTo>
                <a:lnTo>
                  <a:pt x="73857" y="15683"/>
                </a:lnTo>
                <a:lnTo>
                  <a:pt x="74032" y="15409"/>
                </a:lnTo>
                <a:lnTo>
                  <a:pt x="74206" y="15135"/>
                </a:lnTo>
                <a:lnTo>
                  <a:pt x="74380" y="14911"/>
                </a:lnTo>
                <a:lnTo>
                  <a:pt x="74579" y="14662"/>
                </a:lnTo>
                <a:lnTo>
                  <a:pt x="74803" y="14438"/>
                </a:lnTo>
                <a:lnTo>
                  <a:pt x="75002" y="14239"/>
                </a:lnTo>
                <a:lnTo>
                  <a:pt x="75251" y="14040"/>
                </a:lnTo>
                <a:lnTo>
                  <a:pt x="75475" y="13865"/>
                </a:lnTo>
                <a:lnTo>
                  <a:pt x="75724" y="13691"/>
                </a:lnTo>
                <a:lnTo>
                  <a:pt x="75973" y="13542"/>
                </a:lnTo>
                <a:lnTo>
                  <a:pt x="76247" y="13392"/>
                </a:lnTo>
                <a:lnTo>
                  <a:pt x="76496" y="13268"/>
                </a:lnTo>
                <a:lnTo>
                  <a:pt x="76770" y="13168"/>
                </a:lnTo>
                <a:lnTo>
                  <a:pt x="77044" y="13069"/>
                </a:lnTo>
                <a:lnTo>
                  <a:pt x="77342" y="12994"/>
                </a:lnTo>
                <a:lnTo>
                  <a:pt x="77616" y="12920"/>
                </a:lnTo>
                <a:lnTo>
                  <a:pt x="77915" y="12870"/>
                </a:lnTo>
                <a:lnTo>
                  <a:pt x="78214" y="12820"/>
                </a:lnTo>
                <a:lnTo>
                  <a:pt x="78487" y="12795"/>
                </a:lnTo>
                <a:lnTo>
                  <a:pt x="78786" y="12795"/>
                </a:lnTo>
                <a:lnTo>
                  <a:pt x="79085" y="12795"/>
                </a:lnTo>
                <a:lnTo>
                  <a:pt x="79384" y="12820"/>
                </a:lnTo>
                <a:lnTo>
                  <a:pt x="79682" y="12870"/>
                </a:lnTo>
                <a:lnTo>
                  <a:pt x="79981" y="12920"/>
                </a:lnTo>
                <a:lnTo>
                  <a:pt x="80280" y="12994"/>
                </a:lnTo>
                <a:lnTo>
                  <a:pt x="80554" y="13069"/>
                </a:lnTo>
                <a:lnTo>
                  <a:pt x="80852" y="13168"/>
                </a:lnTo>
                <a:lnTo>
                  <a:pt x="81126" y="13293"/>
                </a:lnTo>
                <a:lnTo>
                  <a:pt x="81425" y="13417"/>
                </a:lnTo>
                <a:lnTo>
                  <a:pt x="81699" y="13567"/>
                </a:lnTo>
                <a:lnTo>
                  <a:pt x="81948" y="13741"/>
                </a:lnTo>
                <a:lnTo>
                  <a:pt x="81948" y="13741"/>
                </a:lnTo>
                <a:lnTo>
                  <a:pt x="82221" y="13940"/>
                </a:lnTo>
                <a:lnTo>
                  <a:pt x="82470" y="14139"/>
                </a:lnTo>
                <a:lnTo>
                  <a:pt x="82694" y="14338"/>
                </a:lnTo>
                <a:lnTo>
                  <a:pt x="82918" y="14562"/>
                </a:lnTo>
                <a:lnTo>
                  <a:pt x="83118" y="14786"/>
                </a:lnTo>
                <a:lnTo>
                  <a:pt x="83317" y="15011"/>
                </a:lnTo>
                <a:lnTo>
                  <a:pt x="83491" y="15259"/>
                </a:lnTo>
                <a:lnTo>
                  <a:pt x="83640" y="15508"/>
                </a:lnTo>
                <a:lnTo>
                  <a:pt x="83790" y="15782"/>
                </a:lnTo>
                <a:lnTo>
                  <a:pt x="83939" y="16031"/>
                </a:lnTo>
                <a:lnTo>
                  <a:pt x="84063" y="16305"/>
                </a:lnTo>
                <a:lnTo>
                  <a:pt x="84163" y="16579"/>
                </a:lnTo>
                <a:lnTo>
                  <a:pt x="84238" y="16853"/>
                </a:lnTo>
                <a:lnTo>
                  <a:pt x="84337" y="17151"/>
                </a:lnTo>
                <a:lnTo>
                  <a:pt x="84387" y="17425"/>
                </a:lnTo>
                <a:lnTo>
                  <a:pt x="84437" y="17724"/>
                </a:lnTo>
                <a:lnTo>
                  <a:pt x="84462" y="18023"/>
                </a:lnTo>
                <a:lnTo>
                  <a:pt x="84487" y="18321"/>
                </a:lnTo>
                <a:lnTo>
                  <a:pt x="84487" y="18620"/>
                </a:lnTo>
                <a:lnTo>
                  <a:pt x="84462" y="18894"/>
                </a:lnTo>
                <a:lnTo>
                  <a:pt x="84437" y="19193"/>
                </a:lnTo>
                <a:lnTo>
                  <a:pt x="84387" y="19491"/>
                </a:lnTo>
                <a:lnTo>
                  <a:pt x="84337" y="19790"/>
                </a:lnTo>
                <a:lnTo>
                  <a:pt x="84263" y="20064"/>
                </a:lnTo>
                <a:lnTo>
                  <a:pt x="84163" y="20363"/>
                </a:lnTo>
                <a:lnTo>
                  <a:pt x="84063" y="20636"/>
                </a:lnTo>
                <a:lnTo>
                  <a:pt x="83939" y="20910"/>
                </a:lnTo>
                <a:lnTo>
                  <a:pt x="83790" y="21184"/>
                </a:lnTo>
                <a:lnTo>
                  <a:pt x="83640" y="21458"/>
                </a:lnTo>
                <a:lnTo>
                  <a:pt x="83466" y="21707"/>
                </a:lnTo>
                <a:lnTo>
                  <a:pt x="83267" y="21956"/>
                </a:lnTo>
                <a:lnTo>
                  <a:pt x="83068" y="22205"/>
                </a:lnTo>
                <a:lnTo>
                  <a:pt x="83068" y="22205"/>
                </a:lnTo>
                <a:close/>
                <a:moveTo>
                  <a:pt x="68505" y="13791"/>
                </a:moveTo>
                <a:lnTo>
                  <a:pt x="59644" y="39879"/>
                </a:lnTo>
                <a:lnTo>
                  <a:pt x="59644" y="39879"/>
                </a:lnTo>
                <a:lnTo>
                  <a:pt x="59569" y="40078"/>
                </a:lnTo>
                <a:lnTo>
                  <a:pt x="59494" y="40227"/>
                </a:lnTo>
                <a:lnTo>
                  <a:pt x="59395" y="40401"/>
                </a:lnTo>
                <a:lnTo>
                  <a:pt x="59270" y="40526"/>
                </a:lnTo>
                <a:lnTo>
                  <a:pt x="59171" y="40675"/>
                </a:lnTo>
                <a:lnTo>
                  <a:pt x="59021" y="40800"/>
                </a:lnTo>
                <a:lnTo>
                  <a:pt x="58872" y="40899"/>
                </a:lnTo>
                <a:lnTo>
                  <a:pt x="58722" y="40999"/>
                </a:lnTo>
                <a:lnTo>
                  <a:pt x="58573" y="41098"/>
                </a:lnTo>
                <a:lnTo>
                  <a:pt x="58399" y="41148"/>
                </a:lnTo>
                <a:lnTo>
                  <a:pt x="58225" y="41223"/>
                </a:lnTo>
                <a:lnTo>
                  <a:pt x="58050" y="41248"/>
                </a:lnTo>
                <a:lnTo>
                  <a:pt x="57876" y="41273"/>
                </a:lnTo>
                <a:lnTo>
                  <a:pt x="57677" y="41273"/>
                </a:lnTo>
                <a:lnTo>
                  <a:pt x="57503" y="41273"/>
                </a:lnTo>
                <a:lnTo>
                  <a:pt x="57304" y="41248"/>
                </a:lnTo>
                <a:lnTo>
                  <a:pt x="57304" y="41248"/>
                </a:lnTo>
                <a:lnTo>
                  <a:pt x="57129" y="41198"/>
                </a:lnTo>
                <a:lnTo>
                  <a:pt x="56930" y="41123"/>
                </a:lnTo>
                <a:lnTo>
                  <a:pt x="56781" y="41049"/>
                </a:lnTo>
                <a:lnTo>
                  <a:pt x="56607" y="40974"/>
                </a:lnTo>
                <a:lnTo>
                  <a:pt x="56457" y="40850"/>
                </a:lnTo>
                <a:lnTo>
                  <a:pt x="56333" y="40750"/>
                </a:lnTo>
                <a:lnTo>
                  <a:pt x="56183" y="40626"/>
                </a:lnTo>
                <a:lnTo>
                  <a:pt x="56084" y="40476"/>
                </a:lnTo>
                <a:lnTo>
                  <a:pt x="55984" y="40327"/>
                </a:lnTo>
                <a:lnTo>
                  <a:pt x="55885" y="40177"/>
                </a:lnTo>
                <a:lnTo>
                  <a:pt x="55810" y="40003"/>
                </a:lnTo>
                <a:lnTo>
                  <a:pt x="55735" y="39829"/>
                </a:lnTo>
                <a:lnTo>
                  <a:pt x="55686" y="39655"/>
                </a:lnTo>
                <a:lnTo>
                  <a:pt x="55661" y="39480"/>
                </a:lnTo>
                <a:lnTo>
                  <a:pt x="55661" y="39281"/>
                </a:lnTo>
                <a:lnTo>
                  <a:pt x="55661" y="39107"/>
                </a:lnTo>
                <a:lnTo>
                  <a:pt x="57453" y="11600"/>
                </a:lnTo>
                <a:lnTo>
                  <a:pt x="57453" y="11600"/>
                </a:lnTo>
                <a:lnTo>
                  <a:pt x="57478" y="11277"/>
                </a:lnTo>
                <a:lnTo>
                  <a:pt x="57528" y="10978"/>
                </a:lnTo>
                <a:lnTo>
                  <a:pt x="57602" y="10679"/>
                </a:lnTo>
                <a:lnTo>
                  <a:pt x="57677" y="10380"/>
                </a:lnTo>
                <a:lnTo>
                  <a:pt x="57777" y="10082"/>
                </a:lnTo>
                <a:lnTo>
                  <a:pt x="57876" y="9783"/>
                </a:lnTo>
                <a:lnTo>
                  <a:pt x="58001" y="9509"/>
                </a:lnTo>
                <a:lnTo>
                  <a:pt x="58150" y="9260"/>
                </a:lnTo>
                <a:lnTo>
                  <a:pt x="58299" y="8986"/>
                </a:lnTo>
                <a:lnTo>
                  <a:pt x="58449" y="8737"/>
                </a:lnTo>
                <a:lnTo>
                  <a:pt x="58623" y="8513"/>
                </a:lnTo>
                <a:lnTo>
                  <a:pt x="58822" y="8289"/>
                </a:lnTo>
                <a:lnTo>
                  <a:pt x="59021" y="8065"/>
                </a:lnTo>
                <a:lnTo>
                  <a:pt x="59220" y="7841"/>
                </a:lnTo>
                <a:lnTo>
                  <a:pt x="59444" y="7667"/>
                </a:lnTo>
                <a:lnTo>
                  <a:pt x="59668" y="7468"/>
                </a:lnTo>
                <a:lnTo>
                  <a:pt x="59917" y="7294"/>
                </a:lnTo>
                <a:lnTo>
                  <a:pt x="60141" y="7144"/>
                </a:lnTo>
                <a:lnTo>
                  <a:pt x="60415" y="6995"/>
                </a:lnTo>
                <a:lnTo>
                  <a:pt x="60664" y="6846"/>
                </a:lnTo>
                <a:lnTo>
                  <a:pt x="60938" y="6721"/>
                </a:lnTo>
                <a:lnTo>
                  <a:pt x="61212" y="6622"/>
                </a:lnTo>
                <a:lnTo>
                  <a:pt x="61510" y="6522"/>
                </a:lnTo>
                <a:lnTo>
                  <a:pt x="61784" y="6447"/>
                </a:lnTo>
                <a:lnTo>
                  <a:pt x="62083" y="6398"/>
                </a:lnTo>
                <a:lnTo>
                  <a:pt x="62382" y="6348"/>
                </a:lnTo>
                <a:lnTo>
                  <a:pt x="62680" y="6323"/>
                </a:lnTo>
                <a:lnTo>
                  <a:pt x="62979" y="6298"/>
                </a:lnTo>
                <a:lnTo>
                  <a:pt x="63303" y="6298"/>
                </a:lnTo>
                <a:lnTo>
                  <a:pt x="63601" y="6323"/>
                </a:lnTo>
                <a:lnTo>
                  <a:pt x="63925" y="6348"/>
                </a:lnTo>
                <a:lnTo>
                  <a:pt x="64224" y="6398"/>
                </a:lnTo>
                <a:lnTo>
                  <a:pt x="64224" y="6398"/>
                </a:lnTo>
                <a:lnTo>
                  <a:pt x="64547" y="6472"/>
                </a:lnTo>
                <a:lnTo>
                  <a:pt x="64846" y="6572"/>
                </a:lnTo>
                <a:lnTo>
                  <a:pt x="65145" y="6671"/>
                </a:lnTo>
                <a:lnTo>
                  <a:pt x="65419" y="6771"/>
                </a:lnTo>
                <a:lnTo>
                  <a:pt x="65692" y="6920"/>
                </a:lnTo>
                <a:lnTo>
                  <a:pt x="65966" y="7070"/>
                </a:lnTo>
                <a:lnTo>
                  <a:pt x="66215" y="7219"/>
                </a:lnTo>
                <a:lnTo>
                  <a:pt x="66464" y="7393"/>
                </a:lnTo>
                <a:lnTo>
                  <a:pt x="66713" y="7567"/>
                </a:lnTo>
                <a:lnTo>
                  <a:pt x="66937" y="7767"/>
                </a:lnTo>
                <a:lnTo>
                  <a:pt x="67136" y="7966"/>
                </a:lnTo>
                <a:lnTo>
                  <a:pt x="67360" y="8190"/>
                </a:lnTo>
                <a:lnTo>
                  <a:pt x="67535" y="8414"/>
                </a:lnTo>
                <a:lnTo>
                  <a:pt x="67709" y="8638"/>
                </a:lnTo>
                <a:lnTo>
                  <a:pt x="67883" y="8887"/>
                </a:lnTo>
                <a:lnTo>
                  <a:pt x="68032" y="9136"/>
                </a:lnTo>
                <a:lnTo>
                  <a:pt x="68182" y="9385"/>
                </a:lnTo>
                <a:lnTo>
                  <a:pt x="68306" y="9659"/>
                </a:lnTo>
                <a:lnTo>
                  <a:pt x="68431" y="9932"/>
                </a:lnTo>
                <a:lnTo>
                  <a:pt x="68530" y="10206"/>
                </a:lnTo>
                <a:lnTo>
                  <a:pt x="68605" y="10480"/>
                </a:lnTo>
                <a:lnTo>
                  <a:pt x="68680" y="10779"/>
                </a:lnTo>
                <a:lnTo>
                  <a:pt x="68729" y="11077"/>
                </a:lnTo>
                <a:lnTo>
                  <a:pt x="68779" y="11376"/>
                </a:lnTo>
                <a:lnTo>
                  <a:pt x="68804" y="11675"/>
                </a:lnTo>
                <a:lnTo>
                  <a:pt x="68804" y="11974"/>
                </a:lnTo>
                <a:lnTo>
                  <a:pt x="68804" y="12272"/>
                </a:lnTo>
                <a:lnTo>
                  <a:pt x="68779" y="12571"/>
                </a:lnTo>
                <a:lnTo>
                  <a:pt x="68729" y="12870"/>
                </a:lnTo>
                <a:lnTo>
                  <a:pt x="68680" y="13193"/>
                </a:lnTo>
                <a:lnTo>
                  <a:pt x="68605" y="13492"/>
                </a:lnTo>
                <a:lnTo>
                  <a:pt x="68505" y="13791"/>
                </a:lnTo>
                <a:lnTo>
                  <a:pt x="68505" y="13791"/>
                </a:lnTo>
                <a:close/>
                <a:moveTo>
                  <a:pt x="51827" y="11600"/>
                </a:moveTo>
                <a:lnTo>
                  <a:pt x="53619" y="39107"/>
                </a:lnTo>
                <a:lnTo>
                  <a:pt x="53619" y="39107"/>
                </a:lnTo>
                <a:lnTo>
                  <a:pt x="53619" y="39281"/>
                </a:lnTo>
                <a:lnTo>
                  <a:pt x="53619" y="39480"/>
                </a:lnTo>
                <a:lnTo>
                  <a:pt x="53570" y="39655"/>
                </a:lnTo>
                <a:lnTo>
                  <a:pt x="53545" y="39829"/>
                </a:lnTo>
                <a:lnTo>
                  <a:pt x="53470" y="40003"/>
                </a:lnTo>
                <a:lnTo>
                  <a:pt x="53395" y="40177"/>
                </a:lnTo>
                <a:lnTo>
                  <a:pt x="53296" y="40327"/>
                </a:lnTo>
                <a:lnTo>
                  <a:pt x="53196" y="40476"/>
                </a:lnTo>
                <a:lnTo>
                  <a:pt x="53072" y="40626"/>
                </a:lnTo>
                <a:lnTo>
                  <a:pt x="52947" y="40750"/>
                </a:lnTo>
                <a:lnTo>
                  <a:pt x="52823" y="40850"/>
                </a:lnTo>
                <a:lnTo>
                  <a:pt x="52673" y="40974"/>
                </a:lnTo>
                <a:lnTo>
                  <a:pt x="52499" y="41049"/>
                </a:lnTo>
                <a:lnTo>
                  <a:pt x="52325" y="41123"/>
                </a:lnTo>
                <a:lnTo>
                  <a:pt x="52151" y="41198"/>
                </a:lnTo>
                <a:lnTo>
                  <a:pt x="51976" y="41248"/>
                </a:lnTo>
                <a:lnTo>
                  <a:pt x="51976" y="41248"/>
                </a:lnTo>
                <a:lnTo>
                  <a:pt x="51777" y="41273"/>
                </a:lnTo>
                <a:lnTo>
                  <a:pt x="51603" y="41273"/>
                </a:lnTo>
                <a:lnTo>
                  <a:pt x="51404" y="41273"/>
                </a:lnTo>
                <a:lnTo>
                  <a:pt x="51230" y="41248"/>
                </a:lnTo>
                <a:lnTo>
                  <a:pt x="51055" y="41223"/>
                </a:lnTo>
                <a:lnTo>
                  <a:pt x="50881" y="41148"/>
                </a:lnTo>
                <a:lnTo>
                  <a:pt x="50707" y="41098"/>
                </a:lnTo>
                <a:lnTo>
                  <a:pt x="50558" y="40999"/>
                </a:lnTo>
                <a:lnTo>
                  <a:pt x="50383" y="40899"/>
                </a:lnTo>
                <a:lnTo>
                  <a:pt x="50259" y="40800"/>
                </a:lnTo>
                <a:lnTo>
                  <a:pt x="50110" y="40675"/>
                </a:lnTo>
                <a:lnTo>
                  <a:pt x="49985" y="40526"/>
                </a:lnTo>
                <a:lnTo>
                  <a:pt x="49885" y="40401"/>
                </a:lnTo>
                <a:lnTo>
                  <a:pt x="49786" y="40227"/>
                </a:lnTo>
                <a:lnTo>
                  <a:pt x="49711" y="40078"/>
                </a:lnTo>
                <a:lnTo>
                  <a:pt x="49637" y="39879"/>
                </a:lnTo>
                <a:lnTo>
                  <a:pt x="40775" y="13791"/>
                </a:lnTo>
                <a:lnTo>
                  <a:pt x="40775" y="13791"/>
                </a:lnTo>
                <a:lnTo>
                  <a:pt x="40675" y="13492"/>
                </a:lnTo>
                <a:lnTo>
                  <a:pt x="40600" y="13193"/>
                </a:lnTo>
                <a:lnTo>
                  <a:pt x="40551" y="12870"/>
                </a:lnTo>
                <a:lnTo>
                  <a:pt x="40501" y="12571"/>
                </a:lnTo>
                <a:lnTo>
                  <a:pt x="40476" y="12272"/>
                </a:lnTo>
                <a:lnTo>
                  <a:pt x="40476" y="11974"/>
                </a:lnTo>
                <a:lnTo>
                  <a:pt x="40476" y="11675"/>
                </a:lnTo>
                <a:lnTo>
                  <a:pt x="40501" y="11376"/>
                </a:lnTo>
                <a:lnTo>
                  <a:pt x="40551" y="11077"/>
                </a:lnTo>
                <a:lnTo>
                  <a:pt x="40600" y="10779"/>
                </a:lnTo>
                <a:lnTo>
                  <a:pt x="40675" y="10480"/>
                </a:lnTo>
                <a:lnTo>
                  <a:pt x="40750" y="10206"/>
                </a:lnTo>
                <a:lnTo>
                  <a:pt x="40849" y="9932"/>
                </a:lnTo>
                <a:lnTo>
                  <a:pt x="40974" y="9659"/>
                </a:lnTo>
                <a:lnTo>
                  <a:pt x="41098" y="9385"/>
                </a:lnTo>
                <a:lnTo>
                  <a:pt x="41248" y="9136"/>
                </a:lnTo>
                <a:lnTo>
                  <a:pt x="41397" y="8887"/>
                </a:lnTo>
                <a:lnTo>
                  <a:pt x="41546" y="8638"/>
                </a:lnTo>
                <a:lnTo>
                  <a:pt x="41745" y="8414"/>
                </a:lnTo>
                <a:lnTo>
                  <a:pt x="41920" y="8190"/>
                </a:lnTo>
                <a:lnTo>
                  <a:pt x="42119" y="7966"/>
                </a:lnTo>
                <a:lnTo>
                  <a:pt x="42343" y="7767"/>
                </a:lnTo>
                <a:lnTo>
                  <a:pt x="42567" y="7567"/>
                </a:lnTo>
                <a:lnTo>
                  <a:pt x="42816" y="7393"/>
                </a:lnTo>
                <a:lnTo>
                  <a:pt x="43040" y="7219"/>
                </a:lnTo>
                <a:lnTo>
                  <a:pt x="43314" y="7070"/>
                </a:lnTo>
                <a:lnTo>
                  <a:pt x="43563" y="6920"/>
                </a:lnTo>
                <a:lnTo>
                  <a:pt x="43861" y="6771"/>
                </a:lnTo>
                <a:lnTo>
                  <a:pt x="44135" y="6671"/>
                </a:lnTo>
                <a:lnTo>
                  <a:pt x="44434" y="6572"/>
                </a:lnTo>
                <a:lnTo>
                  <a:pt x="44733" y="6472"/>
                </a:lnTo>
                <a:lnTo>
                  <a:pt x="45056" y="6398"/>
                </a:lnTo>
                <a:lnTo>
                  <a:pt x="45056" y="6398"/>
                </a:lnTo>
                <a:lnTo>
                  <a:pt x="45355" y="6348"/>
                </a:lnTo>
                <a:lnTo>
                  <a:pt x="45679" y="6323"/>
                </a:lnTo>
                <a:lnTo>
                  <a:pt x="45977" y="6298"/>
                </a:lnTo>
                <a:lnTo>
                  <a:pt x="46301" y="6298"/>
                </a:lnTo>
                <a:lnTo>
                  <a:pt x="46600" y="6323"/>
                </a:lnTo>
                <a:lnTo>
                  <a:pt x="46898" y="6348"/>
                </a:lnTo>
                <a:lnTo>
                  <a:pt x="47197" y="6398"/>
                </a:lnTo>
                <a:lnTo>
                  <a:pt x="47496" y="6447"/>
                </a:lnTo>
                <a:lnTo>
                  <a:pt x="47770" y="6522"/>
                </a:lnTo>
                <a:lnTo>
                  <a:pt x="48068" y="6622"/>
                </a:lnTo>
                <a:lnTo>
                  <a:pt x="48342" y="6721"/>
                </a:lnTo>
                <a:lnTo>
                  <a:pt x="48616" y="6846"/>
                </a:lnTo>
                <a:lnTo>
                  <a:pt x="48865" y="6995"/>
                </a:lnTo>
                <a:lnTo>
                  <a:pt x="49114" y="7144"/>
                </a:lnTo>
                <a:lnTo>
                  <a:pt x="49363" y="7294"/>
                </a:lnTo>
                <a:lnTo>
                  <a:pt x="49612" y="7468"/>
                </a:lnTo>
                <a:lnTo>
                  <a:pt x="49836" y="7642"/>
                </a:lnTo>
                <a:lnTo>
                  <a:pt x="50060" y="7841"/>
                </a:lnTo>
                <a:lnTo>
                  <a:pt x="50259" y="8065"/>
                </a:lnTo>
                <a:lnTo>
                  <a:pt x="50458" y="8289"/>
                </a:lnTo>
                <a:lnTo>
                  <a:pt x="50657" y="8513"/>
                </a:lnTo>
                <a:lnTo>
                  <a:pt x="50831" y="8737"/>
                </a:lnTo>
                <a:lnTo>
                  <a:pt x="50981" y="8986"/>
                </a:lnTo>
                <a:lnTo>
                  <a:pt x="51130" y="9260"/>
                </a:lnTo>
                <a:lnTo>
                  <a:pt x="51279" y="9509"/>
                </a:lnTo>
                <a:lnTo>
                  <a:pt x="51404" y="9783"/>
                </a:lnTo>
                <a:lnTo>
                  <a:pt x="51504" y="10082"/>
                </a:lnTo>
                <a:lnTo>
                  <a:pt x="51603" y="10380"/>
                </a:lnTo>
                <a:lnTo>
                  <a:pt x="51678" y="10679"/>
                </a:lnTo>
                <a:lnTo>
                  <a:pt x="51752" y="10978"/>
                </a:lnTo>
                <a:lnTo>
                  <a:pt x="51777" y="11277"/>
                </a:lnTo>
                <a:lnTo>
                  <a:pt x="51827" y="11600"/>
                </a:lnTo>
                <a:lnTo>
                  <a:pt x="51827" y="11600"/>
                </a:lnTo>
                <a:close/>
                <a:moveTo>
                  <a:pt x="35572" y="15956"/>
                </a:moveTo>
                <a:lnTo>
                  <a:pt x="47745" y="40675"/>
                </a:lnTo>
                <a:lnTo>
                  <a:pt x="47745" y="40675"/>
                </a:lnTo>
                <a:lnTo>
                  <a:pt x="47819" y="40850"/>
                </a:lnTo>
                <a:lnTo>
                  <a:pt x="47894" y="41024"/>
                </a:lnTo>
                <a:lnTo>
                  <a:pt x="47919" y="41198"/>
                </a:lnTo>
                <a:lnTo>
                  <a:pt x="47944" y="41372"/>
                </a:lnTo>
                <a:lnTo>
                  <a:pt x="47969" y="41571"/>
                </a:lnTo>
                <a:lnTo>
                  <a:pt x="47944" y="41746"/>
                </a:lnTo>
                <a:lnTo>
                  <a:pt x="47919" y="41920"/>
                </a:lnTo>
                <a:lnTo>
                  <a:pt x="47894" y="42094"/>
                </a:lnTo>
                <a:lnTo>
                  <a:pt x="47844" y="42268"/>
                </a:lnTo>
                <a:lnTo>
                  <a:pt x="47770" y="42443"/>
                </a:lnTo>
                <a:lnTo>
                  <a:pt x="47670" y="42617"/>
                </a:lnTo>
                <a:lnTo>
                  <a:pt x="47595" y="42766"/>
                </a:lnTo>
                <a:lnTo>
                  <a:pt x="47471" y="42916"/>
                </a:lnTo>
                <a:lnTo>
                  <a:pt x="47346" y="43040"/>
                </a:lnTo>
                <a:lnTo>
                  <a:pt x="47197" y="43165"/>
                </a:lnTo>
                <a:lnTo>
                  <a:pt x="47048" y="43289"/>
                </a:lnTo>
                <a:lnTo>
                  <a:pt x="47048" y="43289"/>
                </a:lnTo>
                <a:lnTo>
                  <a:pt x="46873" y="43389"/>
                </a:lnTo>
                <a:lnTo>
                  <a:pt x="46724" y="43463"/>
                </a:lnTo>
                <a:lnTo>
                  <a:pt x="46550" y="43513"/>
                </a:lnTo>
                <a:lnTo>
                  <a:pt x="46376" y="43563"/>
                </a:lnTo>
                <a:lnTo>
                  <a:pt x="46176" y="43613"/>
                </a:lnTo>
                <a:lnTo>
                  <a:pt x="46002" y="43613"/>
                </a:lnTo>
                <a:lnTo>
                  <a:pt x="45828" y="43613"/>
                </a:lnTo>
                <a:lnTo>
                  <a:pt x="45654" y="43613"/>
                </a:lnTo>
                <a:lnTo>
                  <a:pt x="45455" y="43588"/>
                </a:lnTo>
                <a:lnTo>
                  <a:pt x="45280" y="43538"/>
                </a:lnTo>
                <a:lnTo>
                  <a:pt x="45106" y="43463"/>
                </a:lnTo>
                <a:lnTo>
                  <a:pt x="44957" y="43389"/>
                </a:lnTo>
                <a:lnTo>
                  <a:pt x="44782" y="43289"/>
                </a:lnTo>
                <a:lnTo>
                  <a:pt x="44633" y="43190"/>
                </a:lnTo>
                <a:lnTo>
                  <a:pt x="44509" y="43065"/>
                </a:lnTo>
                <a:lnTo>
                  <a:pt x="44359" y="42916"/>
                </a:lnTo>
                <a:lnTo>
                  <a:pt x="26212" y="22205"/>
                </a:lnTo>
                <a:lnTo>
                  <a:pt x="26212" y="22205"/>
                </a:lnTo>
                <a:lnTo>
                  <a:pt x="25988" y="21956"/>
                </a:lnTo>
                <a:lnTo>
                  <a:pt x="25814" y="21707"/>
                </a:lnTo>
                <a:lnTo>
                  <a:pt x="25640" y="21458"/>
                </a:lnTo>
                <a:lnTo>
                  <a:pt x="25490" y="21184"/>
                </a:lnTo>
                <a:lnTo>
                  <a:pt x="25341" y="20910"/>
                </a:lnTo>
                <a:lnTo>
                  <a:pt x="25217" y="20636"/>
                </a:lnTo>
                <a:lnTo>
                  <a:pt x="25117" y="20363"/>
                </a:lnTo>
                <a:lnTo>
                  <a:pt x="25017" y="20064"/>
                </a:lnTo>
                <a:lnTo>
                  <a:pt x="24943" y="19790"/>
                </a:lnTo>
                <a:lnTo>
                  <a:pt x="24893" y="19491"/>
                </a:lnTo>
                <a:lnTo>
                  <a:pt x="24843" y="19193"/>
                </a:lnTo>
                <a:lnTo>
                  <a:pt x="24818" y="18894"/>
                </a:lnTo>
                <a:lnTo>
                  <a:pt x="24793" y="18620"/>
                </a:lnTo>
                <a:lnTo>
                  <a:pt x="24793" y="18321"/>
                </a:lnTo>
                <a:lnTo>
                  <a:pt x="24818" y="18023"/>
                </a:lnTo>
                <a:lnTo>
                  <a:pt x="24843" y="17724"/>
                </a:lnTo>
                <a:lnTo>
                  <a:pt x="24893" y="17425"/>
                </a:lnTo>
                <a:lnTo>
                  <a:pt x="24943" y="17151"/>
                </a:lnTo>
                <a:lnTo>
                  <a:pt x="25017" y="16853"/>
                </a:lnTo>
                <a:lnTo>
                  <a:pt x="25117" y="16579"/>
                </a:lnTo>
                <a:lnTo>
                  <a:pt x="25217" y="16305"/>
                </a:lnTo>
                <a:lnTo>
                  <a:pt x="25341" y="16031"/>
                </a:lnTo>
                <a:lnTo>
                  <a:pt x="25465" y="15782"/>
                </a:lnTo>
                <a:lnTo>
                  <a:pt x="25615" y="15508"/>
                </a:lnTo>
                <a:lnTo>
                  <a:pt x="25789" y="15259"/>
                </a:lnTo>
                <a:lnTo>
                  <a:pt x="25963" y="15011"/>
                </a:lnTo>
                <a:lnTo>
                  <a:pt x="26162" y="14786"/>
                </a:lnTo>
                <a:lnTo>
                  <a:pt x="26362" y="14562"/>
                </a:lnTo>
                <a:lnTo>
                  <a:pt x="26586" y="14338"/>
                </a:lnTo>
                <a:lnTo>
                  <a:pt x="26810" y="14139"/>
                </a:lnTo>
                <a:lnTo>
                  <a:pt x="27059" y="13940"/>
                </a:lnTo>
                <a:lnTo>
                  <a:pt x="27308" y="13741"/>
                </a:lnTo>
                <a:lnTo>
                  <a:pt x="27308" y="13741"/>
                </a:lnTo>
                <a:lnTo>
                  <a:pt x="27581" y="13567"/>
                </a:lnTo>
                <a:lnTo>
                  <a:pt x="27855" y="13417"/>
                </a:lnTo>
                <a:lnTo>
                  <a:pt x="28154" y="13293"/>
                </a:lnTo>
                <a:lnTo>
                  <a:pt x="28428" y="13168"/>
                </a:lnTo>
                <a:lnTo>
                  <a:pt x="28726" y="13069"/>
                </a:lnTo>
                <a:lnTo>
                  <a:pt x="29000" y="12994"/>
                </a:lnTo>
                <a:lnTo>
                  <a:pt x="29299" y="12920"/>
                </a:lnTo>
                <a:lnTo>
                  <a:pt x="29598" y="12870"/>
                </a:lnTo>
                <a:lnTo>
                  <a:pt x="29896" y="12820"/>
                </a:lnTo>
                <a:lnTo>
                  <a:pt x="30195" y="12795"/>
                </a:lnTo>
                <a:lnTo>
                  <a:pt x="30494" y="12795"/>
                </a:lnTo>
                <a:lnTo>
                  <a:pt x="30768" y="12795"/>
                </a:lnTo>
                <a:lnTo>
                  <a:pt x="31066" y="12820"/>
                </a:lnTo>
                <a:lnTo>
                  <a:pt x="31365" y="12870"/>
                </a:lnTo>
                <a:lnTo>
                  <a:pt x="31664" y="12920"/>
                </a:lnTo>
                <a:lnTo>
                  <a:pt x="31938" y="12994"/>
                </a:lnTo>
                <a:lnTo>
                  <a:pt x="32211" y="13069"/>
                </a:lnTo>
                <a:lnTo>
                  <a:pt x="32510" y="13168"/>
                </a:lnTo>
                <a:lnTo>
                  <a:pt x="32784" y="13268"/>
                </a:lnTo>
                <a:lnTo>
                  <a:pt x="33033" y="13417"/>
                </a:lnTo>
                <a:lnTo>
                  <a:pt x="33307" y="13542"/>
                </a:lnTo>
                <a:lnTo>
                  <a:pt x="33556" y="13691"/>
                </a:lnTo>
                <a:lnTo>
                  <a:pt x="33805" y="13865"/>
                </a:lnTo>
                <a:lnTo>
                  <a:pt x="34029" y="14040"/>
                </a:lnTo>
                <a:lnTo>
                  <a:pt x="34253" y="14239"/>
                </a:lnTo>
                <a:lnTo>
                  <a:pt x="34477" y="14438"/>
                </a:lnTo>
                <a:lnTo>
                  <a:pt x="34701" y="14662"/>
                </a:lnTo>
                <a:lnTo>
                  <a:pt x="34900" y="14911"/>
                </a:lnTo>
                <a:lnTo>
                  <a:pt x="35074" y="15135"/>
                </a:lnTo>
                <a:lnTo>
                  <a:pt x="35248" y="15409"/>
                </a:lnTo>
                <a:lnTo>
                  <a:pt x="35423" y="15683"/>
                </a:lnTo>
                <a:lnTo>
                  <a:pt x="35572" y="15956"/>
                </a:lnTo>
                <a:lnTo>
                  <a:pt x="35572" y="15956"/>
                </a:lnTo>
                <a:close/>
                <a:moveTo>
                  <a:pt x="22205" y="26212"/>
                </a:moveTo>
                <a:lnTo>
                  <a:pt x="42940" y="44359"/>
                </a:lnTo>
                <a:lnTo>
                  <a:pt x="42940" y="44359"/>
                </a:lnTo>
                <a:lnTo>
                  <a:pt x="43065" y="44509"/>
                </a:lnTo>
                <a:lnTo>
                  <a:pt x="43189" y="44633"/>
                </a:lnTo>
                <a:lnTo>
                  <a:pt x="43289" y="44783"/>
                </a:lnTo>
                <a:lnTo>
                  <a:pt x="43388" y="44957"/>
                </a:lnTo>
                <a:lnTo>
                  <a:pt x="43463" y="45106"/>
                </a:lnTo>
                <a:lnTo>
                  <a:pt x="43538" y="45281"/>
                </a:lnTo>
                <a:lnTo>
                  <a:pt x="43588" y="45455"/>
                </a:lnTo>
                <a:lnTo>
                  <a:pt x="43612" y="45629"/>
                </a:lnTo>
                <a:lnTo>
                  <a:pt x="43612" y="45828"/>
                </a:lnTo>
                <a:lnTo>
                  <a:pt x="43612" y="46002"/>
                </a:lnTo>
                <a:lnTo>
                  <a:pt x="43612" y="46177"/>
                </a:lnTo>
                <a:lnTo>
                  <a:pt x="43588" y="46376"/>
                </a:lnTo>
                <a:lnTo>
                  <a:pt x="43538" y="46550"/>
                </a:lnTo>
                <a:lnTo>
                  <a:pt x="43463" y="46724"/>
                </a:lnTo>
                <a:lnTo>
                  <a:pt x="43388" y="46874"/>
                </a:lnTo>
                <a:lnTo>
                  <a:pt x="43289" y="47048"/>
                </a:lnTo>
                <a:lnTo>
                  <a:pt x="43289" y="47048"/>
                </a:lnTo>
                <a:lnTo>
                  <a:pt x="43164" y="47197"/>
                </a:lnTo>
                <a:lnTo>
                  <a:pt x="43040" y="47347"/>
                </a:lnTo>
                <a:lnTo>
                  <a:pt x="42915" y="47471"/>
                </a:lnTo>
                <a:lnTo>
                  <a:pt x="42766" y="47571"/>
                </a:lnTo>
                <a:lnTo>
                  <a:pt x="42617" y="47670"/>
                </a:lnTo>
                <a:lnTo>
                  <a:pt x="42442" y="47770"/>
                </a:lnTo>
                <a:lnTo>
                  <a:pt x="42268" y="47845"/>
                </a:lnTo>
                <a:lnTo>
                  <a:pt x="42094" y="47894"/>
                </a:lnTo>
                <a:lnTo>
                  <a:pt x="41920" y="47919"/>
                </a:lnTo>
                <a:lnTo>
                  <a:pt x="41745" y="47944"/>
                </a:lnTo>
                <a:lnTo>
                  <a:pt x="41571" y="47969"/>
                </a:lnTo>
                <a:lnTo>
                  <a:pt x="41397" y="47944"/>
                </a:lnTo>
                <a:lnTo>
                  <a:pt x="41198" y="47919"/>
                </a:lnTo>
                <a:lnTo>
                  <a:pt x="41024" y="47894"/>
                </a:lnTo>
                <a:lnTo>
                  <a:pt x="40849" y="47820"/>
                </a:lnTo>
                <a:lnTo>
                  <a:pt x="40675" y="47745"/>
                </a:lnTo>
                <a:lnTo>
                  <a:pt x="15956" y="35572"/>
                </a:lnTo>
                <a:lnTo>
                  <a:pt x="15956" y="35572"/>
                </a:lnTo>
                <a:lnTo>
                  <a:pt x="15683" y="35423"/>
                </a:lnTo>
                <a:lnTo>
                  <a:pt x="15409" y="35249"/>
                </a:lnTo>
                <a:lnTo>
                  <a:pt x="15160" y="35074"/>
                </a:lnTo>
                <a:lnTo>
                  <a:pt x="14911" y="34900"/>
                </a:lnTo>
                <a:lnTo>
                  <a:pt x="14662" y="34701"/>
                </a:lnTo>
                <a:lnTo>
                  <a:pt x="14438" y="34477"/>
                </a:lnTo>
                <a:lnTo>
                  <a:pt x="14239" y="34253"/>
                </a:lnTo>
                <a:lnTo>
                  <a:pt x="14040" y="34029"/>
                </a:lnTo>
                <a:lnTo>
                  <a:pt x="13865" y="33805"/>
                </a:lnTo>
                <a:lnTo>
                  <a:pt x="13691" y="33556"/>
                </a:lnTo>
                <a:lnTo>
                  <a:pt x="13542" y="33307"/>
                </a:lnTo>
                <a:lnTo>
                  <a:pt x="13417" y="33033"/>
                </a:lnTo>
                <a:lnTo>
                  <a:pt x="13268" y="32759"/>
                </a:lnTo>
                <a:lnTo>
                  <a:pt x="13168" y="32510"/>
                </a:lnTo>
                <a:lnTo>
                  <a:pt x="13069" y="32212"/>
                </a:lnTo>
                <a:lnTo>
                  <a:pt x="12994" y="31938"/>
                </a:lnTo>
                <a:lnTo>
                  <a:pt x="12919" y="31664"/>
                </a:lnTo>
                <a:lnTo>
                  <a:pt x="12870" y="31365"/>
                </a:lnTo>
                <a:lnTo>
                  <a:pt x="12820" y="31067"/>
                </a:lnTo>
                <a:lnTo>
                  <a:pt x="12795" y="30768"/>
                </a:lnTo>
                <a:lnTo>
                  <a:pt x="12795" y="30494"/>
                </a:lnTo>
                <a:lnTo>
                  <a:pt x="12795" y="30195"/>
                </a:lnTo>
                <a:lnTo>
                  <a:pt x="12820" y="29897"/>
                </a:lnTo>
                <a:lnTo>
                  <a:pt x="12870" y="29598"/>
                </a:lnTo>
                <a:lnTo>
                  <a:pt x="12919" y="29299"/>
                </a:lnTo>
                <a:lnTo>
                  <a:pt x="12994" y="29000"/>
                </a:lnTo>
                <a:lnTo>
                  <a:pt x="13069" y="28702"/>
                </a:lnTo>
                <a:lnTo>
                  <a:pt x="13168" y="28428"/>
                </a:lnTo>
                <a:lnTo>
                  <a:pt x="13293" y="28154"/>
                </a:lnTo>
                <a:lnTo>
                  <a:pt x="13417" y="27855"/>
                </a:lnTo>
                <a:lnTo>
                  <a:pt x="13592" y="27582"/>
                </a:lnTo>
                <a:lnTo>
                  <a:pt x="13741" y="27308"/>
                </a:lnTo>
                <a:lnTo>
                  <a:pt x="13741" y="27308"/>
                </a:lnTo>
                <a:lnTo>
                  <a:pt x="13940" y="27059"/>
                </a:lnTo>
                <a:lnTo>
                  <a:pt x="14139" y="26810"/>
                </a:lnTo>
                <a:lnTo>
                  <a:pt x="14338" y="26586"/>
                </a:lnTo>
                <a:lnTo>
                  <a:pt x="14562" y="26362"/>
                </a:lnTo>
                <a:lnTo>
                  <a:pt x="14786" y="26163"/>
                </a:lnTo>
                <a:lnTo>
                  <a:pt x="15010" y="25963"/>
                </a:lnTo>
                <a:lnTo>
                  <a:pt x="15259" y="25789"/>
                </a:lnTo>
                <a:lnTo>
                  <a:pt x="15508" y="25615"/>
                </a:lnTo>
                <a:lnTo>
                  <a:pt x="15782" y="25466"/>
                </a:lnTo>
                <a:lnTo>
                  <a:pt x="16031" y="25341"/>
                </a:lnTo>
                <a:lnTo>
                  <a:pt x="16305" y="25217"/>
                </a:lnTo>
                <a:lnTo>
                  <a:pt x="16579" y="25117"/>
                </a:lnTo>
                <a:lnTo>
                  <a:pt x="16853" y="25018"/>
                </a:lnTo>
                <a:lnTo>
                  <a:pt x="17151" y="24943"/>
                </a:lnTo>
                <a:lnTo>
                  <a:pt x="17450" y="24893"/>
                </a:lnTo>
                <a:lnTo>
                  <a:pt x="17724" y="24843"/>
                </a:lnTo>
                <a:lnTo>
                  <a:pt x="18022" y="24818"/>
                </a:lnTo>
                <a:lnTo>
                  <a:pt x="18321" y="24794"/>
                </a:lnTo>
                <a:lnTo>
                  <a:pt x="18620" y="24794"/>
                </a:lnTo>
                <a:lnTo>
                  <a:pt x="18894" y="24818"/>
                </a:lnTo>
                <a:lnTo>
                  <a:pt x="19192" y="24843"/>
                </a:lnTo>
                <a:lnTo>
                  <a:pt x="19491" y="24893"/>
                </a:lnTo>
                <a:lnTo>
                  <a:pt x="19790" y="24943"/>
                </a:lnTo>
                <a:lnTo>
                  <a:pt x="20064" y="25018"/>
                </a:lnTo>
                <a:lnTo>
                  <a:pt x="20362" y="25117"/>
                </a:lnTo>
                <a:lnTo>
                  <a:pt x="20636" y="25217"/>
                </a:lnTo>
                <a:lnTo>
                  <a:pt x="20910" y="25341"/>
                </a:lnTo>
                <a:lnTo>
                  <a:pt x="21184" y="25491"/>
                </a:lnTo>
                <a:lnTo>
                  <a:pt x="21458" y="25640"/>
                </a:lnTo>
                <a:lnTo>
                  <a:pt x="21707" y="25814"/>
                </a:lnTo>
                <a:lnTo>
                  <a:pt x="21980" y="25988"/>
                </a:lnTo>
                <a:lnTo>
                  <a:pt x="22205" y="26212"/>
                </a:lnTo>
                <a:lnTo>
                  <a:pt x="22205" y="26212"/>
                </a:lnTo>
                <a:close/>
                <a:moveTo>
                  <a:pt x="13791" y="40775"/>
                </a:moveTo>
                <a:lnTo>
                  <a:pt x="39879" y="49637"/>
                </a:lnTo>
                <a:lnTo>
                  <a:pt x="39879" y="49637"/>
                </a:lnTo>
                <a:lnTo>
                  <a:pt x="40078" y="49711"/>
                </a:lnTo>
                <a:lnTo>
                  <a:pt x="40227" y="49786"/>
                </a:lnTo>
                <a:lnTo>
                  <a:pt x="40401" y="49886"/>
                </a:lnTo>
                <a:lnTo>
                  <a:pt x="40551" y="49985"/>
                </a:lnTo>
                <a:lnTo>
                  <a:pt x="40675" y="50110"/>
                </a:lnTo>
                <a:lnTo>
                  <a:pt x="40800" y="50259"/>
                </a:lnTo>
                <a:lnTo>
                  <a:pt x="40899" y="50384"/>
                </a:lnTo>
                <a:lnTo>
                  <a:pt x="40999" y="50558"/>
                </a:lnTo>
                <a:lnTo>
                  <a:pt x="41098" y="50707"/>
                </a:lnTo>
                <a:lnTo>
                  <a:pt x="41148" y="50881"/>
                </a:lnTo>
                <a:lnTo>
                  <a:pt x="41223" y="51056"/>
                </a:lnTo>
                <a:lnTo>
                  <a:pt x="41248" y="51230"/>
                </a:lnTo>
                <a:lnTo>
                  <a:pt x="41273" y="51404"/>
                </a:lnTo>
                <a:lnTo>
                  <a:pt x="41273" y="51603"/>
                </a:lnTo>
                <a:lnTo>
                  <a:pt x="41273" y="51778"/>
                </a:lnTo>
                <a:lnTo>
                  <a:pt x="41248" y="51977"/>
                </a:lnTo>
                <a:lnTo>
                  <a:pt x="41248" y="51977"/>
                </a:lnTo>
                <a:lnTo>
                  <a:pt x="41198" y="52151"/>
                </a:lnTo>
                <a:lnTo>
                  <a:pt x="41123" y="52325"/>
                </a:lnTo>
                <a:lnTo>
                  <a:pt x="41048" y="52500"/>
                </a:lnTo>
                <a:lnTo>
                  <a:pt x="40974" y="52674"/>
                </a:lnTo>
                <a:lnTo>
                  <a:pt x="40849" y="52823"/>
                </a:lnTo>
                <a:lnTo>
                  <a:pt x="40750" y="52948"/>
                </a:lnTo>
                <a:lnTo>
                  <a:pt x="40625" y="53072"/>
                </a:lnTo>
                <a:lnTo>
                  <a:pt x="40476" y="53197"/>
                </a:lnTo>
                <a:lnTo>
                  <a:pt x="40327" y="53296"/>
                </a:lnTo>
                <a:lnTo>
                  <a:pt x="40177" y="53396"/>
                </a:lnTo>
                <a:lnTo>
                  <a:pt x="40003" y="53470"/>
                </a:lnTo>
                <a:lnTo>
                  <a:pt x="39829" y="53520"/>
                </a:lnTo>
                <a:lnTo>
                  <a:pt x="39654" y="53570"/>
                </a:lnTo>
                <a:lnTo>
                  <a:pt x="39480" y="53620"/>
                </a:lnTo>
                <a:lnTo>
                  <a:pt x="39281" y="53620"/>
                </a:lnTo>
                <a:lnTo>
                  <a:pt x="39107" y="53620"/>
                </a:lnTo>
                <a:lnTo>
                  <a:pt x="11600" y="51827"/>
                </a:lnTo>
                <a:lnTo>
                  <a:pt x="11600" y="51827"/>
                </a:lnTo>
                <a:lnTo>
                  <a:pt x="11277" y="51778"/>
                </a:lnTo>
                <a:lnTo>
                  <a:pt x="10978" y="51753"/>
                </a:lnTo>
                <a:lnTo>
                  <a:pt x="10679" y="51678"/>
                </a:lnTo>
                <a:lnTo>
                  <a:pt x="10380" y="51603"/>
                </a:lnTo>
                <a:lnTo>
                  <a:pt x="10082" y="51504"/>
                </a:lnTo>
                <a:lnTo>
                  <a:pt x="9808" y="51404"/>
                </a:lnTo>
                <a:lnTo>
                  <a:pt x="9509" y="51280"/>
                </a:lnTo>
                <a:lnTo>
                  <a:pt x="9260" y="51130"/>
                </a:lnTo>
                <a:lnTo>
                  <a:pt x="8986" y="50981"/>
                </a:lnTo>
                <a:lnTo>
                  <a:pt x="8737" y="50832"/>
                </a:lnTo>
                <a:lnTo>
                  <a:pt x="8513" y="50657"/>
                </a:lnTo>
                <a:lnTo>
                  <a:pt x="8289" y="50458"/>
                </a:lnTo>
                <a:lnTo>
                  <a:pt x="8065" y="50259"/>
                </a:lnTo>
                <a:lnTo>
                  <a:pt x="7841" y="50060"/>
                </a:lnTo>
                <a:lnTo>
                  <a:pt x="7667" y="49836"/>
                </a:lnTo>
                <a:lnTo>
                  <a:pt x="7468" y="49612"/>
                </a:lnTo>
                <a:lnTo>
                  <a:pt x="7294" y="49363"/>
                </a:lnTo>
                <a:lnTo>
                  <a:pt x="7144" y="49114"/>
                </a:lnTo>
                <a:lnTo>
                  <a:pt x="6995" y="48865"/>
                </a:lnTo>
                <a:lnTo>
                  <a:pt x="6846" y="48616"/>
                </a:lnTo>
                <a:lnTo>
                  <a:pt x="6746" y="48342"/>
                </a:lnTo>
                <a:lnTo>
                  <a:pt x="6622" y="48069"/>
                </a:lnTo>
                <a:lnTo>
                  <a:pt x="6522" y="47770"/>
                </a:lnTo>
                <a:lnTo>
                  <a:pt x="6447" y="47496"/>
                </a:lnTo>
                <a:lnTo>
                  <a:pt x="6397" y="47197"/>
                </a:lnTo>
                <a:lnTo>
                  <a:pt x="6348" y="46899"/>
                </a:lnTo>
                <a:lnTo>
                  <a:pt x="6323" y="46600"/>
                </a:lnTo>
                <a:lnTo>
                  <a:pt x="6298" y="46301"/>
                </a:lnTo>
                <a:lnTo>
                  <a:pt x="6298" y="45978"/>
                </a:lnTo>
                <a:lnTo>
                  <a:pt x="6323" y="45679"/>
                </a:lnTo>
                <a:lnTo>
                  <a:pt x="6348" y="45355"/>
                </a:lnTo>
                <a:lnTo>
                  <a:pt x="6397" y="45032"/>
                </a:lnTo>
                <a:lnTo>
                  <a:pt x="6397" y="45032"/>
                </a:lnTo>
                <a:lnTo>
                  <a:pt x="6472" y="44733"/>
                </a:lnTo>
                <a:lnTo>
                  <a:pt x="6572" y="44434"/>
                </a:lnTo>
                <a:lnTo>
                  <a:pt x="6671" y="44135"/>
                </a:lnTo>
                <a:lnTo>
                  <a:pt x="6771" y="43862"/>
                </a:lnTo>
                <a:lnTo>
                  <a:pt x="6920" y="43563"/>
                </a:lnTo>
                <a:lnTo>
                  <a:pt x="7070" y="43314"/>
                </a:lnTo>
                <a:lnTo>
                  <a:pt x="7219" y="43040"/>
                </a:lnTo>
                <a:lnTo>
                  <a:pt x="7393" y="42816"/>
                </a:lnTo>
                <a:lnTo>
                  <a:pt x="7567" y="42567"/>
                </a:lnTo>
                <a:lnTo>
                  <a:pt x="7767" y="42343"/>
                </a:lnTo>
                <a:lnTo>
                  <a:pt x="7966" y="42119"/>
                </a:lnTo>
                <a:lnTo>
                  <a:pt x="8190" y="41920"/>
                </a:lnTo>
                <a:lnTo>
                  <a:pt x="8414" y="41746"/>
                </a:lnTo>
                <a:lnTo>
                  <a:pt x="8638" y="41547"/>
                </a:lnTo>
                <a:lnTo>
                  <a:pt x="8887" y="41397"/>
                </a:lnTo>
                <a:lnTo>
                  <a:pt x="9136" y="41248"/>
                </a:lnTo>
                <a:lnTo>
                  <a:pt x="9385" y="41098"/>
                </a:lnTo>
                <a:lnTo>
                  <a:pt x="9658" y="40974"/>
                </a:lnTo>
                <a:lnTo>
                  <a:pt x="9932" y="40850"/>
                </a:lnTo>
                <a:lnTo>
                  <a:pt x="10206" y="40750"/>
                </a:lnTo>
                <a:lnTo>
                  <a:pt x="10505" y="40675"/>
                </a:lnTo>
                <a:lnTo>
                  <a:pt x="10779" y="40601"/>
                </a:lnTo>
                <a:lnTo>
                  <a:pt x="11077" y="40551"/>
                </a:lnTo>
                <a:lnTo>
                  <a:pt x="11376" y="40501"/>
                </a:lnTo>
                <a:lnTo>
                  <a:pt x="11675" y="40476"/>
                </a:lnTo>
                <a:lnTo>
                  <a:pt x="11974" y="40476"/>
                </a:lnTo>
                <a:lnTo>
                  <a:pt x="12272" y="40476"/>
                </a:lnTo>
                <a:lnTo>
                  <a:pt x="12571" y="40501"/>
                </a:lnTo>
                <a:lnTo>
                  <a:pt x="12895" y="40551"/>
                </a:lnTo>
                <a:lnTo>
                  <a:pt x="13193" y="40601"/>
                </a:lnTo>
                <a:lnTo>
                  <a:pt x="13492" y="40675"/>
                </a:lnTo>
                <a:lnTo>
                  <a:pt x="13791" y="40775"/>
                </a:lnTo>
                <a:lnTo>
                  <a:pt x="13791" y="40775"/>
                </a:lnTo>
                <a:close/>
                <a:moveTo>
                  <a:pt x="11600" y="57453"/>
                </a:moveTo>
                <a:lnTo>
                  <a:pt x="39107" y="55661"/>
                </a:lnTo>
                <a:lnTo>
                  <a:pt x="39107" y="55661"/>
                </a:lnTo>
                <a:lnTo>
                  <a:pt x="39281" y="55661"/>
                </a:lnTo>
                <a:lnTo>
                  <a:pt x="39480" y="55661"/>
                </a:lnTo>
                <a:lnTo>
                  <a:pt x="39654" y="55686"/>
                </a:lnTo>
                <a:lnTo>
                  <a:pt x="39829" y="55736"/>
                </a:lnTo>
                <a:lnTo>
                  <a:pt x="40003" y="55810"/>
                </a:lnTo>
                <a:lnTo>
                  <a:pt x="40177" y="55885"/>
                </a:lnTo>
                <a:lnTo>
                  <a:pt x="40327" y="55960"/>
                </a:lnTo>
                <a:lnTo>
                  <a:pt x="40476" y="56084"/>
                </a:lnTo>
                <a:lnTo>
                  <a:pt x="40625" y="56184"/>
                </a:lnTo>
                <a:lnTo>
                  <a:pt x="40750" y="56308"/>
                </a:lnTo>
                <a:lnTo>
                  <a:pt x="40849" y="56458"/>
                </a:lnTo>
                <a:lnTo>
                  <a:pt x="40974" y="56607"/>
                </a:lnTo>
                <a:lnTo>
                  <a:pt x="41048" y="56781"/>
                </a:lnTo>
                <a:lnTo>
                  <a:pt x="41123" y="56930"/>
                </a:lnTo>
                <a:lnTo>
                  <a:pt x="41198" y="57105"/>
                </a:lnTo>
                <a:lnTo>
                  <a:pt x="41248" y="57304"/>
                </a:lnTo>
                <a:lnTo>
                  <a:pt x="41248" y="57304"/>
                </a:lnTo>
                <a:lnTo>
                  <a:pt x="41273" y="57503"/>
                </a:lnTo>
                <a:lnTo>
                  <a:pt x="41273" y="57677"/>
                </a:lnTo>
                <a:lnTo>
                  <a:pt x="41273" y="57876"/>
                </a:lnTo>
                <a:lnTo>
                  <a:pt x="41248" y="58051"/>
                </a:lnTo>
                <a:lnTo>
                  <a:pt x="41223" y="58225"/>
                </a:lnTo>
                <a:lnTo>
                  <a:pt x="41148" y="58399"/>
                </a:lnTo>
                <a:lnTo>
                  <a:pt x="41098" y="58573"/>
                </a:lnTo>
                <a:lnTo>
                  <a:pt x="40999" y="58723"/>
                </a:lnTo>
                <a:lnTo>
                  <a:pt x="40899" y="58872"/>
                </a:lnTo>
                <a:lnTo>
                  <a:pt x="40800" y="59022"/>
                </a:lnTo>
                <a:lnTo>
                  <a:pt x="40675" y="59146"/>
                </a:lnTo>
                <a:lnTo>
                  <a:pt x="40551" y="59270"/>
                </a:lnTo>
                <a:lnTo>
                  <a:pt x="40401" y="59395"/>
                </a:lnTo>
                <a:lnTo>
                  <a:pt x="40227" y="59494"/>
                </a:lnTo>
                <a:lnTo>
                  <a:pt x="40078" y="59569"/>
                </a:lnTo>
                <a:lnTo>
                  <a:pt x="39879" y="59644"/>
                </a:lnTo>
                <a:lnTo>
                  <a:pt x="13791" y="68506"/>
                </a:lnTo>
                <a:lnTo>
                  <a:pt x="13791" y="68506"/>
                </a:lnTo>
                <a:lnTo>
                  <a:pt x="13492" y="68605"/>
                </a:lnTo>
                <a:lnTo>
                  <a:pt x="13193" y="68680"/>
                </a:lnTo>
                <a:lnTo>
                  <a:pt x="12895" y="68730"/>
                </a:lnTo>
                <a:lnTo>
                  <a:pt x="12571" y="68780"/>
                </a:lnTo>
                <a:lnTo>
                  <a:pt x="12272" y="68804"/>
                </a:lnTo>
                <a:lnTo>
                  <a:pt x="11974" y="68804"/>
                </a:lnTo>
                <a:lnTo>
                  <a:pt x="11675" y="68804"/>
                </a:lnTo>
                <a:lnTo>
                  <a:pt x="11376" y="68780"/>
                </a:lnTo>
                <a:lnTo>
                  <a:pt x="11077" y="68730"/>
                </a:lnTo>
                <a:lnTo>
                  <a:pt x="10779" y="68680"/>
                </a:lnTo>
                <a:lnTo>
                  <a:pt x="10505" y="68605"/>
                </a:lnTo>
                <a:lnTo>
                  <a:pt x="10206" y="68531"/>
                </a:lnTo>
                <a:lnTo>
                  <a:pt x="9932" y="68431"/>
                </a:lnTo>
                <a:lnTo>
                  <a:pt x="9658" y="68307"/>
                </a:lnTo>
                <a:lnTo>
                  <a:pt x="9385" y="68182"/>
                </a:lnTo>
                <a:lnTo>
                  <a:pt x="9136" y="68033"/>
                </a:lnTo>
                <a:lnTo>
                  <a:pt x="8887" y="67883"/>
                </a:lnTo>
                <a:lnTo>
                  <a:pt x="8638" y="67709"/>
                </a:lnTo>
                <a:lnTo>
                  <a:pt x="8414" y="67535"/>
                </a:lnTo>
                <a:lnTo>
                  <a:pt x="8190" y="67361"/>
                </a:lnTo>
                <a:lnTo>
                  <a:pt x="7966" y="67137"/>
                </a:lnTo>
                <a:lnTo>
                  <a:pt x="7767" y="66938"/>
                </a:lnTo>
                <a:lnTo>
                  <a:pt x="7567" y="66713"/>
                </a:lnTo>
                <a:lnTo>
                  <a:pt x="7393" y="66465"/>
                </a:lnTo>
                <a:lnTo>
                  <a:pt x="7219" y="66216"/>
                </a:lnTo>
                <a:lnTo>
                  <a:pt x="7070" y="65967"/>
                </a:lnTo>
                <a:lnTo>
                  <a:pt x="6920" y="65693"/>
                </a:lnTo>
                <a:lnTo>
                  <a:pt x="6771" y="65419"/>
                </a:lnTo>
                <a:lnTo>
                  <a:pt x="6671" y="65145"/>
                </a:lnTo>
                <a:lnTo>
                  <a:pt x="6572" y="64846"/>
                </a:lnTo>
                <a:lnTo>
                  <a:pt x="6472" y="64548"/>
                </a:lnTo>
                <a:lnTo>
                  <a:pt x="6397" y="64224"/>
                </a:lnTo>
                <a:lnTo>
                  <a:pt x="6397" y="64224"/>
                </a:lnTo>
                <a:lnTo>
                  <a:pt x="6348" y="63925"/>
                </a:lnTo>
                <a:lnTo>
                  <a:pt x="6323" y="63602"/>
                </a:lnTo>
                <a:lnTo>
                  <a:pt x="6298" y="63303"/>
                </a:lnTo>
                <a:lnTo>
                  <a:pt x="6298" y="62980"/>
                </a:lnTo>
                <a:lnTo>
                  <a:pt x="6323" y="62681"/>
                </a:lnTo>
                <a:lnTo>
                  <a:pt x="6348" y="62382"/>
                </a:lnTo>
                <a:lnTo>
                  <a:pt x="6397" y="62083"/>
                </a:lnTo>
                <a:lnTo>
                  <a:pt x="6447" y="61785"/>
                </a:lnTo>
                <a:lnTo>
                  <a:pt x="6522" y="61511"/>
                </a:lnTo>
                <a:lnTo>
                  <a:pt x="6622" y="61212"/>
                </a:lnTo>
                <a:lnTo>
                  <a:pt x="6746" y="60938"/>
                </a:lnTo>
                <a:lnTo>
                  <a:pt x="6846" y="60664"/>
                </a:lnTo>
                <a:lnTo>
                  <a:pt x="6995" y="60416"/>
                </a:lnTo>
                <a:lnTo>
                  <a:pt x="7144" y="60142"/>
                </a:lnTo>
                <a:lnTo>
                  <a:pt x="7294" y="59918"/>
                </a:lnTo>
                <a:lnTo>
                  <a:pt x="7468" y="59669"/>
                </a:lnTo>
                <a:lnTo>
                  <a:pt x="7667" y="59445"/>
                </a:lnTo>
                <a:lnTo>
                  <a:pt x="7841" y="59221"/>
                </a:lnTo>
                <a:lnTo>
                  <a:pt x="8065" y="59022"/>
                </a:lnTo>
                <a:lnTo>
                  <a:pt x="8289" y="58822"/>
                </a:lnTo>
                <a:lnTo>
                  <a:pt x="8513" y="58623"/>
                </a:lnTo>
                <a:lnTo>
                  <a:pt x="8737" y="58449"/>
                </a:lnTo>
                <a:lnTo>
                  <a:pt x="8986" y="58300"/>
                </a:lnTo>
                <a:lnTo>
                  <a:pt x="9260" y="58150"/>
                </a:lnTo>
                <a:lnTo>
                  <a:pt x="9509" y="58001"/>
                </a:lnTo>
                <a:lnTo>
                  <a:pt x="9808" y="57876"/>
                </a:lnTo>
                <a:lnTo>
                  <a:pt x="10082" y="57777"/>
                </a:lnTo>
                <a:lnTo>
                  <a:pt x="10380" y="57677"/>
                </a:lnTo>
                <a:lnTo>
                  <a:pt x="10679" y="57603"/>
                </a:lnTo>
                <a:lnTo>
                  <a:pt x="10978" y="57528"/>
                </a:lnTo>
                <a:lnTo>
                  <a:pt x="11277" y="57478"/>
                </a:lnTo>
                <a:lnTo>
                  <a:pt x="11600" y="57453"/>
                </a:lnTo>
                <a:lnTo>
                  <a:pt x="11600" y="57453"/>
                </a:lnTo>
                <a:close/>
                <a:moveTo>
                  <a:pt x="15956" y="73708"/>
                </a:moveTo>
                <a:lnTo>
                  <a:pt x="40675" y="61536"/>
                </a:lnTo>
                <a:lnTo>
                  <a:pt x="40675" y="61536"/>
                </a:lnTo>
                <a:lnTo>
                  <a:pt x="40849" y="61461"/>
                </a:lnTo>
                <a:lnTo>
                  <a:pt x="41024" y="61386"/>
                </a:lnTo>
                <a:lnTo>
                  <a:pt x="41198" y="61337"/>
                </a:lnTo>
                <a:lnTo>
                  <a:pt x="41397" y="61312"/>
                </a:lnTo>
                <a:lnTo>
                  <a:pt x="41571" y="61312"/>
                </a:lnTo>
                <a:lnTo>
                  <a:pt x="41745" y="61312"/>
                </a:lnTo>
                <a:lnTo>
                  <a:pt x="41920" y="61337"/>
                </a:lnTo>
                <a:lnTo>
                  <a:pt x="42094" y="61386"/>
                </a:lnTo>
                <a:lnTo>
                  <a:pt x="42268" y="61436"/>
                </a:lnTo>
                <a:lnTo>
                  <a:pt x="42442" y="61511"/>
                </a:lnTo>
                <a:lnTo>
                  <a:pt x="42617" y="61585"/>
                </a:lnTo>
                <a:lnTo>
                  <a:pt x="42766" y="61685"/>
                </a:lnTo>
                <a:lnTo>
                  <a:pt x="42915" y="61810"/>
                </a:lnTo>
                <a:lnTo>
                  <a:pt x="43040" y="61934"/>
                </a:lnTo>
                <a:lnTo>
                  <a:pt x="43164" y="62083"/>
                </a:lnTo>
                <a:lnTo>
                  <a:pt x="43289" y="62233"/>
                </a:lnTo>
                <a:lnTo>
                  <a:pt x="43289" y="62233"/>
                </a:lnTo>
                <a:lnTo>
                  <a:pt x="43388" y="62382"/>
                </a:lnTo>
                <a:lnTo>
                  <a:pt x="43463" y="62556"/>
                </a:lnTo>
                <a:lnTo>
                  <a:pt x="43538" y="62731"/>
                </a:lnTo>
                <a:lnTo>
                  <a:pt x="43588" y="62905"/>
                </a:lnTo>
                <a:lnTo>
                  <a:pt x="43612" y="63079"/>
                </a:lnTo>
                <a:lnTo>
                  <a:pt x="43612" y="63278"/>
                </a:lnTo>
                <a:lnTo>
                  <a:pt x="43612" y="63452"/>
                </a:lnTo>
                <a:lnTo>
                  <a:pt x="43612" y="63627"/>
                </a:lnTo>
                <a:lnTo>
                  <a:pt x="43588" y="63801"/>
                </a:lnTo>
                <a:lnTo>
                  <a:pt x="43538" y="63975"/>
                </a:lnTo>
                <a:lnTo>
                  <a:pt x="43463" y="64149"/>
                </a:lnTo>
                <a:lnTo>
                  <a:pt x="43388" y="64324"/>
                </a:lnTo>
                <a:lnTo>
                  <a:pt x="43289" y="64473"/>
                </a:lnTo>
                <a:lnTo>
                  <a:pt x="43189" y="64622"/>
                </a:lnTo>
                <a:lnTo>
                  <a:pt x="43065" y="64772"/>
                </a:lnTo>
                <a:lnTo>
                  <a:pt x="42940" y="64896"/>
                </a:lnTo>
                <a:lnTo>
                  <a:pt x="22205" y="83068"/>
                </a:lnTo>
                <a:lnTo>
                  <a:pt x="22205" y="83068"/>
                </a:lnTo>
                <a:lnTo>
                  <a:pt x="21980" y="83267"/>
                </a:lnTo>
                <a:lnTo>
                  <a:pt x="21707" y="83467"/>
                </a:lnTo>
                <a:lnTo>
                  <a:pt x="21458" y="83641"/>
                </a:lnTo>
                <a:lnTo>
                  <a:pt x="21184" y="83790"/>
                </a:lnTo>
                <a:lnTo>
                  <a:pt x="20910" y="83939"/>
                </a:lnTo>
                <a:lnTo>
                  <a:pt x="20636" y="84064"/>
                </a:lnTo>
                <a:lnTo>
                  <a:pt x="20362" y="84164"/>
                </a:lnTo>
                <a:lnTo>
                  <a:pt x="20064" y="84263"/>
                </a:lnTo>
                <a:lnTo>
                  <a:pt x="19790" y="84338"/>
                </a:lnTo>
                <a:lnTo>
                  <a:pt x="19491" y="84388"/>
                </a:lnTo>
                <a:lnTo>
                  <a:pt x="19192" y="84437"/>
                </a:lnTo>
                <a:lnTo>
                  <a:pt x="18894" y="84462"/>
                </a:lnTo>
                <a:lnTo>
                  <a:pt x="18620" y="84487"/>
                </a:lnTo>
                <a:lnTo>
                  <a:pt x="18321" y="84487"/>
                </a:lnTo>
                <a:lnTo>
                  <a:pt x="18022" y="84462"/>
                </a:lnTo>
                <a:lnTo>
                  <a:pt x="17724" y="84437"/>
                </a:lnTo>
                <a:lnTo>
                  <a:pt x="17450" y="84388"/>
                </a:lnTo>
                <a:lnTo>
                  <a:pt x="17151" y="84313"/>
                </a:lnTo>
                <a:lnTo>
                  <a:pt x="16877" y="84238"/>
                </a:lnTo>
                <a:lnTo>
                  <a:pt x="16579" y="84164"/>
                </a:lnTo>
                <a:lnTo>
                  <a:pt x="16305" y="84064"/>
                </a:lnTo>
                <a:lnTo>
                  <a:pt x="16031" y="83939"/>
                </a:lnTo>
                <a:lnTo>
                  <a:pt x="15782" y="83790"/>
                </a:lnTo>
                <a:lnTo>
                  <a:pt x="15508" y="83641"/>
                </a:lnTo>
                <a:lnTo>
                  <a:pt x="15259" y="83491"/>
                </a:lnTo>
                <a:lnTo>
                  <a:pt x="15010" y="83317"/>
                </a:lnTo>
                <a:lnTo>
                  <a:pt x="14786" y="83118"/>
                </a:lnTo>
                <a:lnTo>
                  <a:pt x="14562" y="82919"/>
                </a:lnTo>
                <a:lnTo>
                  <a:pt x="14338" y="82695"/>
                </a:lnTo>
                <a:lnTo>
                  <a:pt x="14139" y="82471"/>
                </a:lnTo>
                <a:lnTo>
                  <a:pt x="13940" y="82222"/>
                </a:lnTo>
                <a:lnTo>
                  <a:pt x="13741" y="81948"/>
                </a:lnTo>
                <a:lnTo>
                  <a:pt x="13741" y="81948"/>
                </a:lnTo>
                <a:lnTo>
                  <a:pt x="13592" y="81699"/>
                </a:lnTo>
                <a:lnTo>
                  <a:pt x="13417" y="81400"/>
                </a:lnTo>
                <a:lnTo>
                  <a:pt x="13293" y="81127"/>
                </a:lnTo>
                <a:lnTo>
                  <a:pt x="13168" y="80853"/>
                </a:lnTo>
                <a:lnTo>
                  <a:pt x="13069" y="80554"/>
                </a:lnTo>
                <a:lnTo>
                  <a:pt x="12994" y="80280"/>
                </a:lnTo>
                <a:lnTo>
                  <a:pt x="12919" y="79981"/>
                </a:lnTo>
                <a:lnTo>
                  <a:pt x="12870" y="79683"/>
                </a:lnTo>
                <a:lnTo>
                  <a:pt x="12820" y="79384"/>
                </a:lnTo>
                <a:lnTo>
                  <a:pt x="12795" y="79085"/>
                </a:lnTo>
                <a:lnTo>
                  <a:pt x="12795" y="78787"/>
                </a:lnTo>
                <a:lnTo>
                  <a:pt x="12795" y="78488"/>
                </a:lnTo>
                <a:lnTo>
                  <a:pt x="12820" y="78214"/>
                </a:lnTo>
                <a:lnTo>
                  <a:pt x="12870" y="77915"/>
                </a:lnTo>
                <a:lnTo>
                  <a:pt x="12919" y="77617"/>
                </a:lnTo>
                <a:lnTo>
                  <a:pt x="12994" y="77343"/>
                </a:lnTo>
                <a:lnTo>
                  <a:pt x="13069" y="77044"/>
                </a:lnTo>
                <a:lnTo>
                  <a:pt x="13168" y="76770"/>
                </a:lnTo>
                <a:lnTo>
                  <a:pt x="13268" y="76496"/>
                </a:lnTo>
                <a:lnTo>
                  <a:pt x="13417" y="76248"/>
                </a:lnTo>
                <a:lnTo>
                  <a:pt x="13542" y="75974"/>
                </a:lnTo>
                <a:lnTo>
                  <a:pt x="13691" y="75725"/>
                </a:lnTo>
                <a:lnTo>
                  <a:pt x="13865" y="75476"/>
                </a:lnTo>
                <a:lnTo>
                  <a:pt x="14040" y="75252"/>
                </a:lnTo>
                <a:lnTo>
                  <a:pt x="14239" y="75003"/>
                </a:lnTo>
                <a:lnTo>
                  <a:pt x="14438" y="74804"/>
                </a:lnTo>
                <a:lnTo>
                  <a:pt x="14662" y="74580"/>
                </a:lnTo>
                <a:lnTo>
                  <a:pt x="14911" y="74381"/>
                </a:lnTo>
                <a:lnTo>
                  <a:pt x="15160" y="74206"/>
                </a:lnTo>
                <a:lnTo>
                  <a:pt x="15409" y="74032"/>
                </a:lnTo>
                <a:lnTo>
                  <a:pt x="15683" y="73858"/>
                </a:lnTo>
                <a:lnTo>
                  <a:pt x="15956" y="73708"/>
                </a:lnTo>
                <a:lnTo>
                  <a:pt x="15956" y="73708"/>
                </a:lnTo>
                <a:close/>
                <a:moveTo>
                  <a:pt x="26212" y="87051"/>
                </a:moveTo>
                <a:lnTo>
                  <a:pt x="44359" y="66340"/>
                </a:lnTo>
                <a:lnTo>
                  <a:pt x="44359" y="66340"/>
                </a:lnTo>
                <a:lnTo>
                  <a:pt x="44509" y="66216"/>
                </a:lnTo>
                <a:lnTo>
                  <a:pt x="44633" y="66091"/>
                </a:lnTo>
                <a:lnTo>
                  <a:pt x="44782" y="65967"/>
                </a:lnTo>
                <a:lnTo>
                  <a:pt x="44957" y="65892"/>
                </a:lnTo>
                <a:lnTo>
                  <a:pt x="45106" y="65817"/>
                </a:lnTo>
                <a:lnTo>
                  <a:pt x="45280" y="65743"/>
                </a:lnTo>
                <a:lnTo>
                  <a:pt x="45455" y="65693"/>
                </a:lnTo>
                <a:lnTo>
                  <a:pt x="45654" y="65668"/>
                </a:lnTo>
                <a:lnTo>
                  <a:pt x="45828" y="65643"/>
                </a:lnTo>
                <a:lnTo>
                  <a:pt x="46002" y="65643"/>
                </a:lnTo>
                <a:lnTo>
                  <a:pt x="46176" y="65668"/>
                </a:lnTo>
                <a:lnTo>
                  <a:pt x="46376" y="65693"/>
                </a:lnTo>
                <a:lnTo>
                  <a:pt x="46550" y="65743"/>
                </a:lnTo>
                <a:lnTo>
                  <a:pt x="46724" y="65817"/>
                </a:lnTo>
                <a:lnTo>
                  <a:pt x="46873" y="65892"/>
                </a:lnTo>
                <a:lnTo>
                  <a:pt x="47048" y="65992"/>
                </a:lnTo>
                <a:lnTo>
                  <a:pt x="47048" y="65992"/>
                </a:lnTo>
                <a:lnTo>
                  <a:pt x="47197" y="66116"/>
                </a:lnTo>
                <a:lnTo>
                  <a:pt x="47346" y="66241"/>
                </a:lnTo>
                <a:lnTo>
                  <a:pt x="47471" y="66365"/>
                </a:lnTo>
                <a:lnTo>
                  <a:pt x="47595" y="66514"/>
                </a:lnTo>
                <a:lnTo>
                  <a:pt x="47670" y="66664"/>
                </a:lnTo>
                <a:lnTo>
                  <a:pt x="47770" y="66838"/>
                </a:lnTo>
                <a:lnTo>
                  <a:pt x="47844" y="66987"/>
                </a:lnTo>
                <a:lnTo>
                  <a:pt x="47894" y="67162"/>
                </a:lnTo>
                <a:lnTo>
                  <a:pt x="47919" y="67336"/>
                </a:lnTo>
                <a:lnTo>
                  <a:pt x="47944" y="67535"/>
                </a:lnTo>
                <a:lnTo>
                  <a:pt x="47969" y="67709"/>
                </a:lnTo>
                <a:lnTo>
                  <a:pt x="47944" y="67883"/>
                </a:lnTo>
                <a:lnTo>
                  <a:pt x="47919" y="68083"/>
                </a:lnTo>
                <a:lnTo>
                  <a:pt x="47894" y="68257"/>
                </a:lnTo>
                <a:lnTo>
                  <a:pt x="47819" y="68431"/>
                </a:lnTo>
                <a:lnTo>
                  <a:pt x="47745" y="68605"/>
                </a:lnTo>
                <a:lnTo>
                  <a:pt x="35572" y="93324"/>
                </a:lnTo>
                <a:lnTo>
                  <a:pt x="35572" y="93324"/>
                </a:lnTo>
                <a:lnTo>
                  <a:pt x="35423" y="93598"/>
                </a:lnTo>
                <a:lnTo>
                  <a:pt x="35248" y="93872"/>
                </a:lnTo>
                <a:lnTo>
                  <a:pt x="35074" y="94121"/>
                </a:lnTo>
                <a:lnTo>
                  <a:pt x="34900" y="94370"/>
                </a:lnTo>
                <a:lnTo>
                  <a:pt x="34701" y="94594"/>
                </a:lnTo>
                <a:lnTo>
                  <a:pt x="34477" y="94818"/>
                </a:lnTo>
                <a:lnTo>
                  <a:pt x="34253" y="95042"/>
                </a:lnTo>
                <a:lnTo>
                  <a:pt x="34029" y="95216"/>
                </a:lnTo>
                <a:lnTo>
                  <a:pt x="33805" y="95415"/>
                </a:lnTo>
                <a:lnTo>
                  <a:pt x="33556" y="95565"/>
                </a:lnTo>
                <a:lnTo>
                  <a:pt x="33307" y="95739"/>
                </a:lnTo>
                <a:lnTo>
                  <a:pt x="33033" y="95863"/>
                </a:lnTo>
                <a:lnTo>
                  <a:pt x="32784" y="95988"/>
                </a:lnTo>
                <a:lnTo>
                  <a:pt x="32510" y="96112"/>
                </a:lnTo>
                <a:lnTo>
                  <a:pt x="32211" y="96212"/>
                </a:lnTo>
                <a:lnTo>
                  <a:pt x="31938" y="96286"/>
                </a:lnTo>
                <a:lnTo>
                  <a:pt x="31664" y="96361"/>
                </a:lnTo>
                <a:lnTo>
                  <a:pt x="31365" y="96411"/>
                </a:lnTo>
                <a:lnTo>
                  <a:pt x="31066" y="96461"/>
                </a:lnTo>
                <a:lnTo>
                  <a:pt x="30768" y="96486"/>
                </a:lnTo>
                <a:lnTo>
                  <a:pt x="30494" y="96486"/>
                </a:lnTo>
                <a:lnTo>
                  <a:pt x="30195" y="96486"/>
                </a:lnTo>
                <a:lnTo>
                  <a:pt x="29896" y="96461"/>
                </a:lnTo>
                <a:lnTo>
                  <a:pt x="29598" y="96411"/>
                </a:lnTo>
                <a:lnTo>
                  <a:pt x="29299" y="96361"/>
                </a:lnTo>
                <a:lnTo>
                  <a:pt x="29000" y="96286"/>
                </a:lnTo>
                <a:lnTo>
                  <a:pt x="28726" y="96212"/>
                </a:lnTo>
                <a:lnTo>
                  <a:pt x="28428" y="96112"/>
                </a:lnTo>
                <a:lnTo>
                  <a:pt x="28154" y="95988"/>
                </a:lnTo>
                <a:lnTo>
                  <a:pt x="27855" y="95838"/>
                </a:lnTo>
                <a:lnTo>
                  <a:pt x="27581" y="95689"/>
                </a:lnTo>
                <a:lnTo>
                  <a:pt x="27308" y="95515"/>
                </a:lnTo>
                <a:lnTo>
                  <a:pt x="27308" y="95515"/>
                </a:lnTo>
                <a:lnTo>
                  <a:pt x="27059" y="95341"/>
                </a:lnTo>
                <a:lnTo>
                  <a:pt x="26810" y="95141"/>
                </a:lnTo>
                <a:lnTo>
                  <a:pt x="26586" y="94942"/>
                </a:lnTo>
                <a:lnTo>
                  <a:pt x="26362" y="94718"/>
                </a:lnTo>
                <a:lnTo>
                  <a:pt x="26162" y="94494"/>
                </a:lnTo>
                <a:lnTo>
                  <a:pt x="25963" y="94270"/>
                </a:lnTo>
                <a:lnTo>
                  <a:pt x="25789" y="94021"/>
                </a:lnTo>
                <a:lnTo>
                  <a:pt x="25615" y="93772"/>
                </a:lnTo>
                <a:lnTo>
                  <a:pt x="25465" y="93498"/>
                </a:lnTo>
                <a:lnTo>
                  <a:pt x="25341" y="93250"/>
                </a:lnTo>
                <a:lnTo>
                  <a:pt x="25217" y="92976"/>
                </a:lnTo>
                <a:lnTo>
                  <a:pt x="25117" y="92702"/>
                </a:lnTo>
                <a:lnTo>
                  <a:pt x="25017" y="92403"/>
                </a:lnTo>
                <a:lnTo>
                  <a:pt x="24943" y="92129"/>
                </a:lnTo>
                <a:lnTo>
                  <a:pt x="24893" y="91831"/>
                </a:lnTo>
                <a:lnTo>
                  <a:pt x="24843" y="91557"/>
                </a:lnTo>
                <a:lnTo>
                  <a:pt x="24818" y="91258"/>
                </a:lnTo>
                <a:lnTo>
                  <a:pt x="24793" y="90959"/>
                </a:lnTo>
                <a:lnTo>
                  <a:pt x="24793" y="90661"/>
                </a:lnTo>
                <a:lnTo>
                  <a:pt x="24818" y="90362"/>
                </a:lnTo>
                <a:lnTo>
                  <a:pt x="24843" y="90088"/>
                </a:lnTo>
                <a:lnTo>
                  <a:pt x="24893" y="89789"/>
                </a:lnTo>
                <a:lnTo>
                  <a:pt x="24943" y="89491"/>
                </a:lnTo>
                <a:lnTo>
                  <a:pt x="25017" y="89192"/>
                </a:lnTo>
                <a:lnTo>
                  <a:pt x="25117" y="88918"/>
                </a:lnTo>
                <a:lnTo>
                  <a:pt x="25217" y="88644"/>
                </a:lnTo>
                <a:lnTo>
                  <a:pt x="25341" y="88370"/>
                </a:lnTo>
                <a:lnTo>
                  <a:pt x="25490" y="88097"/>
                </a:lnTo>
                <a:lnTo>
                  <a:pt x="25640" y="87823"/>
                </a:lnTo>
                <a:lnTo>
                  <a:pt x="25814" y="87549"/>
                </a:lnTo>
                <a:lnTo>
                  <a:pt x="25988" y="87300"/>
                </a:lnTo>
                <a:lnTo>
                  <a:pt x="26212" y="87051"/>
                </a:lnTo>
                <a:lnTo>
                  <a:pt x="26212" y="87051"/>
                </a:lnTo>
                <a:close/>
                <a:moveTo>
                  <a:pt x="40775" y="95465"/>
                </a:moveTo>
                <a:lnTo>
                  <a:pt x="49637" y="69377"/>
                </a:lnTo>
                <a:lnTo>
                  <a:pt x="49637" y="69377"/>
                </a:lnTo>
                <a:lnTo>
                  <a:pt x="49711" y="69203"/>
                </a:lnTo>
                <a:lnTo>
                  <a:pt x="49786" y="69029"/>
                </a:lnTo>
                <a:lnTo>
                  <a:pt x="49885" y="68879"/>
                </a:lnTo>
                <a:lnTo>
                  <a:pt x="49985" y="68730"/>
                </a:lnTo>
                <a:lnTo>
                  <a:pt x="50110" y="68605"/>
                </a:lnTo>
                <a:lnTo>
                  <a:pt x="50259" y="68481"/>
                </a:lnTo>
                <a:lnTo>
                  <a:pt x="50383" y="68356"/>
                </a:lnTo>
                <a:lnTo>
                  <a:pt x="50558" y="68282"/>
                </a:lnTo>
                <a:lnTo>
                  <a:pt x="50707" y="68182"/>
                </a:lnTo>
                <a:lnTo>
                  <a:pt x="50881" y="68107"/>
                </a:lnTo>
                <a:lnTo>
                  <a:pt x="51055" y="68058"/>
                </a:lnTo>
                <a:lnTo>
                  <a:pt x="51230" y="68033"/>
                </a:lnTo>
                <a:lnTo>
                  <a:pt x="51404" y="68008"/>
                </a:lnTo>
                <a:lnTo>
                  <a:pt x="51603" y="67983"/>
                </a:lnTo>
                <a:lnTo>
                  <a:pt x="51777" y="68008"/>
                </a:lnTo>
                <a:lnTo>
                  <a:pt x="51976" y="68033"/>
                </a:lnTo>
                <a:lnTo>
                  <a:pt x="51976" y="68033"/>
                </a:lnTo>
                <a:lnTo>
                  <a:pt x="52151" y="68083"/>
                </a:lnTo>
                <a:lnTo>
                  <a:pt x="52325" y="68132"/>
                </a:lnTo>
                <a:lnTo>
                  <a:pt x="52499" y="68207"/>
                </a:lnTo>
                <a:lnTo>
                  <a:pt x="52673" y="68307"/>
                </a:lnTo>
                <a:lnTo>
                  <a:pt x="52823" y="68406"/>
                </a:lnTo>
                <a:lnTo>
                  <a:pt x="52947" y="68531"/>
                </a:lnTo>
                <a:lnTo>
                  <a:pt x="53072" y="68655"/>
                </a:lnTo>
                <a:lnTo>
                  <a:pt x="53196" y="68804"/>
                </a:lnTo>
                <a:lnTo>
                  <a:pt x="53296" y="68954"/>
                </a:lnTo>
                <a:lnTo>
                  <a:pt x="53395" y="69103"/>
                </a:lnTo>
                <a:lnTo>
                  <a:pt x="53470" y="69277"/>
                </a:lnTo>
                <a:lnTo>
                  <a:pt x="53545" y="69427"/>
                </a:lnTo>
                <a:lnTo>
                  <a:pt x="53570" y="69626"/>
                </a:lnTo>
                <a:lnTo>
                  <a:pt x="53619" y="69800"/>
                </a:lnTo>
                <a:lnTo>
                  <a:pt x="53619" y="69999"/>
                </a:lnTo>
                <a:lnTo>
                  <a:pt x="53619" y="70174"/>
                </a:lnTo>
                <a:lnTo>
                  <a:pt x="51827" y="97680"/>
                </a:lnTo>
                <a:lnTo>
                  <a:pt x="51827" y="97680"/>
                </a:lnTo>
                <a:lnTo>
                  <a:pt x="51777" y="97979"/>
                </a:lnTo>
                <a:lnTo>
                  <a:pt x="51752" y="98303"/>
                </a:lnTo>
                <a:lnTo>
                  <a:pt x="51678" y="98602"/>
                </a:lnTo>
                <a:lnTo>
                  <a:pt x="51603" y="98900"/>
                </a:lnTo>
                <a:lnTo>
                  <a:pt x="51504" y="99199"/>
                </a:lnTo>
                <a:lnTo>
                  <a:pt x="51404" y="99473"/>
                </a:lnTo>
                <a:lnTo>
                  <a:pt x="51279" y="99747"/>
                </a:lnTo>
                <a:lnTo>
                  <a:pt x="51130" y="100020"/>
                </a:lnTo>
                <a:lnTo>
                  <a:pt x="50981" y="100269"/>
                </a:lnTo>
                <a:lnTo>
                  <a:pt x="50831" y="100518"/>
                </a:lnTo>
                <a:lnTo>
                  <a:pt x="50657" y="100767"/>
                </a:lnTo>
                <a:lnTo>
                  <a:pt x="50458" y="100991"/>
                </a:lnTo>
                <a:lnTo>
                  <a:pt x="50259" y="101215"/>
                </a:lnTo>
                <a:lnTo>
                  <a:pt x="50060" y="101414"/>
                </a:lnTo>
                <a:lnTo>
                  <a:pt x="49836" y="101614"/>
                </a:lnTo>
                <a:lnTo>
                  <a:pt x="49612" y="101813"/>
                </a:lnTo>
                <a:lnTo>
                  <a:pt x="49363" y="101987"/>
                </a:lnTo>
                <a:lnTo>
                  <a:pt x="49114" y="102136"/>
                </a:lnTo>
                <a:lnTo>
                  <a:pt x="48865" y="102286"/>
                </a:lnTo>
                <a:lnTo>
                  <a:pt x="48616" y="102410"/>
                </a:lnTo>
                <a:lnTo>
                  <a:pt x="48342" y="102535"/>
                </a:lnTo>
                <a:lnTo>
                  <a:pt x="48068" y="102659"/>
                </a:lnTo>
                <a:lnTo>
                  <a:pt x="47770" y="102734"/>
                </a:lnTo>
                <a:lnTo>
                  <a:pt x="47496" y="102808"/>
                </a:lnTo>
                <a:lnTo>
                  <a:pt x="47197" y="102883"/>
                </a:lnTo>
                <a:lnTo>
                  <a:pt x="46898" y="102933"/>
                </a:lnTo>
                <a:lnTo>
                  <a:pt x="46600" y="102958"/>
                </a:lnTo>
                <a:lnTo>
                  <a:pt x="46301" y="102983"/>
                </a:lnTo>
                <a:lnTo>
                  <a:pt x="45977" y="102983"/>
                </a:lnTo>
                <a:lnTo>
                  <a:pt x="45679" y="102958"/>
                </a:lnTo>
                <a:lnTo>
                  <a:pt x="45355" y="102933"/>
                </a:lnTo>
                <a:lnTo>
                  <a:pt x="45056" y="102858"/>
                </a:lnTo>
                <a:lnTo>
                  <a:pt x="45056" y="102858"/>
                </a:lnTo>
                <a:lnTo>
                  <a:pt x="44733" y="102808"/>
                </a:lnTo>
                <a:lnTo>
                  <a:pt x="44434" y="102709"/>
                </a:lnTo>
                <a:lnTo>
                  <a:pt x="44135" y="102609"/>
                </a:lnTo>
                <a:lnTo>
                  <a:pt x="43861" y="102485"/>
                </a:lnTo>
                <a:lnTo>
                  <a:pt x="43588" y="102360"/>
                </a:lnTo>
                <a:lnTo>
                  <a:pt x="43314" y="102211"/>
                </a:lnTo>
                <a:lnTo>
                  <a:pt x="43040" y="102062"/>
                </a:lnTo>
                <a:lnTo>
                  <a:pt x="42816" y="101887"/>
                </a:lnTo>
                <a:lnTo>
                  <a:pt x="42567" y="101713"/>
                </a:lnTo>
                <a:lnTo>
                  <a:pt x="42343" y="101514"/>
                </a:lnTo>
                <a:lnTo>
                  <a:pt x="42119" y="101315"/>
                </a:lnTo>
                <a:lnTo>
                  <a:pt x="41920" y="101091"/>
                </a:lnTo>
                <a:lnTo>
                  <a:pt x="41745" y="100867"/>
                </a:lnTo>
                <a:lnTo>
                  <a:pt x="41546" y="100643"/>
                </a:lnTo>
                <a:lnTo>
                  <a:pt x="41397" y="100394"/>
                </a:lnTo>
                <a:lnTo>
                  <a:pt x="41248" y="100145"/>
                </a:lnTo>
                <a:lnTo>
                  <a:pt x="41098" y="99871"/>
                </a:lnTo>
                <a:lnTo>
                  <a:pt x="40974" y="99622"/>
                </a:lnTo>
                <a:lnTo>
                  <a:pt x="40849" y="99348"/>
                </a:lnTo>
                <a:lnTo>
                  <a:pt x="40750" y="99074"/>
                </a:lnTo>
                <a:lnTo>
                  <a:pt x="40675" y="98776"/>
                </a:lnTo>
                <a:lnTo>
                  <a:pt x="40600" y="98502"/>
                </a:lnTo>
                <a:lnTo>
                  <a:pt x="40551" y="98203"/>
                </a:lnTo>
                <a:lnTo>
                  <a:pt x="40501" y="97905"/>
                </a:lnTo>
                <a:lnTo>
                  <a:pt x="40476" y="97606"/>
                </a:lnTo>
                <a:lnTo>
                  <a:pt x="40476" y="97307"/>
                </a:lnTo>
                <a:lnTo>
                  <a:pt x="40476" y="97008"/>
                </a:lnTo>
                <a:lnTo>
                  <a:pt x="40501" y="96710"/>
                </a:lnTo>
                <a:lnTo>
                  <a:pt x="40551" y="96386"/>
                </a:lnTo>
                <a:lnTo>
                  <a:pt x="40600" y="96087"/>
                </a:lnTo>
                <a:lnTo>
                  <a:pt x="40675" y="95789"/>
                </a:lnTo>
                <a:lnTo>
                  <a:pt x="40775" y="95465"/>
                </a:lnTo>
                <a:lnTo>
                  <a:pt x="40775" y="95465"/>
                </a:lnTo>
                <a:close/>
                <a:moveTo>
                  <a:pt x="57453" y="97680"/>
                </a:moveTo>
                <a:lnTo>
                  <a:pt x="55661" y="70174"/>
                </a:lnTo>
                <a:lnTo>
                  <a:pt x="55661" y="70174"/>
                </a:lnTo>
                <a:lnTo>
                  <a:pt x="55661" y="69999"/>
                </a:lnTo>
                <a:lnTo>
                  <a:pt x="55661" y="69800"/>
                </a:lnTo>
                <a:lnTo>
                  <a:pt x="55686" y="69626"/>
                </a:lnTo>
                <a:lnTo>
                  <a:pt x="55735" y="69452"/>
                </a:lnTo>
                <a:lnTo>
                  <a:pt x="55810" y="69277"/>
                </a:lnTo>
                <a:lnTo>
                  <a:pt x="55885" y="69103"/>
                </a:lnTo>
                <a:lnTo>
                  <a:pt x="55984" y="68954"/>
                </a:lnTo>
                <a:lnTo>
                  <a:pt x="56084" y="68804"/>
                </a:lnTo>
                <a:lnTo>
                  <a:pt x="56183" y="68655"/>
                </a:lnTo>
                <a:lnTo>
                  <a:pt x="56333" y="68531"/>
                </a:lnTo>
                <a:lnTo>
                  <a:pt x="56457" y="68406"/>
                </a:lnTo>
                <a:lnTo>
                  <a:pt x="56607" y="68307"/>
                </a:lnTo>
                <a:lnTo>
                  <a:pt x="56781" y="68207"/>
                </a:lnTo>
                <a:lnTo>
                  <a:pt x="56930" y="68132"/>
                </a:lnTo>
                <a:lnTo>
                  <a:pt x="57129" y="68083"/>
                </a:lnTo>
                <a:lnTo>
                  <a:pt x="57304" y="68033"/>
                </a:lnTo>
                <a:lnTo>
                  <a:pt x="57304" y="68033"/>
                </a:lnTo>
                <a:lnTo>
                  <a:pt x="57503" y="68008"/>
                </a:lnTo>
                <a:lnTo>
                  <a:pt x="57677" y="67983"/>
                </a:lnTo>
                <a:lnTo>
                  <a:pt x="57876" y="68008"/>
                </a:lnTo>
                <a:lnTo>
                  <a:pt x="58050" y="68033"/>
                </a:lnTo>
                <a:lnTo>
                  <a:pt x="58225" y="68058"/>
                </a:lnTo>
                <a:lnTo>
                  <a:pt x="58399" y="68107"/>
                </a:lnTo>
                <a:lnTo>
                  <a:pt x="58573" y="68182"/>
                </a:lnTo>
                <a:lnTo>
                  <a:pt x="58722" y="68282"/>
                </a:lnTo>
                <a:lnTo>
                  <a:pt x="58872" y="68356"/>
                </a:lnTo>
                <a:lnTo>
                  <a:pt x="59021" y="68481"/>
                </a:lnTo>
                <a:lnTo>
                  <a:pt x="59171" y="68605"/>
                </a:lnTo>
                <a:lnTo>
                  <a:pt x="59270" y="68730"/>
                </a:lnTo>
                <a:lnTo>
                  <a:pt x="59395" y="68879"/>
                </a:lnTo>
                <a:lnTo>
                  <a:pt x="59494" y="69029"/>
                </a:lnTo>
                <a:lnTo>
                  <a:pt x="59569" y="69203"/>
                </a:lnTo>
                <a:lnTo>
                  <a:pt x="59644" y="69377"/>
                </a:lnTo>
                <a:lnTo>
                  <a:pt x="68505" y="95465"/>
                </a:lnTo>
                <a:lnTo>
                  <a:pt x="68505" y="95465"/>
                </a:lnTo>
                <a:lnTo>
                  <a:pt x="68605" y="95789"/>
                </a:lnTo>
                <a:lnTo>
                  <a:pt x="68680" y="96087"/>
                </a:lnTo>
                <a:lnTo>
                  <a:pt x="68729" y="96386"/>
                </a:lnTo>
                <a:lnTo>
                  <a:pt x="68779" y="96710"/>
                </a:lnTo>
                <a:lnTo>
                  <a:pt x="68804" y="97008"/>
                </a:lnTo>
                <a:lnTo>
                  <a:pt x="68804" y="97307"/>
                </a:lnTo>
                <a:lnTo>
                  <a:pt x="68804" y="97606"/>
                </a:lnTo>
                <a:lnTo>
                  <a:pt x="68779" y="97905"/>
                </a:lnTo>
                <a:lnTo>
                  <a:pt x="68729" y="98203"/>
                </a:lnTo>
                <a:lnTo>
                  <a:pt x="68680" y="98502"/>
                </a:lnTo>
                <a:lnTo>
                  <a:pt x="68605" y="98776"/>
                </a:lnTo>
                <a:lnTo>
                  <a:pt x="68530" y="99074"/>
                </a:lnTo>
                <a:lnTo>
                  <a:pt x="68431" y="99348"/>
                </a:lnTo>
                <a:lnTo>
                  <a:pt x="68306" y="99622"/>
                </a:lnTo>
                <a:lnTo>
                  <a:pt x="68182" y="99871"/>
                </a:lnTo>
                <a:lnTo>
                  <a:pt x="68032" y="100145"/>
                </a:lnTo>
                <a:lnTo>
                  <a:pt x="67883" y="100394"/>
                </a:lnTo>
                <a:lnTo>
                  <a:pt x="67709" y="100643"/>
                </a:lnTo>
                <a:lnTo>
                  <a:pt x="67535" y="100867"/>
                </a:lnTo>
                <a:lnTo>
                  <a:pt x="67360" y="101091"/>
                </a:lnTo>
                <a:lnTo>
                  <a:pt x="67136" y="101315"/>
                </a:lnTo>
                <a:lnTo>
                  <a:pt x="66937" y="101514"/>
                </a:lnTo>
                <a:lnTo>
                  <a:pt x="66713" y="101713"/>
                </a:lnTo>
                <a:lnTo>
                  <a:pt x="66464" y="101887"/>
                </a:lnTo>
                <a:lnTo>
                  <a:pt x="66215" y="102062"/>
                </a:lnTo>
                <a:lnTo>
                  <a:pt x="65966" y="102211"/>
                </a:lnTo>
                <a:lnTo>
                  <a:pt x="65692" y="102360"/>
                </a:lnTo>
                <a:lnTo>
                  <a:pt x="65419" y="102485"/>
                </a:lnTo>
                <a:lnTo>
                  <a:pt x="65145" y="102609"/>
                </a:lnTo>
                <a:lnTo>
                  <a:pt x="64846" y="102709"/>
                </a:lnTo>
                <a:lnTo>
                  <a:pt x="64547" y="102808"/>
                </a:lnTo>
                <a:lnTo>
                  <a:pt x="64224" y="102858"/>
                </a:lnTo>
                <a:lnTo>
                  <a:pt x="64224" y="102858"/>
                </a:lnTo>
                <a:lnTo>
                  <a:pt x="63925" y="102933"/>
                </a:lnTo>
                <a:lnTo>
                  <a:pt x="63601" y="102958"/>
                </a:lnTo>
                <a:lnTo>
                  <a:pt x="63303" y="102983"/>
                </a:lnTo>
                <a:lnTo>
                  <a:pt x="62979" y="102983"/>
                </a:lnTo>
                <a:lnTo>
                  <a:pt x="62680" y="102958"/>
                </a:lnTo>
                <a:lnTo>
                  <a:pt x="62382" y="102933"/>
                </a:lnTo>
                <a:lnTo>
                  <a:pt x="62083" y="102883"/>
                </a:lnTo>
                <a:lnTo>
                  <a:pt x="61784" y="102808"/>
                </a:lnTo>
                <a:lnTo>
                  <a:pt x="61510" y="102734"/>
                </a:lnTo>
                <a:lnTo>
                  <a:pt x="61212" y="102659"/>
                </a:lnTo>
                <a:lnTo>
                  <a:pt x="60938" y="102535"/>
                </a:lnTo>
                <a:lnTo>
                  <a:pt x="60664" y="102410"/>
                </a:lnTo>
                <a:lnTo>
                  <a:pt x="60415" y="102286"/>
                </a:lnTo>
                <a:lnTo>
                  <a:pt x="60166" y="102136"/>
                </a:lnTo>
                <a:lnTo>
                  <a:pt x="59917" y="101987"/>
                </a:lnTo>
                <a:lnTo>
                  <a:pt x="59668" y="101813"/>
                </a:lnTo>
                <a:lnTo>
                  <a:pt x="59444" y="101614"/>
                </a:lnTo>
                <a:lnTo>
                  <a:pt x="59220" y="101414"/>
                </a:lnTo>
                <a:lnTo>
                  <a:pt x="59021" y="101215"/>
                </a:lnTo>
                <a:lnTo>
                  <a:pt x="58822" y="100991"/>
                </a:lnTo>
                <a:lnTo>
                  <a:pt x="58623" y="100767"/>
                </a:lnTo>
                <a:lnTo>
                  <a:pt x="58449" y="100518"/>
                </a:lnTo>
                <a:lnTo>
                  <a:pt x="58299" y="100269"/>
                </a:lnTo>
                <a:lnTo>
                  <a:pt x="58150" y="100020"/>
                </a:lnTo>
                <a:lnTo>
                  <a:pt x="58001" y="99747"/>
                </a:lnTo>
                <a:lnTo>
                  <a:pt x="57876" y="99473"/>
                </a:lnTo>
                <a:lnTo>
                  <a:pt x="57777" y="99199"/>
                </a:lnTo>
                <a:lnTo>
                  <a:pt x="57677" y="98900"/>
                </a:lnTo>
                <a:lnTo>
                  <a:pt x="57602" y="98602"/>
                </a:lnTo>
                <a:lnTo>
                  <a:pt x="57528" y="98303"/>
                </a:lnTo>
                <a:lnTo>
                  <a:pt x="57478" y="97979"/>
                </a:lnTo>
                <a:lnTo>
                  <a:pt x="57453" y="97680"/>
                </a:lnTo>
                <a:lnTo>
                  <a:pt x="57453" y="97680"/>
                </a:lnTo>
                <a:close/>
                <a:moveTo>
                  <a:pt x="73708" y="93324"/>
                </a:moveTo>
                <a:lnTo>
                  <a:pt x="61535" y="68605"/>
                </a:lnTo>
                <a:lnTo>
                  <a:pt x="61535" y="68605"/>
                </a:lnTo>
                <a:lnTo>
                  <a:pt x="61461" y="68431"/>
                </a:lnTo>
                <a:lnTo>
                  <a:pt x="61386" y="68257"/>
                </a:lnTo>
                <a:lnTo>
                  <a:pt x="61361" y="68083"/>
                </a:lnTo>
                <a:lnTo>
                  <a:pt x="61336" y="67883"/>
                </a:lnTo>
                <a:lnTo>
                  <a:pt x="61311" y="67709"/>
                </a:lnTo>
                <a:lnTo>
                  <a:pt x="61311" y="67535"/>
                </a:lnTo>
                <a:lnTo>
                  <a:pt x="61336" y="67336"/>
                </a:lnTo>
                <a:lnTo>
                  <a:pt x="61386" y="67162"/>
                </a:lnTo>
                <a:lnTo>
                  <a:pt x="61436" y="66987"/>
                </a:lnTo>
                <a:lnTo>
                  <a:pt x="61510" y="66838"/>
                </a:lnTo>
                <a:lnTo>
                  <a:pt x="61585" y="66664"/>
                </a:lnTo>
                <a:lnTo>
                  <a:pt x="61685" y="66514"/>
                </a:lnTo>
                <a:lnTo>
                  <a:pt x="61809" y="66365"/>
                </a:lnTo>
                <a:lnTo>
                  <a:pt x="61934" y="66241"/>
                </a:lnTo>
                <a:lnTo>
                  <a:pt x="62083" y="66116"/>
                </a:lnTo>
                <a:lnTo>
                  <a:pt x="62232" y="65992"/>
                </a:lnTo>
                <a:lnTo>
                  <a:pt x="62232" y="65992"/>
                </a:lnTo>
                <a:lnTo>
                  <a:pt x="62382" y="65892"/>
                </a:lnTo>
                <a:lnTo>
                  <a:pt x="62556" y="65817"/>
                </a:lnTo>
                <a:lnTo>
                  <a:pt x="62730" y="65743"/>
                </a:lnTo>
                <a:lnTo>
                  <a:pt x="62904" y="65693"/>
                </a:lnTo>
                <a:lnTo>
                  <a:pt x="63079" y="65668"/>
                </a:lnTo>
                <a:lnTo>
                  <a:pt x="63278" y="65643"/>
                </a:lnTo>
                <a:lnTo>
                  <a:pt x="63452" y="65643"/>
                </a:lnTo>
                <a:lnTo>
                  <a:pt x="63626" y="65668"/>
                </a:lnTo>
                <a:lnTo>
                  <a:pt x="63801" y="65693"/>
                </a:lnTo>
                <a:lnTo>
                  <a:pt x="63975" y="65743"/>
                </a:lnTo>
                <a:lnTo>
                  <a:pt x="64149" y="65817"/>
                </a:lnTo>
                <a:lnTo>
                  <a:pt x="64323" y="65892"/>
                </a:lnTo>
                <a:lnTo>
                  <a:pt x="64473" y="65967"/>
                </a:lnTo>
                <a:lnTo>
                  <a:pt x="64622" y="66091"/>
                </a:lnTo>
                <a:lnTo>
                  <a:pt x="64771" y="66216"/>
                </a:lnTo>
                <a:lnTo>
                  <a:pt x="64896" y="66340"/>
                </a:lnTo>
                <a:lnTo>
                  <a:pt x="83068" y="87051"/>
                </a:lnTo>
                <a:lnTo>
                  <a:pt x="83068" y="87051"/>
                </a:lnTo>
                <a:lnTo>
                  <a:pt x="83267" y="87300"/>
                </a:lnTo>
                <a:lnTo>
                  <a:pt x="83466" y="87549"/>
                </a:lnTo>
                <a:lnTo>
                  <a:pt x="83640" y="87823"/>
                </a:lnTo>
                <a:lnTo>
                  <a:pt x="83790" y="88097"/>
                </a:lnTo>
                <a:lnTo>
                  <a:pt x="83939" y="88370"/>
                </a:lnTo>
                <a:lnTo>
                  <a:pt x="84063" y="88644"/>
                </a:lnTo>
                <a:lnTo>
                  <a:pt x="84163" y="88918"/>
                </a:lnTo>
                <a:lnTo>
                  <a:pt x="84263" y="89192"/>
                </a:lnTo>
                <a:lnTo>
                  <a:pt x="84337" y="89491"/>
                </a:lnTo>
                <a:lnTo>
                  <a:pt x="84387" y="89789"/>
                </a:lnTo>
                <a:lnTo>
                  <a:pt x="84437" y="90088"/>
                </a:lnTo>
                <a:lnTo>
                  <a:pt x="84462" y="90362"/>
                </a:lnTo>
                <a:lnTo>
                  <a:pt x="84487" y="90661"/>
                </a:lnTo>
                <a:lnTo>
                  <a:pt x="84487" y="90959"/>
                </a:lnTo>
                <a:lnTo>
                  <a:pt x="84462" y="91258"/>
                </a:lnTo>
                <a:lnTo>
                  <a:pt x="84437" y="91557"/>
                </a:lnTo>
                <a:lnTo>
                  <a:pt x="84387" y="91831"/>
                </a:lnTo>
                <a:lnTo>
                  <a:pt x="84337" y="92129"/>
                </a:lnTo>
                <a:lnTo>
                  <a:pt x="84238" y="92403"/>
                </a:lnTo>
                <a:lnTo>
                  <a:pt x="84163" y="92702"/>
                </a:lnTo>
                <a:lnTo>
                  <a:pt x="84063" y="92976"/>
                </a:lnTo>
                <a:lnTo>
                  <a:pt x="83939" y="93250"/>
                </a:lnTo>
                <a:lnTo>
                  <a:pt x="83790" y="93498"/>
                </a:lnTo>
                <a:lnTo>
                  <a:pt x="83665" y="93772"/>
                </a:lnTo>
                <a:lnTo>
                  <a:pt x="83491" y="94021"/>
                </a:lnTo>
                <a:lnTo>
                  <a:pt x="83317" y="94270"/>
                </a:lnTo>
                <a:lnTo>
                  <a:pt x="83118" y="94494"/>
                </a:lnTo>
                <a:lnTo>
                  <a:pt x="82918" y="94718"/>
                </a:lnTo>
                <a:lnTo>
                  <a:pt x="82694" y="94942"/>
                </a:lnTo>
                <a:lnTo>
                  <a:pt x="82470" y="95141"/>
                </a:lnTo>
                <a:lnTo>
                  <a:pt x="82221" y="95341"/>
                </a:lnTo>
                <a:lnTo>
                  <a:pt x="81948" y="95515"/>
                </a:lnTo>
                <a:lnTo>
                  <a:pt x="81948" y="95515"/>
                </a:lnTo>
                <a:lnTo>
                  <a:pt x="81699" y="95689"/>
                </a:lnTo>
                <a:lnTo>
                  <a:pt x="81425" y="95838"/>
                </a:lnTo>
                <a:lnTo>
                  <a:pt x="81126" y="95988"/>
                </a:lnTo>
                <a:lnTo>
                  <a:pt x="80852" y="96112"/>
                </a:lnTo>
                <a:lnTo>
                  <a:pt x="80554" y="96212"/>
                </a:lnTo>
                <a:lnTo>
                  <a:pt x="80280" y="96286"/>
                </a:lnTo>
                <a:lnTo>
                  <a:pt x="79981" y="96361"/>
                </a:lnTo>
                <a:lnTo>
                  <a:pt x="79682" y="96411"/>
                </a:lnTo>
                <a:lnTo>
                  <a:pt x="79384" y="96461"/>
                </a:lnTo>
                <a:lnTo>
                  <a:pt x="79085" y="96486"/>
                </a:lnTo>
                <a:lnTo>
                  <a:pt x="78786" y="96486"/>
                </a:lnTo>
                <a:lnTo>
                  <a:pt x="78487" y="96486"/>
                </a:lnTo>
                <a:lnTo>
                  <a:pt x="78214" y="96461"/>
                </a:lnTo>
                <a:lnTo>
                  <a:pt x="77915" y="96411"/>
                </a:lnTo>
                <a:lnTo>
                  <a:pt x="77616" y="96361"/>
                </a:lnTo>
                <a:lnTo>
                  <a:pt x="77342" y="96286"/>
                </a:lnTo>
                <a:lnTo>
                  <a:pt x="77044" y="96212"/>
                </a:lnTo>
                <a:lnTo>
                  <a:pt x="76770" y="96112"/>
                </a:lnTo>
                <a:lnTo>
                  <a:pt x="76496" y="95988"/>
                </a:lnTo>
                <a:lnTo>
                  <a:pt x="76247" y="95863"/>
                </a:lnTo>
                <a:lnTo>
                  <a:pt x="75973" y="95739"/>
                </a:lnTo>
                <a:lnTo>
                  <a:pt x="75724" y="95565"/>
                </a:lnTo>
                <a:lnTo>
                  <a:pt x="75475" y="95415"/>
                </a:lnTo>
                <a:lnTo>
                  <a:pt x="75251" y="95216"/>
                </a:lnTo>
                <a:lnTo>
                  <a:pt x="75002" y="95042"/>
                </a:lnTo>
                <a:lnTo>
                  <a:pt x="74803" y="94818"/>
                </a:lnTo>
                <a:lnTo>
                  <a:pt x="74579" y="94594"/>
                </a:lnTo>
                <a:lnTo>
                  <a:pt x="74380" y="94370"/>
                </a:lnTo>
                <a:lnTo>
                  <a:pt x="74206" y="94121"/>
                </a:lnTo>
                <a:lnTo>
                  <a:pt x="74032" y="93872"/>
                </a:lnTo>
                <a:lnTo>
                  <a:pt x="73857" y="93598"/>
                </a:lnTo>
                <a:lnTo>
                  <a:pt x="73708" y="93324"/>
                </a:lnTo>
                <a:lnTo>
                  <a:pt x="73708" y="93324"/>
                </a:lnTo>
                <a:close/>
                <a:moveTo>
                  <a:pt x="87051" y="83068"/>
                </a:moveTo>
                <a:lnTo>
                  <a:pt x="66340" y="64896"/>
                </a:lnTo>
                <a:lnTo>
                  <a:pt x="66340" y="64896"/>
                </a:lnTo>
                <a:lnTo>
                  <a:pt x="66215" y="64772"/>
                </a:lnTo>
                <a:lnTo>
                  <a:pt x="66091" y="64622"/>
                </a:lnTo>
                <a:lnTo>
                  <a:pt x="65991" y="64473"/>
                </a:lnTo>
                <a:lnTo>
                  <a:pt x="65892" y="64324"/>
                </a:lnTo>
                <a:lnTo>
                  <a:pt x="65817" y="64149"/>
                </a:lnTo>
                <a:lnTo>
                  <a:pt x="65742" y="63975"/>
                </a:lnTo>
                <a:lnTo>
                  <a:pt x="65692" y="63801"/>
                </a:lnTo>
                <a:lnTo>
                  <a:pt x="65668" y="63627"/>
                </a:lnTo>
                <a:lnTo>
                  <a:pt x="65643" y="63452"/>
                </a:lnTo>
                <a:lnTo>
                  <a:pt x="65643" y="63278"/>
                </a:lnTo>
                <a:lnTo>
                  <a:pt x="65668" y="63079"/>
                </a:lnTo>
                <a:lnTo>
                  <a:pt x="65692" y="62905"/>
                </a:lnTo>
                <a:lnTo>
                  <a:pt x="65742" y="62731"/>
                </a:lnTo>
                <a:lnTo>
                  <a:pt x="65817" y="62556"/>
                </a:lnTo>
                <a:lnTo>
                  <a:pt x="65892" y="62382"/>
                </a:lnTo>
                <a:lnTo>
                  <a:pt x="65991" y="62233"/>
                </a:lnTo>
                <a:lnTo>
                  <a:pt x="65991" y="62233"/>
                </a:lnTo>
                <a:lnTo>
                  <a:pt x="66116" y="62083"/>
                </a:lnTo>
                <a:lnTo>
                  <a:pt x="66240" y="61934"/>
                </a:lnTo>
                <a:lnTo>
                  <a:pt x="66365" y="61810"/>
                </a:lnTo>
                <a:lnTo>
                  <a:pt x="66514" y="61685"/>
                </a:lnTo>
                <a:lnTo>
                  <a:pt x="66663" y="61585"/>
                </a:lnTo>
                <a:lnTo>
                  <a:pt x="66838" y="61511"/>
                </a:lnTo>
                <a:lnTo>
                  <a:pt x="66987" y="61436"/>
                </a:lnTo>
                <a:lnTo>
                  <a:pt x="67161" y="61386"/>
                </a:lnTo>
                <a:lnTo>
                  <a:pt x="67335" y="61337"/>
                </a:lnTo>
                <a:lnTo>
                  <a:pt x="67535" y="61312"/>
                </a:lnTo>
                <a:lnTo>
                  <a:pt x="67709" y="61312"/>
                </a:lnTo>
                <a:lnTo>
                  <a:pt x="67883" y="61312"/>
                </a:lnTo>
                <a:lnTo>
                  <a:pt x="68082" y="61337"/>
                </a:lnTo>
                <a:lnTo>
                  <a:pt x="68256" y="61386"/>
                </a:lnTo>
                <a:lnTo>
                  <a:pt x="68431" y="61461"/>
                </a:lnTo>
                <a:lnTo>
                  <a:pt x="68605" y="61536"/>
                </a:lnTo>
                <a:lnTo>
                  <a:pt x="93324" y="73708"/>
                </a:lnTo>
                <a:lnTo>
                  <a:pt x="93324" y="73708"/>
                </a:lnTo>
                <a:lnTo>
                  <a:pt x="93597" y="73858"/>
                </a:lnTo>
                <a:lnTo>
                  <a:pt x="93871" y="74032"/>
                </a:lnTo>
                <a:lnTo>
                  <a:pt x="94120" y="74206"/>
                </a:lnTo>
                <a:lnTo>
                  <a:pt x="94369" y="74381"/>
                </a:lnTo>
                <a:lnTo>
                  <a:pt x="94618" y="74580"/>
                </a:lnTo>
                <a:lnTo>
                  <a:pt x="94817" y="74804"/>
                </a:lnTo>
                <a:lnTo>
                  <a:pt x="95041" y="75003"/>
                </a:lnTo>
                <a:lnTo>
                  <a:pt x="95240" y="75227"/>
                </a:lnTo>
                <a:lnTo>
                  <a:pt x="95415" y="75476"/>
                </a:lnTo>
                <a:lnTo>
                  <a:pt x="95564" y="75725"/>
                </a:lnTo>
                <a:lnTo>
                  <a:pt x="95738" y="75974"/>
                </a:lnTo>
                <a:lnTo>
                  <a:pt x="95863" y="76248"/>
                </a:lnTo>
                <a:lnTo>
                  <a:pt x="95987" y="76496"/>
                </a:lnTo>
                <a:lnTo>
                  <a:pt x="96112" y="76770"/>
                </a:lnTo>
                <a:lnTo>
                  <a:pt x="96211" y="77044"/>
                </a:lnTo>
                <a:lnTo>
                  <a:pt x="96286" y="77343"/>
                </a:lnTo>
                <a:lnTo>
                  <a:pt x="96361" y="77617"/>
                </a:lnTo>
                <a:lnTo>
                  <a:pt x="96410" y="77915"/>
                </a:lnTo>
                <a:lnTo>
                  <a:pt x="96460" y="78214"/>
                </a:lnTo>
                <a:lnTo>
                  <a:pt x="96485" y="78488"/>
                </a:lnTo>
                <a:lnTo>
                  <a:pt x="96485" y="78787"/>
                </a:lnTo>
                <a:lnTo>
                  <a:pt x="96485" y="79085"/>
                </a:lnTo>
                <a:lnTo>
                  <a:pt x="96460" y="79384"/>
                </a:lnTo>
                <a:lnTo>
                  <a:pt x="96410" y="79683"/>
                </a:lnTo>
                <a:lnTo>
                  <a:pt x="96361" y="79981"/>
                </a:lnTo>
                <a:lnTo>
                  <a:pt x="96286" y="80280"/>
                </a:lnTo>
                <a:lnTo>
                  <a:pt x="96211" y="80554"/>
                </a:lnTo>
                <a:lnTo>
                  <a:pt x="96112" y="80853"/>
                </a:lnTo>
                <a:lnTo>
                  <a:pt x="95987" y="81127"/>
                </a:lnTo>
                <a:lnTo>
                  <a:pt x="95838" y="81400"/>
                </a:lnTo>
                <a:lnTo>
                  <a:pt x="95689" y="81699"/>
                </a:lnTo>
                <a:lnTo>
                  <a:pt x="95514" y="81948"/>
                </a:lnTo>
                <a:lnTo>
                  <a:pt x="95514" y="81948"/>
                </a:lnTo>
                <a:lnTo>
                  <a:pt x="95340" y="82222"/>
                </a:lnTo>
                <a:lnTo>
                  <a:pt x="95141" y="82471"/>
                </a:lnTo>
                <a:lnTo>
                  <a:pt x="94942" y="82695"/>
                </a:lnTo>
                <a:lnTo>
                  <a:pt x="94718" y="82919"/>
                </a:lnTo>
                <a:lnTo>
                  <a:pt x="94494" y="83118"/>
                </a:lnTo>
                <a:lnTo>
                  <a:pt x="94270" y="83317"/>
                </a:lnTo>
                <a:lnTo>
                  <a:pt x="94021" y="83491"/>
                </a:lnTo>
                <a:lnTo>
                  <a:pt x="93772" y="83641"/>
                </a:lnTo>
                <a:lnTo>
                  <a:pt x="93498" y="83790"/>
                </a:lnTo>
                <a:lnTo>
                  <a:pt x="93249" y="83939"/>
                </a:lnTo>
                <a:lnTo>
                  <a:pt x="92975" y="84064"/>
                </a:lnTo>
                <a:lnTo>
                  <a:pt x="92701" y="84164"/>
                </a:lnTo>
                <a:lnTo>
                  <a:pt x="92403" y="84238"/>
                </a:lnTo>
                <a:lnTo>
                  <a:pt x="92129" y="84313"/>
                </a:lnTo>
                <a:lnTo>
                  <a:pt x="91830" y="84388"/>
                </a:lnTo>
                <a:lnTo>
                  <a:pt x="91556" y="84437"/>
                </a:lnTo>
                <a:lnTo>
                  <a:pt x="91258" y="84462"/>
                </a:lnTo>
                <a:lnTo>
                  <a:pt x="90959" y="84487"/>
                </a:lnTo>
                <a:lnTo>
                  <a:pt x="90660" y="84487"/>
                </a:lnTo>
                <a:lnTo>
                  <a:pt x="90361" y="84462"/>
                </a:lnTo>
                <a:lnTo>
                  <a:pt x="90088" y="84437"/>
                </a:lnTo>
                <a:lnTo>
                  <a:pt x="89789" y="84388"/>
                </a:lnTo>
                <a:lnTo>
                  <a:pt x="89490" y="84338"/>
                </a:lnTo>
                <a:lnTo>
                  <a:pt x="89216" y="84263"/>
                </a:lnTo>
                <a:lnTo>
                  <a:pt x="88918" y="84164"/>
                </a:lnTo>
                <a:lnTo>
                  <a:pt x="88644" y="84064"/>
                </a:lnTo>
                <a:lnTo>
                  <a:pt x="88370" y="83939"/>
                </a:lnTo>
                <a:lnTo>
                  <a:pt x="88096" y="83790"/>
                </a:lnTo>
                <a:lnTo>
                  <a:pt x="87822" y="83641"/>
                </a:lnTo>
                <a:lnTo>
                  <a:pt x="87573" y="83467"/>
                </a:lnTo>
                <a:lnTo>
                  <a:pt x="87300" y="83267"/>
                </a:lnTo>
                <a:lnTo>
                  <a:pt x="87051" y="83068"/>
                </a:lnTo>
                <a:lnTo>
                  <a:pt x="87051" y="83068"/>
                </a:lnTo>
                <a:close/>
                <a:moveTo>
                  <a:pt x="95464" y="68506"/>
                </a:moveTo>
                <a:lnTo>
                  <a:pt x="69377" y="59644"/>
                </a:lnTo>
                <a:lnTo>
                  <a:pt x="69377" y="59644"/>
                </a:lnTo>
                <a:lnTo>
                  <a:pt x="69202" y="59569"/>
                </a:lnTo>
                <a:lnTo>
                  <a:pt x="69053" y="59494"/>
                </a:lnTo>
                <a:lnTo>
                  <a:pt x="68879" y="59395"/>
                </a:lnTo>
                <a:lnTo>
                  <a:pt x="68729" y="59270"/>
                </a:lnTo>
                <a:lnTo>
                  <a:pt x="68605" y="59146"/>
                </a:lnTo>
                <a:lnTo>
                  <a:pt x="68481" y="59022"/>
                </a:lnTo>
                <a:lnTo>
                  <a:pt x="68356" y="58872"/>
                </a:lnTo>
                <a:lnTo>
                  <a:pt x="68281" y="58723"/>
                </a:lnTo>
                <a:lnTo>
                  <a:pt x="68182" y="58573"/>
                </a:lnTo>
                <a:lnTo>
                  <a:pt x="68107" y="58399"/>
                </a:lnTo>
                <a:lnTo>
                  <a:pt x="68057" y="58225"/>
                </a:lnTo>
                <a:lnTo>
                  <a:pt x="68032" y="58051"/>
                </a:lnTo>
                <a:lnTo>
                  <a:pt x="68008" y="57876"/>
                </a:lnTo>
                <a:lnTo>
                  <a:pt x="68008" y="57677"/>
                </a:lnTo>
                <a:lnTo>
                  <a:pt x="68008" y="57503"/>
                </a:lnTo>
                <a:lnTo>
                  <a:pt x="68032" y="57304"/>
                </a:lnTo>
                <a:lnTo>
                  <a:pt x="68032" y="57304"/>
                </a:lnTo>
                <a:lnTo>
                  <a:pt x="68082" y="57105"/>
                </a:lnTo>
                <a:lnTo>
                  <a:pt x="68132" y="56930"/>
                </a:lnTo>
                <a:lnTo>
                  <a:pt x="68232" y="56781"/>
                </a:lnTo>
                <a:lnTo>
                  <a:pt x="68306" y="56607"/>
                </a:lnTo>
                <a:lnTo>
                  <a:pt x="68406" y="56458"/>
                </a:lnTo>
                <a:lnTo>
                  <a:pt x="68530" y="56308"/>
                </a:lnTo>
                <a:lnTo>
                  <a:pt x="68655" y="56184"/>
                </a:lnTo>
                <a:lnTo>
                  <a:pt x="68804" y="56084"/>
                </a:lnTo>
                <a:lnTo>
                  <a:pt x="68953" y="55960"/>
                </a:lnTo>
                <a:lnTo>
                  <a:pt x="69103" y="55885"/>
                </a:lnTo>
                <a:lnTo>
                  <a:pt x="69277" y="55810"/>
                </a:lnTo>
                <a:lnTo>
                  <a:pt x="69451" y="55736"/>
                </a:lnTo>
                <a:lnTo>
                  <a:pt x="69626" y="55686"/>
                </a:lnTo>
                <a:lnTo>
                  <a:pt x="69800" y="55661"/>
                </a:lnTo>
                <a:lnTo>
                  <a:pt x="69999" y="55661"/>
                </a:lnTo>
                <a:lnTo>
                  <a:pt x="70173" y="55661"/>
                </a:lnTo>
                <a:lnTo>
                  <a:pt x="97680" y="57453"/>
                </a:lnTo>
                <a:lnTo>
                  <a:pt x="97680" y="57453"/>
                </a:lnTo>
                <a:lnTo>
                  <a:pt x="97979" y="57478"/>
                </a:lnTo>
                <a:lnTo>
                  <a:pt x="98302" y="57528"/>
                </a:lnTo>
                <a:lnTo>
                  <a:pt x="98601" y="57603"/>
                </a:lnTo>
                <a:lnTo>
                  <a:pt x="98900" y="57677"/>
                </a:lnTo>
                <a:lnTo>
                  <a:pt x="99198" y="57777"/>
                </a:lnTo>
                <a:lnTo>
                  <a:pt x="99472" y="57876"/>
                </a:lnTo>
                <a:lnTo>
                  <a:pt x="99746" y="58001"/>
                </a:lnTo>
                <a:lnTo>
                  <a:pt x="100020" y="58125"/>
                </a:lnTo>
                <a:lnTo>
                  <a:pt x="100269" y="58300"/>
                </a:lnTo>
                <a:lnTo>
                  <a:pt x="100518" y="58449"/>
                </a:lnTo>
                <a:lnTo>
                  <a:pt x="100767" y="58623"/>
                </a:lnTo>
                <a:lnTo>
                  <a:pt x="100991" y="58822"/>
                </a:lnTo>
                <a:lnTo>
                  <a:pt x="101215" y="59022"/>
                </a:lnTo>
                <a:lnTo>
                  <a:pt x="101414" y="59221"/>
                </a:lnTo>
                <a:lnTo>
                  <a:pt x="101613" y="59445"/>
                </a:lnTo>
                <a:lnTo>
                  <a:pt x="101812" y="59669"/>
                </a:lnTo>
                <a:lnTo>
                  <a:pt x="101986" y="59918"/>
                </a:lnTo>
                <a:lnTo>
                  <a:pt x="102136" y="60142"/>
                </a:lnTo>
                <a:lnTo>
                  <a:pt x="102285" y="60416"/>
                </a:lnTo>
                <a:lnTo>
                  <a:pt x="102410" y="60664"/>
                </a:lnTo>
                <a:lnTo>
                  <a:pt x="102534" y="60938"/>
                </a:lnTo>
                <a:lnTo>
                  <a:pt x="102659" y="61212"/>
                </a:lnTo>
                <a:lnTo>
                  <a:pt x="102733" y="61486"/>
                </a:lnTo>
                <a:lnTo>
                  <a:pt x="102808" y="61785"/>
                </a:lnTo>
                <a:lnTo>
                  <a:pt x="102883" y="62083"/>
                </a:lnTo>
                <a:lnTo>
                  <a:pt x="102932" y="62382"/>
                </a:lnTo>
                <a:lnTo>
                  <a:pt x="102957" y="62681"/>
                </a:lnTo>
                <a:lnTo>
                  <a:pt x="102982" y="62980"/>
                </a:lnTo>
                <a:lnTo>
                  <a:pt x="102982" y="63303"/>
                </a:lnTo>
                <a:lnTo>
                  <a:pt x="102957" y="63602"/>
                </a:lnTo>
                <a:lnTo>
                  <a:pt x="102932" y="63925"/>
                </a:lnTo>
                <a:lnTo>
                  <a:pt x="102858" y="64224"/>
                </a:lnTo>
                <a:lnTo>
                  <a:pt x="102858" y="64224"/>
                </a:lnTo>
                <a:lnTo>
                  <a:pt x="102808" y="64548"/>
                </a:lnTo>
                <a:lnTo>
                  <a:pt x="102708" y="64846"/>
                </a:lnTo>
                <a:lnTo>
                  <a:pt x="102609" y="65145"/>
                </a:lnTo>
                <a:lnTo>
                  <a:pt x="102484" y="65419"/>
                </a:lnTo>
                <a:lnTo>
                  <a:pt x="102360" y="65693"/>
                </a:lnTo>
                <a:lnTo>
                  <a:pt x="102210" y="65967"/>
                </a:lnTo>
                <a:lnTo>
                  <a:pt x="102061" y="66216"/>
                </a:lnTo>
                <a:lnTo>
                  <a:pt x="101887" y="66465"/>
                </a:lnTo>
                <a:lnTo>
                  <a:pt x="101713" y="66713"/>
                </a:lnTo>
                <a:lnTo>
                  <a:pt x="101513" y="66938"/>
                </a:lnTo>
                <a:lnTo>
                  <a:pt x="101314" y="67137"/>
                </a:lnTo>
                <a:lnTo>
                  <a:pt x="101090" y="67361"/>
                </a:lnTo>
                <a:lnTo>
                  <a:pt x="100866" y="67535"/>
                </a:lnTo>
                <a:lnTo>
                  <a:pt x="100642" y="67709"/>
                </a:lnTo>
                <a:lnTo>
                  <a:pt x="100393" y="67883"/>
                </a:lnTo>
                <a:lnTo>
                  <a:pt x="100144" y="68033"/>
                </a:lnTo>
                <a:lnTo>
                  <a:pt x="99871" y="68182"/>
                </a:lnTo>
                <a:lnTo>
                  <a:pt x="99622" y="68307"/>
                </a:lnTo>
                <a:lnTo>
                  <a:pt x="99348" y="68431"/>
                </a:lnTo>
                <a:lnTo>
                  <a:pt x="99074" y="68531"/>
                </a:lnTo>
                <a:lnTo>
                  <a:pt x="98775" y="68605"/>
                </a:lnTo>
                <a:lnTo>
                  <a:pt x="98501" y="68680"/>
                </a:lnTo>
                <a:lnTo>
                  <a:pt x="98203" y="68730"/>
                </a:lnTo>
                <a:lnTo>
                  <a:pt x="97904" y="68780"/>
                </a:lnTo>
                <a:lnTo>
                  <a:pt x="97605" y="68804"/>
                </a:lnTo>
                <a:lnTo>
                  <a:pt x="97307" y="68804"/>
                </a:lnTo>
                <a:lnTo>
                  <a:pt x="97008" y="68804"/>
                </a:lnTo>
                <a:lnTo>
                  <a:pt x="96709" y="68780"/>
                </a:lnTo>
                <a:lnTo>
                  <a:pt x="96386" y="68730"/>
                </a:lnTo>
                <a:lnTo>
                  <a:pt x="96087" y="68680"/>
                </a:lnTo>
                <a:lnTo>
                  <a:pt x="95788" y="68605"/>
                </a:lnTo>
                <a:lnTo>
                  <a:pt x="95464" y="68506"/>
                </a:lnTo>
                <a:lnTo>
                  <a:pt x="95464" y="685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4_2">
    <p:spTree>
      <p:nvGrpSpPr>
        <p:cNvPr id="170" name="Shape 170"/>
        <p:cNvGrpSpPr/>
        <p:nvPr/>
      </p:nvGrpSpPr>
      <p:grpSpPr>
        <a:xfrm>
          <a:off x="0" y="0"/>
          <a:ext cx="0" cy="0"/>
          <a:chOff x="0" y="0"/>
          <a:chExt cx="0" cy="0"/>
        </a:xfrm>
      </p:grpSpPr>
      <p:pic>
        <p:nvPicPr>
          <p:cNvPr id="171" name="Google Shape;171;p23"/>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sp>
        <p:nvSpPr>
          <p:cNvPr id="172" name="Google Shape;172;p23"/>
          <p:cNvSpPr txBox="1"/>
          <p:nvPr>
            <p:ph idx="1" type="subTitle"/>
          </p:nvPr>
        </p:nvSpPr>
        <p:spPr>
          <a:xfrm>
            <a:off x="4634559" y="1333751"/>
            <a:ext cx="3213300" cy="272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3" name="Google Shape;173;p23"/>
          <p:cNvSpPr txBox="1"/>
          <p:nvPr>
            <p:ph idx="2" type="subTitle"/>
          </p:nvPr>
        </p:nvSpPr>
        <p:spPr>
          <a:xfrm>
            <a:off x="1296141" y="1333751"/>
            <a:ext cx="3213600" cy="272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4" name="Google Shape;174;p23"/>
          <p:cNvSpPr txBox="1"/>
          <p:nvPr>
            <p:ph type="title"/>
          </p:nvPr>
        </p:nvSpPr>
        <p:spPr>
          <a:xfrm>
            <a:off x="720000" y="365760"/>
            <a:ext cx="7704000" cy="54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175" name="Google Shape;175;p23"/>
          <p:cNvPicPr preferRelativeResize="0"/>
          <p:nvPr/>
        </p:nvPicPr>
        <p:blipFill>
          <a:blip r:embed="rId3">
            <a:alphaModFix amt="70000"/>
          </a:blip>
          <a:stretch>
            <a:fillRect/>
          </a:stretch>
        </p:blipFill>
        <p:spPr>
          <a:xfrm>
            <a:off x="7306826" y="4046150"/>
            <a:ext cx="2767095" cy="3010300"/>
          </a:xfrm>
          <a:prstGeom prst="rect">
            <a:avLst/>
          </a:prstGeom>
          <a:noFill/>
          <a:ln>
            <a:noFill/>
          </a:ln>
        </p:spPr>
      </p:pic>
      <p:pic>
        <p:nvPicPr>
          <p:cNvPr id="176" name="Google Shape;176;p23"/>
          <p:cNvPicPr preferRelativeResize="0"/>
          <p:nvPr/>
        </p:nvPicPr>
        <p:blipFill>
          <a:blip r:embed="rId4">
            <a:alphaModFix amt="70000"/>
          </a:blip>
          <a:stretch>
            <a:fillRect/>
          </a:stretch>
        </p:blipFill>
        <p:spPr>
          <a:xfrm>
            <a:off x="-1687650" y="990662"/>
            <a:ext cx="2527100" cy="2527100"/>
          </a:xfrm>
          <a:prstGeom prst="rect">
            <a:avLst/>
          </a:prstGeom>
          <a:noFill/>
          <a:ln>
            <a:noFill/>
          </a:ln>
        </p:spPr>
      </p:pic>
      <p:sp>
        <p:nvSpPr>
          <p:cNvPr id="177" name="Google Shape;177;p23"/>
          <p:cNvSpPr/>
          <p:nvPr/>
        </p:nvSpPr>
        <p:spPr>
          <a:xfrm>
            <a:off x="3806213" y="4378915"/>
            <a:ext cx="1531573" cy="1531573"/>
          </a:xfrm>
          <a:custGeom>
            <a:rect b="b" l="l" r="r" t="t"/>
            <a:pathLst>
              <a:path extrusionOk="0" h="109281" w="109281">
                <a:moveTo>
                  <a:pt x="54640" y="109281"/>
                </a:moveTo>
                <a:lnTo>
                  <a:pt x="54640" y="109281"/>
                </a:lnTo>
                <a:lnTo>
                  <a:pt x="56059" y="109256"/>
                </a:lnTo>
                <a:lnTo>
                  <a:pt x="57453" y="109206"/>
                </a:lnTo>
                <a:lnTo>
                  <a:pt x="58847" y="109106"/>
                </a:lnTo>
                <a:lnTo>
                  <a:pt x="60216" y="109007"/>
                </a:lnTo>
                <a:lnTo>
                  <a:pt x="61585" y="108833"/>
                </a:lnTo>
                <a:lnTo>
                  <a:pt x="62954" y="108658"/>
                </a:lnTo>
                <a:lnTo>
                  <a:pt x="64298" y="108434"/>
                </a:lnTo>
                <a:lnTo>
                  <a:pt x="65643" y="108160"/>
                </a:lnTo>
                <a:lnTo>
                  <a:pt x="66987" y="107887"/>
                </a:lnTo>
                <a:lnTo>
                  <a:pt x="68281" y="107563"/>
                </a:lnTo>
                <a:lnTo>
                  <a:pt x="69601" y="107215"/>
                </a:lnTo>
                <a:lnTo>
                  <a:pt x="70895" y="106816"/>
                </a:lnTo>
                <a:lnTo>
                  <a:pt x="72165" y="106418"/>
                </a:lnTo>
                <a:lnTo>
                  <a:pt x="73434" y="105970"/>
                </a:lnTo>
                <a:lnTo>
                  <a:pt x="74679" y="105497"/>
                </a:lnTo>
                <a:lnTo>
                  <a:pt x="75899" y="104974"/>
                </a:lnTo>
                <a:lnTo>
                  <a:pt x="77118" y="104451"/>
                </a:lnTo>
                <a:lnTo>
                  <a:pt x="78313" y="103879"/>
                </a:lnTo>
                <a:lnTo>
                  <a:pt x="79508" y="103306"/>
                </a:lnTo>
                <a:lnTo>
                  <a:pt x="80678" y="102684"/>
                </a:lnTo>
                <a:lnTo>
                  <a:pt x="81823" y="102037"/>
                </a:lnTo>
                <a:lnTo>
                  <a:pt x="82968" y="101365"/>
                </a:lnTo>
                <a:lnTo>
                  <a:pt x="84088" y="100668"/>
                </a:lnTo>
                <a:lnTo>
                  <a:pt x="85184" y="99946"/>
                </a:lnTo>
                <a:lnTo>
                  <a:pt x="86254" y="99199"/>
                </a:lnTo>
                <a:lnTo>
                  <a:pt x="87324" y="98427"/>
                </a:lnTo>
                <a:lnTo>
                  <a:pt x="88370" y="97631"/>
                </a:lnTo>
                <a:lnTo>
                  <a:pt x="89391" y="96809"/>
                </a:lnTo>
                <a:lnTo>
                  <a:pt x="90386" y="95963"/>
                </a:lnTo>
                <a:lnTo>
                  <a:pt x="91382" y="95092"/>
                </a:lnTo>
                <a:lnTo>
                  <a:pt x="92328" y="94195"/>
                </a:lnTo>
                <a:lnTo>
                  <a:pt x="93274" y="93274"/>
                </a:lnTo>
                <a:lnTo>
                  <a:pt x="94195" y="92328"/>
                </a:lnTo>
                <a:lnTo>
                  <a:pt x="95091" y="91383"/>
                </a:lnTo>
                <a:lnTo>
                  <a:pt x="95962" y="90387"/>
                </a:lnTo>
                <a:lnTo>
                  <a:pt x="96809" y="89391"/>
                </a:lnTo>
                <a:lnTo>
                  <a:pt x="97630" y="88370"/>
                </a:lnTo>
                <a:lnTo>
                  <a:pt x="98427" y="87325"/>
                </a:lnTo>
                <a:lnTo>
                  <a:pt x="99198" y="86255"/>
                </a:lnTo>
                <a:lnTo>
                  <a:pt x="99945" y="85184"/>
                </a:lnTo>
                <a:lnTo>
                  <a:pt x="100667" y="84089"/>
                </a:lnTo>
                <a:lnTo>
                  <a:pt x="101364" y="82969"/>
                </a:lnTo>
                <a:lnTo>
                  <a:pt x="102036" y="81824"/>
                </a:lnTo>
                <a:lnTo>
                  <a:pt x="102683" y="80678"/>
                </a:lnTo>
                <a:lnTo>
                  <a:pt x="103306" y="79509"/>
                </a:lnTo>
                <a:lnTo>
                  <a:pt x="103878" y="78314"/>
                </a:lnTo>
                <a:lnTo>
                  <a:pt x="104451" y="77119"/>
                </a:lnTo>
                <a:lnTo>
                  <a:pt x="104974" y="75899"/>
                </a:lnTo>
                <a:lnTo>
                  <a:pt x="105496" y="74679"/>
                </a:lnTo>
                <a:lnTo>
                  <a:pt x="105969" y="73435"/>
                </a:lnTo>
                <a:lnTo>
                  <a:pt x="106417" y="72165"/>
                </a:lnTo>
                <a:lnTo>
                  <a:pt x="106816" y="70896"/>
                </a:lnTo>
                <a:lnTo>
                  <a:pt x="107214" y="69601"/>
                </a:lnTo>
                <a:lnTo>
                  <a:pt x="107562" y="68282"/>
                </a:lnTo>
                <a:lnTo>
                  <a:pt x="107886" y="66987"/>
                </a:lnTo>
                <a:lnTo>
                  <a:pt x="108160" y="65643"/>
                </a:lnTo>
                <a:lnTo>
                  <a:pt x="108434" y="64299"/>
                </a:lnTo>
                <a:lnTo>
                  <a:pt x="108658" y="62955"/>
                </a:lnTo>
                <a:lnTo>
                  <a:pt x="108832" y="61585"/>
                </a:lnTo>
                <a:lnTo>
                  <a:pt x="109006" y="60216"/>
                </a:lnTo>
                <a:lnTo>
                  <a:pt x="109106" y="58847"/>
                </a:lnTo>
                <a:lnTo>
                  <a:pt x="109205" y="57453"/>
                </a:lnTo>
                <a:lnTo>
                  <a:pt x="109255" y="56059"/>
                </a:lnTo>
                <a:lnTo>
                  <a:pt x="109280" y="54640"/>
                </a:lnTo>
                <a:lnTo>
                  <a:pt x="109280" y="54640"/>
                </a:lnTo>
                <a:lnTo>
                  <a:pt x="109255" y="53221"/>
                </a:lnTo>
                <a:lnTo>
                  <a:pt x="109205" y="51827"/>
                </a:lnTo>
                <a:lnTo>
                  <a:pt x="109106" y="50433"/>
                </a:lnTo>
                <a:lnTo>
                  <a:pt x="109006" y="49039"/>
                </a:lnTo>
                <a:lnTo>
                  <a:pt x="108832" y="47670"/>
                </a:lnTo>
                <a:lnTo>
                  <a:pt x="108658" y="46326"/>
                </a:lnTo>
                <a:lnTo>
                  <a:pt x="108434" y="44957"/>
                </a:lnTo>
                <a:lnTo>
                  <a:pt x="108160" y="43638"/>
                </a:lnTo>
                <a:lnTo>
                  <a:pt x="107886" y="42293"/>
                </a:lnTo>
                <a:lnTo>
                  <a:pt x="107562" y="40974"/>
                </a:lnTo>
                <a:lnTo>
                  <a:pt x="107214" y="39680"/>
                </a:lnTo>
                <a:lnTo>
                  <a:pt x="106816" y="38385"/>
                </a:lnTo>
                <a:lnTo>
                  <a:pt x="106417" y="37116"/>
                </a:lnTo>
                <a:lnTo>
                  <a:pt x="105969" y="35846"/>
                </a:lnTo>
                <a:lnTo>
                  <a:pt x="105496" y="34601"/>
                </a:lnTo>
                <a:lnTo>
                  <a:pt x="104974" y="33382"/>
                </a:lnTo>
                <a:lnTo>
                  <a:pt x="104451" y="32162"/>
                </a:lnTo>
                <a:lnTo>
                  <a:pt x="103878" y="30942"/>
                </a:lnTo>
                <a:lnTo>
                  <a:pt x="103306" y="29772"/>
                </a:lnTo>
                <a:lnTo>
                  <a:pt x="102683" y="28602"/>
                </a:lnTo>
                <a:lnTo>
                  <a:pt x="102036" y="27432"/>
                </a:lnTo>
                <a:lnTo>
                  <a:pt x="101364" y="26312"/>
                </a:lnTo>
                <a:lnTo>
                  <a:pt x="100667" y="25192"/>
                </a:lnTo>
                <a:lnTo>
                  <a:pt x="99945" y="24097"/>
                </a:lnTo>
                <a:lnTo>
                  <a:pt x="99198" y="23001"/>
                </a:lnTo>
                <a:lnTo>
                  <a:pt x="98427" y="21956"/>
                </a:lnTo>
                <a:lnTo>
                  <a:pt x="97630" y="20910"/>
                </a:lnTo>
                <a:lnTo>
                  <a:pt x="96809" y="19890"/>
                </a:lnTo>
                <a:lnTo>
                  <a:pt x="95962" y="18869"/>
                </a:lnTo>
                <a:lnTo>
                  <a:pt x="95091" y="17898"/>
                </a:lnTo>
                <a:lnTo>
                  <a:pt x="94195" y="16952"/>
                </a:lnTo>
                <a:lnTo>
                  <a:pt x="93274" y="16006"/>
                </a:lnTo>
                <a:lnTo>
                  <a:pt x="92328" y="15085"/>
                </a:lnTo>
                <a:lnTo>
                  <a:pt x="91382" y="14189"/>
                </a:lnTo>
                <a:lnTo>
                  <a:pt x="90386" y="13318"/>
                </a:lnTo>
                <a:lnTo>
                  <a:pt x="89391" y="12471"/>
                </a:lnTo>
                <a:lnTo>
                  <a:pt x="88370" y="11650"/>
                </a:lnTo>
                <a:lnTo>
                  <a:pt x="87324" y="10853"/>
                </a:lnTo>
                <a:lnTo>
                  <a:pt x="86254" y="10082"/>
                </a:lnTo>
                <a:lnTo>
                  <a:pt x="85184" y="9335"/>
                </a:lnTo>
                <a:lnTo>
                  <a:pt x="84088" y="8613"/>
                </a:lnTo>
                <a:lnTo>
                  <a:pt x="82968" y="7916"/>
                </a:lnTo>
                <a:lnTo>
                  <a:pt x="81823" y="7244"/>
                </a:lnTo>
                <a:lnTo>
                  <a:pt x="80678" y="6597"/>
                </a:lnTo>
                <a:lnTo>
                  <a:pt x="79508" y="5974"/>
                </a:lnTo>
                <a:lnTo>
                  <a:pt x="78313" y="5377"/>
                </a:lnTo>
                <a:lnTo>
                  <a:pt x="77118" y="4829"/>
                </a:lnTo>
                <a:lnTo>
                  <a:pt x="75899" y="4282"/>
                </a:lnTo>
                <a:lnTo>
                  <a:pt x="74679" y="3784"/>
                </a:lnTo>
                <a:lnTo>
                  <a:pt x="73409" y="3311"/>
                </a:lnTo>
                <a:lnTo>
                  <a:pt x="72165" y="2863"/>
                </a:lnTo>
                <a:lnTo>
                  <a:pt x="70895" y="2464"/>
                </a:lnTo>
                <a:lnTo>
                  <a:pt x="69601" y="2066"/>
                </a:lnTo>
                <a:lnTo>
                  <a:pt x="68281" y="1718"/>
                </a:lnTo>
                <a:lnTo>
                  <a:pt x="66987" y="1394"/>
                </a:lnTo>
                <a:lnTo>
                  <a:pt x="65643" y="1095"/>
                </a:lnTo>
                <a:lnTo>
                  <a:pt x="64298" y="846"/>
                </a:lnTo>
                <a:lnTo>
                  <a:pt x="62954" y="622"/>
                </a:lnTo>
                <a:lnTo>
                  <a:pt x="61585" y="448"/>
                </a:lnTo>
                <a:lnTo>
                  <a:pt x="60216" y="274"/>
                </a:lnTo>
                <a:lnTo>
                  <a:pt x="58847" y="149"/>
                </a:lnTo>
                <a:lnTo>
                  <a:pt x="57453" y="75"/>
                </a:lnTo>
                <a:lnTo>
                  <a:pt x="56059" y="25"/>
                </a:lnTo>
                <a:lnTo>
                  <a:pt x="54640" y="0"/>
                </a:lnTo>
                <a:lnTo>
                  <a:pt x="54640" y="0"/>
                </a:lnTo>
                <a:lnTo>
                  <a:pt x="53221" y="25"/>
                </a:lnTo>
                <a:lnTo>
                  <a:pt x="51827" y="75"/>
                </a:lnTo>
                <a:lnTo>
                  <a:pt x="50433" y="149"/>
                </a:lnTo>
                <a:lnTo>
                  <a:pt x="49039" y="274"/>
                </a:lnTo>
                <a:lnTo>
                  <a:pt x="47670" y="448"/>
                </a:lnTo>
                <a:lnTo>
                  <a:pt x="46326" y="622"/>
                </a:lnTo>
                <a:lnTo>
                  <a:pt x="44957" y="846"/>
                </a:lnTo>
                <a:lnTo>
                  <a:pt x="43637" y="1095"/>
                </a:lnTo>
                <a:lnTo>
                  <a:pt x="42293" y="1394"/>
                </a:lnTo>
                <a:lnTo>
                  <a:pt x="40974" y="1718"/>
                </a:lnTo>
                <a:lnTo>
                  <a:pt x="39679" y="2066"/>
                </a:lnTo>
                <a:lnTo>
                  <a:pt x="38385" y="2464"/>
                </a:lnTo>
                <a:lnTo>
                  <a:pt x="37115" y="2863"/>
                </a:lnTo>
                <a:lnTo>
                  <a:pt x="35846" y="3311"/>
                </a:lnTo>
                <a:lnTo>
                  <a:pt x="34601" y="3784"/>
                </a:lnTo>
                <a:lnTo>
                  <a:pt x="33381" y="4282"/>
                </a:lnTo>
                <a:lnTo>
                  <a:pt x="32162" y="4829"/>
                </a:lnTo>
                <a:lnTo>
                  <a:pt x="30942" y="5377"/>
                </a:lnTo>
                <a:lnTo>
                  <a:pt x="29772" y="5974"/>
                </a:lnTo>
                <a:lnTo>
                  <a:pt x="28602" y="6597"/>
                </a:lnTo>
                <a:lnTo>
                  <a:pt x="27432" y="7244"/>
                </a:lnTo>
                <a:lnTo>
                  <a:pt x="26312" y="7916"/>
                </a:lnTo>
                <a:lnTo>
                  <a:pt x="25192" y="8613"/>
                </a:lnTo>
                <a:lnTo>
                  <a:pt x="24096" y="9335"/>
                </a:lnTo>
                <a:lnTo>
                  <a:pt x="23001" y="10082"/>
                </a:lnTo>
                <a:lnTo>
                  <a:pt x="21956" y="10853"/>
                </a:lnTo>
                <a:lnTo>
                  <a:pt x="20910" y="11650"/>
                </a:lnTo>
                <a:lnTo>
                  <a:pt x="19889" y="12471"/>
                </a:lnTo>
                <a:lnTo>
                  <a:pt x="18869" y="13318"/>
                </a:lnTo>
                <a:lnTo>
                  <a:pt x="17898" y="14189"/>
                </a:lnTo>
                <a:lnTo>
                  <a:pt x="16952" y="15085"/>
                </a:lnTo>
                <a:lnTo>
                  <a:pt x="16006" y="16006"/>
                </a:lnTo>
                <a:lnTo>
                  <a:pt x="15085" y="16952"/>
                </a:lnTo>
                <a:lnTo>
                  <a:pt x="14189" y="17898"/>
                </a:lnTo>
                <a:lnTo>
                  <a:pt x="13318" y="18869"/>
                </a:lnTo>
                <a:lnTo>
                  <a:pt x="12471" y="19890"/>
                </a:lnTo>
                <a:lnTo>
                  <a:pt x="11650" y="20910"/>
                </a:lnTo>
                <a:lnTo>
                  <a:pt x="10853" y="21956"/>
                </a:lnTo>
                <a:lnTo>
                  <a:pt x="10082" y="23001"/>
                </a:lnTo>
                <a:lnTo>
                  <a:pt x="9335" y="24097"/>
                </a:lnTo>
                <a:lnTo>
                  <a:pt x="8613" y="25192"/>
                </a:lnTo>
                <a:lnTo>
                  <a:pt x="7916" y="26312"/>
                </a:lnTo>
                <a:lnTo>
                  <a:pt x="7244" y="27432"/>
                </a:lnTo>
                <a:lnTo>
                  <a:pt x="6597" y="28602"/>
                </a:lnTo>
                <a:lnTo>
                  <a:pt x="5974" y="29772"/>
                </a:lnTo>
                <a:lnTo>
                  <a:pt x="5377" y="30942"/>
                </a:lnTo>
                <a:lnTo>
                  <a:pt x="4829" y="32162"/>
                </a:lnTo>
                <a:lnTo>
                  <a:pt x="4282" y="33382"/>
                </a:lnTo>
                <a:lnTo>
                  <a:pt x="3784" y="34601"/>
                </a:lnTo>
                <a:lnTo>
                  <a:pt x="3311" y="35846"/>
                </a:lnTo>
                <a:lnTo>
                  <a:pt x="2863" y="37116"/>
                </a:lnTo>
                <a:lnTo>
                  <a:pt x="2464" y="38385"/>
                </a:lnTo>
                <a:lnTo>
                  <a:pt x="2066" y="39680"/>
                </a:lnTo>
                <a:lnTo>
                  <a:pt x="1718" y="40974"/>
                </a:lnTo>
                <a:lnTo>
                  <a:pt x="1394" y="42293"/>
                </a:lnTo>
                <a:lnTo>
                  <a:pt x="1095" y="43638"/>
                </a:lnTo>
                <a:lnTo>
                  <a:pt x="846" y="44957"/>
                </a:lnTo>
                <a:lnTo>
                  <a:pt x="622" y="46326"/>
                </a:lnTo>
                <a:lnTo>
                  <a:pt x="423" y="47670"/>
                </a:lnTo>
                <a:lnTo>
                  <a:pt x="274" y="49039"/>
                </a:lnTo>
                <a:lnTo>
                  <a:pt x="149" y="50433"/>
                </a:lnTo>
                <a:lnTo>
                  <a:pt x="75" y="51827"/>
                </a:lnTo>
                <a:lnTo>
                  <a:pt x="25" y="53221"/>
                </a:lnTo>
                <a:lnTo>
                  <a:pt x="0" y="54640"/>
                </a:lnTo>
                <a:lnTo>
                  <a:pt x="0" y="54640"/>
                </a:lnTo>
                <a:lnTo>
                  <a:pt x="25" y="56059"/>
                </a:lnTo>
                <a:lnTo>
                  <a:pt x="75" y="57453"/>
                </a:lnTo>
                <a:lnTo>
                  <a:pt x="149" y="58847"/>
                </a:lnTo>
                <a:lnTo>
                  <a:pt x="274" y="60216"/>
                </a:lnTo>
                <a:lnTo>
                  <a:pt x="423" y="61585"/>
                </a:lnTo>
                <a:lnTo>
                  <a:pt x="622" y="62955"/>
                </a:lnTo>
                <a:lnTo>
                  <a:pt x="846" y="64299"/>
                </a:lnTo>
                <a:lnTo>
                  <a:pt x="1095" y="65643"/>
                </a:lnTo>
                <a:lnTo>
                  <a:pt x="1394" y="66987"/>
                </a:lnTo>
                <a:lnTo>
                  <a:pt x="1718" y="68282"/>
                </a:lnTo>
                <a:lnTo>
                  <a:pt x="2066" y="69601"/>
                </a:lnTo>
                <a:lnTo>
                  <a:pt x="2464" y="70896"/>
                </a:lnTo>
                <a:lnTo>
                  <a:pt x="2863" y="72165"/>
                </a:lnTo>
                <a:lnTo>
                  <a:pt x="3311" y="73435"/>
                </a:lnTo>
                <a:lnTo>
                  <a:pt x="3784" y="74679"/>
                </a:lnTo>
                <a:lnTo>
                  <a:pt x="4282" y="75899"/>
                </a:lnTo>
                <a:lnTo>
                  <a:pt x="4829" y="77119"/>
                </a:lnTo>
                <a:lnTo>
                  <a:pt x="5377" y="78314"/>
                </a:lnTo>
                <a:lnTo>
                  <a:pt x="5974" y="79509"/>
                </a:lnTo>
                <a:lnTo>
                  <a:pt x="6597" y="80678"/>
                </a:lnTo>
                <a:lnTo>
                  <a:pt x="7244" y="81824"/>
                </a:lnTo>
                <a:lnTo>
                  <a:pt x="7916" y="82969"/>
                </a:lnTo>
                <a:lnTo>
                  <a:pt x="8613" y="84089"/>
                </a:lnTo>
                <a:lnTo>
                  <a:pt x="9335" y="85184"/>
                </a:lnTo>
                <a:lnTo>
                  <a:pt x="10082" y="86255"/>
                </a:lnTo>
                <a:lnTo>
                  <a:pt x="10853" y="87325"/>
                </a:lnTo>
                <a:lnTo>
                  <a:pt x="11650" y="88370"/>
                </a:lnTo>
                <a:lnTo>
                  <a:pt x="12471" y="89391"/>
                </a:lnTo>
                <a:lnTo>
                  <a:pt x="13318" y="90387"/>
                </a:lnTo>
                <a:lnTo>
                  <a:pt x="14189" y="91383"/>
                </a:lnTo>
                <a:lnTo>
                  <a:pt x="15085" y="92328"/>
                </a:lnTo>
                <a:lnTo>
                  <a:pt x="16006" y="93274"/>
                </a:lnTo>
                <a:lnTo>
                  <a:pt x="16952" y="94195"/>
                </a:lnTo>
                <a:lnTo>
                  <a:pt x="17898" y="95092"/>
                </a:lnTo>
                <a:lnTo>
                  <a:pt x="18869" y="95963"/>
                </a:lnTo>
                <a:lnTo>
                  <a:pt x="19889" y="96809"/>
                </a:lnTo>
                <a:lnTo>
                  <a:pt x="20910" y="97631"/>
                </a:lnTo>
                <a:lnTo>
                  <a:pt x="21956" y="98427"/>
                </a:lnTo>
                <a:lnTo>
                  <a:pt x="23001" y="99199"/>
                </a:lnTo>
                <a:lnTo>
                  <a:pt x="24096" y="99946"/>
                </a:lnTo>
                <a:lnTo>
                  <a:pt x="25192" y="100668"/>
                </a:lnTo>
                <a:lnTo>
                  <a:pt x="26312" y="101365"/>
                </a:lnTo>
                <a:lnTo>
                  <a:pt x="27432" y="102037"/>
                </a:lnTo>
                <a:lnTo>
                  <a:pt x="28602" y="102684"/>
                </a:lnTo>
                <a:lnTo>
                  <a:pt x="29772" y="103306"/>
                </a:lnTo>
                <a:lnTo>
                  <a:pt x="30942" y="103879"/>
                </a:lnTo>
                <a:lnTo>
                  <a:pt x="32162" y="104451"/>
                </a:lnTo>
                <a:lnTo>
                  <a:pt x="33381" y="104974"/>
                </a:lnTo>
                <a:lnTo>
                  <a:pt x="34601" y="105497"/>
                </a:lnTo>
                <a:lnTo>
                  <a:pt x="35846" y="105970"/>
                </a:lnTo>
                <a:lnTo>
                  <a:pt x="37115" y="106418"/>
                </a:lnTo>
                <a:lnTo>
                  <a:pt x="38385" y="106816"/>
                </a:lnTo>
                <a:lnTo>
                  <a:pt x="39679" y="107215"/>
                </a:lnTo>
                <a:lnTo>
                  <a:pt x="40974" y="107563"/>
                </a:lnTo>
                <a:lnTo>
                  <a:pt x="42293" y="107887"/>
                </a:lnTo>
                <a:lnTo>
                  <a:pt x="43637" y="108160"/>
                </a:lnTo>
                <a:lnTo>
                  <a:pt x="44957" y="108434"/>
                </a:lnTo>
                <a:lnTo>
                  <a:pt x="46326" y="108658"/>
                </a:lnTo>
                <a:lnTo>
                  <a:pt x="47670" y="108833"/>
                </a:lnTo>
                <a:lnTo>
                  <a:pt x="49039" y="109007"/>
                </a:lnTo>
                <a:lnTo>
                  <a:pt x="50433" y="109106"/>
                </a:lnTo>
                <a:lnTo>
                  <a:pt x="51827" y="109206"/>
                </a:lnTo>
                <a:lnTo>
                  <a:pt x="53221" y="109256"/>
                </a:lnTo>
                <a:lnTo>
                  <a:pt x="54640" y="109281"/>
                </a:lnTo>
                <a:lnTo>
                  <a:pt x="54640" y="109281"/>
                </a:lnTo>
                <a:close/>
                <a:moveTo>
                  <a:pt x="97680" y="51827"/>
                </a:moveTo>
                <a:lnTo>
                  <a:pt x="70173" y="53620"/>
                </a:lnTo>
                <a:lnTo>
                  <a:pt x="70173" y="53620"/>
                </a:lnTo>
                <a:lnTo>
                  <a:pt x="69999" y="53620"/>
                </a:lnTo>
                <a:lnTo>
                  <a:pt x="69800" y="53620"/>
                </a:lnTo>
                <a:lnTo>
                  <a:pt x="69626" y="53570"/>
                </a:lnTo>
                <a:lnTo>
                  <a:pt x="69451" y="53520"/>
                </a:lnTo>
                <a:lnTo>
                  <a:pt x="69277" y="53470"/>
                </a:lnTo>
                <a:lnTo>
                  <a:pt x="69103" y="53396"/>
                </a:lnTo>
                <a:lnTo>
                  <a:pt x="68953" y="53296"/>
                </a:lnTo>
                <a:lnTo>
                  <a:pt x="68804" y="53197"/>
                </a:lnTo>
                <a:lnTo>
                  <a:pt x="68655" y="53072"/>
                </a:lnTo>
                <a:lnTo>
                  <a:pt x="68530" y="52948"/>
                </a:lnTo>
                <a:lnTo>
                  <a:pt x="68406" y="52823"/>
                </a:lnTo>
                <a:lnTo>
                  <a:pt x="68306" y="52674"/>
                </a:lnTo>
                <a:lnTo>
                  <a:pt x="68232" y="52500"/>
                </a:lnTo>
                <a:lnTo>
                  <a:pt x="68132" y="52325"/>
                </a:lnTo>
                <a:lnTo>
                  <a:pt x="68082" y="52151"/>
                </a:lnTo>
                <a:lnTo>
                  <a:pt x="68032" y="51977"/>
                </a:lnTo>
                <a:lnTo>
                  <a:pt x="68032" y="51977"/>
                </a:lnTo>
                <a:lnTo>
                  <a:pt x="68008" y="51778"/>
                </a:lnTo>
                <a:lnTo>
                  <a:pt x="68008" y="51603"/>
                </a:lnTo>
                <a:lnTo>
                  <a:pt x="68008" y="51404"/>
                </a:lnTo>
                <a:lnTo>
                  <a:pt x="68032" y="51230"/>
                </a:lnTo>
                <a:lnTo>
                  <a:pt x="68057" y="51056"/>
                </a:lnTo>
                <a:lnTo>
                  <a:pt x="68107" y="50881"/>
                </a:lnTo>
                <a:lnTo>
                  <a:pt x="68182" y="50707"/>
                </a:lnTo>
                <a:lnTo>
                  <a:pt x="68281" y="50558"/>
                </a:lnTo>
                <a:lnTo>
                  <a:pt x="68356" y="50384"/>
                </a:lnTo>
                <a:lnTo>
                  <a:pt x="68481" y="50259"/>
                </a:lnTo>
                <a:lnTo>
                  <a:pt x="68605" y="50110"/>
                </a:lnTo>
                <a:lnTo>
                  <a:pt x="68729" y="49985"/>
                </a:lnTo>
                <a:lnTo>
                  <a:pt x="68879" y="49886"/>
                </a:lnTo>
                <a:lnTo>
                  <a:pt x="69053" y="49786"/>
                </a:lnTo>
                <a:lnTo>
                  <a:pt x="69202" y="49711"/>
                </a:lnTo>
                <a:lnTo>
                  <a:pt x="69377" y="49637"/>
                </a:lnTo>
                <a:lnTo>
                  <a:pt x="95464" y="40775"/>
                </a:lnTo>
                <a:lnTo>
                  <a:pt x="95464" y="40775"/>
                </a:lnTo>
                <a:lnTo>
                  <a:pt x="95788" y="40675"/>
                </a:lnTo>
                <a:lnTo>
                  <a:pt x="96087" y="40601"/>
                </a:lnTo>
                <a:lnTo>
                  <a:pt x="96386" y="40551"/>
                </a:lnTo>
                <a:lnTo>
                  <a:pt x="96709" y="40501"/>
                </a:lnTo>
                <a:lnTo>
                  <a:pt x="97008" y="40476"/>
                </a:lnTo>
                <a:lnTo>
                  <a:pt x="97307" y="40476"/>
                </a:lnTo>
                <a:lnTo>
                  <a:pt x="97605" y="40476"/>
                </a:lnTo>
                <a:lnTo>
                  <a:pt x="97904" y="40501"/>
                </a:lnTo>
                <a:lnTo>
                  <a:pt x="98203" y="40551"/>
                </a:lnTo>
                <a:lnTo>
                  <a:pt x="98501" y="40601"/>
                </a:lnTo>
                <a:lnTo>
                  <a:pt x="98775" y="40675"/>
                </a:lnTo>
                <a:lnTo>
                  <a:pt x="99074" y="40750"/>
                </a:lnTo>
                <a:lnTo>
                  <a:pt x="99348" y="40850"/>
                </a:lnTo>
                <a:lnTo>
                  <a:pt x="99622" y="40974"/>
                </a:lnTo>
                <a:lnTo>
                  <a:pt x="99871" y="41098"/>
                </a:lnTo>
                <a:lnTo>
                  <a:pt x="100144" y="41223"/>
                </a:lnTo>
                <a:lnTo>
                  <a:pt x="100393" y="41397"/>
                </a:lnTo>
                <a:lnTo>
                  <a:pt x="100642" y="41547"/>
                </a:lnTo>
                <a:lnTo>
                  <a:pt x="100866" y="41746"/>
                </a:lnTo>
                <a:lnTo>
                  <a:pt x="101090" y="41920"/>
                </a:lnTo>
                <a:lnTo>
                  <a:pt x="101314" y="42119"/>
                </a:lnTo>
                <a:lnTo>
                  <a:pt x="101513" y="42343"/>
                </a:lnTo>
                <a:lnTo>
                  <a:pt x="101713" y="42567"/>
                </a:lnTo>
                <a:lnTo>
                  <a:pt x="101887" y="42791"/>
                </a:lnTo>
                <a:lnTo>
                  <a:pt x="102061" y="43040"/>
                </a:lnTo>
                <a:lnTo>
                  <a:pt x="102210" y="43314"/>
                </a:lnTo>
                <a:lnTo>
                  <a:pt x="102360" y="43563"/>
                </a:lnTo>
                <a:lnTo>
                  <a:pt x="102484" y="43862"/>
                </a:lnTo>
                <a:lnTo>
                  <a:pt x="102609" y="44135"/>
                </a:lnTo>
                <a:lnTo>
                  <a:pt x="102708" y="44434"/>
                </a:lnTo>
                <a:lnTo>
                  <a:pt x="102808" y="44733"/>
                </a:lnTo>
                <a:lnTo>
                  <a:pt x="102858" y="45032"/>
                </a:lnTo>
                <a:lnTo>
                  <a:pt x="102858" y="45032"/>
                </a:lnTo>
                <a:lnTo>
                  <a:pt x="102932" y="45355"/>
                </a:lnTo>
                <a:lnTo>
                  <a:pt x="102957" y="45679"/>
                </a:lnTo>
                <a:lnTo>
                  <a:pt x="102982" y="45978"/>
                </a:lnTo>
                <a:lnTo>
                  <a:pt x="102982" y="46301"/>
                </a:lnTo>
                <a:lnTo>
                  <a:pt x="102957" y="46600"/>
                </a:lnTo>
                <a:lnTo>
                  <a:pt x="102932" y="46899"/>
                </a:lnTo>
                <a:lnTo>
                  <a:pt x="102883" y="47197"/>
                </a:lnTo>
                <a:lnTo>
                  <a:pt x="102833" y="47496"/>
                </a:lnTo>
                <a:lnTo>
                  <a:pt x="102733" y="47770"/>
                </a:lnTo>
                <a:lnTo>
                  <a:pt x="102659" y="48069"/>
                </a:lnTo>
                <a:lnTo>
                  <a:pt x="102534" y="48342"/>
                </a:lnTo>
                <a:lnTo>
                  <a:pt x="102410" y="48591"/>
                </a:lnTo>
                <a:lnTo>
                  <a:pt x="102285" y="48865"/>
                </a:lnTo>
                <a:lnTo>
                  <a:pt x="102136" y="49114"/>
                </a:lnTo>
                <a:lnTo>
                  <a:pt x="101986" y="49363"/>
                </a:lnTo>
                <a:lnTo>
                  <a:pt x="101812" y="49612"/>
                </a:lnTo>
                <a:lnTo>
                  <a:pt x="101613" y="49836"/>
                </a:lnTo>
                <a:lnTo>
                  <a:pt x="101414" y="50060"/>
                </a:lnTo>
                <a:lnTo>
                  <a:pt x="101215" y="50259"/>
                </a:lnTo>
                <a:lnTo>
                  <a:pt x="100991" y="50458"/>
                </a:lnTo>
                <a:lnTo>
                  <a:pt x="100767" y="50657"/>
                </a:lnTo>
                <a:lnTo>
                  <a:pt x="100518" y="50832"/>
                </a:lnTo>
                <a:lnTo>
                  <a:pt x="100269" y="50981"/>
                </a:lnTo>
                <a:lnTo>
                  <a:pt x="100020" y="51130"/>
                </a:lnTo>
                <a:lnTo>
                  <a:pt x="99746" y="51280"/>
                </a:lnTo>
                <a:lnTo>
                  <a:pt x="99472" y="51404"/>
                </a:lnTo>
                <a:lnTo>
                  <a:pt x="99198" y="51504"/>
                </a:lnTo>
                <a:lnTo>
                  <a:pt x="98900" y="51603"/>
                </a:lnTo>
                <a:lnTo>
                  <a:pt x="98601" y="51678"/>
                </a:lnTo>
                <a:lnTo>
                  <a:pt x="98302" y="51753"/>
                </a:lnTo>
                <a:lnTo>
                  <a:pt x="97979" y="51778"/>
                </a:lnTo>
                <a:lnTo>
                  <a:pt x="97680" y="51827"/>
                </a:lnTo>
                <a:lnTo>
                  <a:pt x="97680" y="51827"/>
                </a:lnTo>
                <a:close/>
                <a:moveTo>
                  <a:pt x="93324" y="35572"/>
                </a:moveTo>
                <a:lnTo>
                  <a:pt x="68605" y="47745"/>
                </a:lnTo>
                <a:lnTo>
                  <a:pt x="68605" y="47745"/>
                </a:lnTo>
                <a:lnTo>
                  <a:pt x="68431" y="47820"/>
                </a:lnTo>
                <a:lnTo>
                  <a:pt x="68256" y="47894"/>
                </a:lnTo>
                <a:lnTo>
                  <a:pt x="68082" y="47919"/>
                </a:lnTo>
                <a:lnTo>
                  <a:pt x="67883" y="47944"/>
                </a:lnTo>
                <a:lnTo>
                  <a:pt x="67709" y="47969"/>
                </a:lnTo>
                <a:lnTo>
                  <a:pt x="67535" y="47944"/>
                </a:lnTo>
                <a:lnTo>
                  <a:pt x="67335" y="47919"/>
                </a:lnTo>
                <a:lnTo>
                  <a:pt x="67161" y="47894"/>
                </a:lnTo>
                <a:lnTo>
                  <a:pt x="66987" y="47845"/>
                </a:lnTo>
                <a:lnTo>
                  <a:pt x="66838" y="47770"/>
                </a:lnTo>
                <a:lnTo>
                  <a:pt x="66663" y="47670"/>
                </a:lnTo>
                <a:lnTo>
                  <a:pt x="66514" y="47571"/>
                </a:lnTo>
                <a:lnTo>
                  <a:pt x="66365" y="47471"/>
                </a:lnTo>
                <a:lnTo>
                  <a:pt x="66240" y="47347"/>
                </a:lnTo>
                <a:lnTo>
                  <a:pt x="66116" y="47197"/>
                </a:lnTo>
                <a:lnTo>
                  <a:pt x="65991" y="47048"/>
                </a:lnTo>
                <a:lnTo>
                  <a:pt x="65991" y="47048"/>
                </a:lnTo>
                <a:lnTo>
                  <a:pt x="65892" y="46874"/>
                </a:lnTo>
                <a:lnTo>
                  <a:pt x="65817" y="46724"/>
                </a:lnTo>
                <a:lnTo>
                  <a:pt x="65742" y="46550"/>
                </a:lnTo>
                <a:lnTo>
                  <a:pt x="65692" y="46376"/>
                </a:lnTo>
                <a:lnTo>
                  <a:pt x="65668" y="46177"/>
                </a:lnTo>
                <a:lnTo>
                  <a:pt x="65643" y="46002"/>
                </a:lnTo>
                <a:lnTo>
                  <a:pt x="65643" y="45828"/>
                </a:lnTo>
                <a:lnTo>
                  <a:pt x="65668" y="45629"/>
                </a:lnTo>
                <a:lnTo>
                  <a:pt x="65692" y="45455"/>
                </a:lnTo>
                <a:lnTo>
                  <a:pt x="65742" y="45281"/>
                </a:lnTo>
                <a:lnTo>
                  <a:pt x="65817" y="45106"/>
                </a:lnTo>
                <a:lnTo>
                  <a:pt x="65892" y="44957"/>
                </a:lnTo>
                <a:lnTo>
                  <a:pt x="65991" y="44783"/>
                </a:lnTo>
                <a:lnTo>
                  <a:pt x="66091" y="44633"/>
                </a:lnTo>
                <a:lnTo>
                  <a:pt x="66215" y="44509"/>
                </a:lnTo>
                <a:lnTo>
                  <a:pt x="66340" y="44359"/>
                </a:lnTo>
                <a:lnTo>
                  <a:pt x="87051" y="26212"/>
                </a:lnTo>
                <a:lnTo>
                  <a:pt x="87051" y="26212"/>
                </a:lnTo>
                <a:lnTo>
                  <a:pt x="87300" y="25988"/>
                </a:lnTo>
                <a:lnTo>
                  <a:pt x="87573" y="25814"/>
                </a:lnTo>
                <a:lnTo>
                  <a:pt x="87822" y="25640"/>
                </a:lnTo>
                <a:lnTo>
                  <a:pt x="88096" y="25491"/>
                </a:lnTo>
                <a:lnTo>
                  <a:pt x="88370" y="25341"/>
                </a:lnTo>
                <a:lnTo>
                  <a:pt x="88644" y="25217"/>
                </a:lnTo>
                <a:lnTo>
                  <a:pt x="88918" y="25117"/>
                </a:lnTo>
                <a:lnTo>
                  <a:pt x="89216" y="25018"/>
                </a:lnTo>
                <a:lnTo>
                  <a:pt x="89490" y="24943"/>
                </a:lnTo>
                <a:lnTo>
                  <a:pt x="89789" y="24893"/>
                </a:lnTo>
                <a:lnTo>
                  <a:pt x="90088" y="24843"/>
                </a:lnTo>
                <a:lnTo>
                  <a:pt x="90361" y="24818"/>
                </a:lnTo>
                <a:lnTo>
                  <a:pt x="90660" y="24794"/>
                </a:lnTo>
                <a:lnTo>
                  <a:pt x="90959" y="24794"/>
                </a:lnTo>
                <a:lnTo>
                  <a:pt x="91258" y="24818"/>
                </a:lnTo>
                <a:lnTo>
                  <a:pt x="91556" y="24843"/>
                </a:lnTo>
                <a:lnTo>
                  <a:pt x="91830" y="24893"/>
                </a:lnTo>
                <a:lnTo>
                  <a:pt x="92129" y="24943"/>
                </a:lnTo>
                <a:lnTo>
                  <a:pt x="92403" y="25018"/>
                </a:lnTo>
                <a:lnTo>
                  <a:pt x="92701" y="25117"/>
                </a:lnTo>
                <a:lnTo>
                  <a:pt x="92975" y="25217"/>
                </a:lnTo>
                <a:lnTo>
                  <a:pt x="93249" y="25341"/>
                </a:lnTo>
                <a:lnTo>
                  <a:pt x="93498" y="25466"/>
                </a:lnTo>
                <a:lnTo>
                  <a:pt x="93772" y="25615"/>
                </a:lnTo>
                <a:lnTo>
                  <a:pt x="94021" y="25789"/>
                </a:lnTo>
                <a:lnTo>
                  <a:pt x="94270" y="25963"/>
                </a:lnTo>
                <a:lnTo>
                  <a:pt x="94494" y="26163"/>
                </a:lnTo>
                <a:lnTo>
                  <a:pt x="94718" y="26362"/>
                </a:lnTo>
                <a:lnTo>
                  <a:pt x="94942" y="26586"/>
                </a:lnTo>
                <a:lnTo>
                  <a:pt x="95141" y="26810"/>
                </a:lnTo>
                <a:lnTo>
                  <a:pt x="95340" y="27059"/>
                </a:lnTo>
                <a:lnTo>
                  <a:pt x="95514" y="27308"/>
                </a:lnTo>
                <a:lnTo>
                  <a:pt x="95514" y="27308"/>
                </a:lnTo>
                <a:lnTo>
                  <a:pt x="95689" y="27582"/>
                </a:lnTo>
                <a:lnTo>
                  <a:pt x="95838" y="27855"/>
                </a:lnTo>
                <a:lnTo>
                  <a:pt x="95987" y="28129"/>
                </a:lnTo>
                <a:lnTo>
                  <a:pt x="96112" y="28428"/>
                </a:lnTo>
                <a:lnTo>
                  <a:pt x="96211" y="28702"/>
                </a:lnTo>
                <a:lnTo>
                  <a:pt x="96286" y="29000"/>
                </a:lnTo>
                <a:lnTo>
                  <a:pt x="96361" y="29299"/>
                </a:lnTo>
                <a:lnTo>
                  <a:pt x="96410" y="29598"/>
                </a:lnTo>
                <a:lnTo>
                  <a:pt x="96460" y="29897"/>
                </a:lnTo>
                <a:lnTo>
                  <a:pt x="96485" y="30195"/>
                </a:lnTo>
                <a:lnTo>
                  <a:pt x="96485" y="30469"/>
                </a:lnTo>
                <a:lnTo>
                  <a:pt x="96485" y="30768"/>
                </a:lnTo>
                <a:lnTo>
                  <a:pt x="96460" y="31067"/>
                </a:lnTo>
                <a:lnTo>
                  <a:pt x="96410" y="31365"/>
                </a:lnTo>
                <a:lnTo>
                  <a:pt x="96361" y="31664"/>
                </a:lnTo>
                <a:lnTo>
                  <a:pt x="96286" y="31938"/>
                </a:lnTo>
                <a:lnTo>
                  <a:pt x="96211" y="32212"/>
                </a:lnTo>
                <a:lnTo>
                  <a:pt x="96112" y="32510"/>
                </a:lnTo>
                <a:lnTo>
                  <a:pt x="95987" y="32759"/>
                </a:lnTo>
                <a:lnTo>
                  <a:pt x="95863" y="33033"/>
                </a:lnTo>
                <a:lnTo>
                  <a:pt x="95738" y="33307"/>
                </a:lnTo>
                <a:lnTo>
                  <a:pt x="95564" y="33556"/>
                </a:lnTo>
                <a:lnTo>
                  <a:pt x="95415" y="33805"/>
                </a:lnTo>
                <a:lnTo>
                  <a:pt x="95216" y="34029"/>
                </a:lnTo>
                <a:lnTo>
                  <a:pt x="95041" y="34253"/>
                </a:lnTo>
                <a:lnTo>
                  <a:pt x="94817" y="34477"/>
                </a:lnTo>
                <a:lnTo>
                  <a:pt x="94618" y="34701"/>
                </a:lnTo>
                <a:lnTo>
                  <a:pt x="94369" y="34900"/>
                </a:lnTo>
                <a:lnTo>
                  <a:pt x="94120" y="35074"/>
                </a:lnTo>
                <a:lnTo>
                  <a:pt x="93871" y="35249"/>
                </a:lnTo>
                <a:lnTo>
                  <a:pt x="93597" y="35423"/>
                </a:lnTo>
                <a:lnTo>
                  <a:pt x="93324" y="35572"/>
                </a:lnTo>
                <a:lnTo>
                  <a:pt x="93324" y="35572"/>
                </a:lnTo>
                <a:close/>
                <a:moveTo>
                  <a:pt x="83068" y="22205"/>
                </a:moveTo>
                <a:lnTo>
                  <a:pt x="64896" y="42916"/>
                </a:lnTo>
                <a:lnTo>
                  <a:pt x="64896" y="42916"/>
                </a:lnTo>
                <a:lnTo>
                  <a:pt x="64771" y="43065"/>
                </a:lnTo>
                <a:lnTo>
                  <a:pt x="64622" y="43190"/>
                </a:lnTo>
                <a:lnTo>
                  <a:pt x="64473" y="43289"/>
                </a:lnTo>
                <a:lnTo>
                  <a:pt x="64323" y="43389"/>
                </a:lnTo>
                <a:lnTo>
                  <a:pt x="64149" y="43463"/>
                </a:lnTo>
                <a:lnTo>
                  <a:pt x="63975" y="43538"/>
                </a:lnTo>
                <a:lnTo>
                  <a:pt x="63801" y="43588"/>
                </a:lnTo>
                <a:lnTo>
                  <a:pt x="63626" y="43613"/>
                </a:lnTo>
                <a:lnTo>
                  <a:pt x="63452" y="43613"/>
                </a:lnTo>
                <a:lnTo>
                  <a:pt x="63278" y="43613"/>
                </a:lnTo>
                <a:lnTo>
                  <a:pt x="63079" y="43613"/>
                </a:lnTo>
                <a:lnTo>
                  <a:pt x="62904" y="43563"/>
                </a:lnTo>
                <a:lnTo>
                  <a:pt x="62730" y="43513"/>
                </a:lnTo>
                <a:lnTo>
                  <a:pt x="62556" y="43463"/>
                </a:lnTo>
                <a:lnTo>
                  <a:pt x="62382" y="43389"/>
                </a:lnTo>
                <a:lnTo>
                  <a:pt x="62232" y="43289"/>
                </a:lnTo>
                <a:lnTo>
                  <a:pt x="62232" y="43289"/>
                </a:lnTo>
                <a:lnTo>
                  <a:pt x="62083" y="43165"/>
                </a:lnTo>
                <a:lnTo>
                  <a:pt x="61934" y="43040"/>
                </a:lnTo>
                <a:lnTo>
                  <a:pt x="61809" y="42916"/>
                </a:lnTo>
                <a:lnTo>
                  <a:pt x="61685" y="42766"/>
                </a:lnTo>
                <a:lnTo>
                  <a:pt x="61585" y="42617"/>
                </a:lnTo>
                <a:lnTo>
                  <a:pt x="61510" y="42443"/>
                </a:lnTo>
                <a:lnTo>
                  <a:pt x="61436" y="42268"/>
                </a:lnTo>
                <a:lnTo>
                  <a:pt x="61386" y="42094"/>
                </a:lnTo>
                <a:lnTo>
                  <a:pt x="61336" y="41920"/>
                </a:lnTo>
                <a:lnTo>
                  <a:pt x="61311" y="41746"/>
                </a:lnTo>
                <a:lnTo>
                  <a:pt x="61311" y="41571"/>
                </a:lnTo>
                <a:lnTo>
                  <a:pt x="61336" y="41372"/>
                </a:lnTo>
                <a:lnTo>
                  <a:pt x="61361" y="41198"/>
                </a:lnTo>
                <a:lnTo>
                  <a:pt x="61386" y="41024"/>
                </a:lnTo>
                <a:lnTo>
                  <a:pt x="61461" y="40850"/>
                </a:lnTo>
                <a:lnTo>
                  <a:pt x="61535" y="40675"/>
                </a:lnTo>
                <a:lnTo>
                  <a:pt x="73708" y="15956"/>
                </a:lnTo>
                <a:lnTo>
                  <a:pt x="73708" y="15956"/>
                </a:lnTo>
                <a:lnTo>
                  <a:pt x="73857" y="15683"/>
                </a:lnTo>
                <a:lnTo>
                  <a:pt x="74032" y="15409"/>
                </a:lnTo>
                <a:lnTo>
                  <a:pt x="74206" y="15135"/>
                </a:lnTo>
                <a:lnTo>
                  <a:pt x="74380" y="14911"/>
                </a:lnTo>
                <a:lnTo>
                  <a:pt x="74579" y="14662"/>
                </a:lnTo>
                <a:lnTo>
                  <a:pt x="74803" y="14438"/>
                </a:lnTo>
                <a:lnTo>
                  <a:pt x="75002" y="14239"/>
                </a:lnTo>
                <a:lnTo>
                  <a:pt x="75251" y="14040"/>
                </a:lnTo>
                <a:lnTo>
                  <a:pt x="75475" y="13865"/>
                </a:lnTo>
                <a:lnTo>
                  <a:pt x="75724" y="13691"/>
                </a:lnTo>
                <a:lnTo>
                  <a:pt x="75973" y="13542"/>
                </a:lnTo>
                <a:lnTo>
                  <a:pt x="76247" y="13392"/>
                </a:lnTo>
                <a:lnTo>
                  <a:pt x="76496" y="13268"/>
                </a:lnTo>
                <a:lnTo>
                  <a:pt x="76770" y="13168"/>
                </a:lnTo>
                <a:lnTo>
                  <a:pt x="77044" y="13069"/>
                </a:lnTo>
                <a:lnTo>
                  <a:pt x="77342" y="12994"/>
                </a:lnTo>
                <a:lnTo>
                  <a:pt x="77616" y="12920"/>
                </a:lnTo>
                <a:lnTo>
                  <a:pt x="77915" y="12870"/>
                </a:lnTo>
                <a:lnTo>
                  <a:pt x="78214" y="12820"/>
                </a:lnTo>
                <a:lnTo>
                  <a:pt x="78487" y="12795"/>
                </a:lnTo>
                <a:lnTo>
                  <a:pt x="78786" y="12795"/>
                </a:lnTo>
                <a:lnTo>
                  <a:pt x="79085" y="12795"/>
                </a:lnTo>
                <a:lnTo>
                  <a:pt x="79384" y="12820"/>
                </a:lnTo>
                <a:lnTo>
                  <a:pt x="79682" y="12870"/>
                </a:lnTo>
                <a:lnTo>
                  <a:pt x="79981" y="12920"/>
                </a:lnTo>
                <a:lnTo>
                  <a:pt x="80280" y="12994"/>
                </a:lnTo>
                <a:lnTo>
                  <a:pt x="80554" y="13069"/>
                </a:lnTo>
                <a:lnTo>
                  <a:pt x="80852" y="13168"/>
                </a:lnTo>
                <a:lnTo>
                  <a:pt x="81126" y="13293"/>
                </a:lnTo>
                <a:lnTo>
                  <a:pt x="81425" y="13417"/>
                </a:lnTo>
                <a:lnTo>
                  <a:pt x="81699" y="13567"/>
                </a:lnTo>
                <a:lnTo>
                  <a:pt x="81948" y="13741"/>
                </a:lnTo>
                <a:lnTo>
                  <a:pt x="81948" y="13741"/>
                </a:lnTo>
                <a:lnTo>
                  <a:pt x="82221" y="13940"/>
                </a:lnTo>
                <a:lnTo>
                  <a:pt x="82470" y="14139"/>
                </a:lnTo>
                <a:lnTo>
                  <a:pt x="82694" y="14338"/>
                </a:lnTo>
                <a:lnTo>
                  <a:pt x="82918" y="14562"/>
                </a:lnTo>
                <a:lnTo>
                  <a:pt x="83118" y="14786"/>
                </a:lnTo>
                <a:lnTo>
                  <a:pt x="83317" y="15011"/>
                </a:lnTo>
                <a:lnTo>
                  <a:pt x="83491" y="15259"/>
                </a:lnTo>
                <a:lnTo>
                  <a:pt x="83640" y="15508"/>
                </a:lnTo>
                <a:lnTo>
                  <a:pt x="83790" y="15782"/>
                </a:lnTo>
                <a:lnTo>
                  <a:pt x="83939" y="16031"/>
                </a:lnTo>
                <a:lnTo>
                  <a:pt x="84063" y="16305"/>
                </a:lnTo>
                <a:lnTo>
                  <a:pt x="84163" y="16579"/>
                </a:lnTo>
                <a:lnTo>
                  <a:pt x="84238" y="16853"/>
                </a:lnTo>
                <a:lnTo>
                  <a:pt x="84337" y="17151"/>
                </a:lnTo>
                <a:lnTo>
                  <a:pt x="84387" y="17425"/>
                </a:lnTo>
                <a:lnTo>
                  <a:pt x="84437" y="17724"/>
                </a:lnTo>
                <a:lnTo>
                  <a:pt x="84462" y="18023"/>
                </a:lnTo>
                <a:lnTo>
                  <a:pt x="84487" y="18321"/>
                </a:lnTo>
                <a:lnTo>
                  <a:pt x="84487" y="18620"/>
                </a:lnTo>
                <a:lnTo>
                  <a:pt x="84462" y="18894"/>
                </a:lnTo>
                <a:lnTo>
                  <a:pt x="84437" y="19193"/>
                </a:lnTo>
                <a:lnTo>
                  <a:pt x="84387" y="19491"/>
                </a:lnTo>
                <a:lnTo>
                  <a:pt x="84337" y="19790"/>
                </a:lnTo>
                <a:lnTo>
                  <a:pt x="84263" y="20064"/>
                </a:lnTo>
                <a:lnTo>
                  <a:pt x="84163" y="20363"/>
                </a:lnTo>
                <a:lnTo>
                  <a:pt x="84063" y="20636"/>
                </a:lnTo>
                <a:lnTo>
                  <a:pt x="83939" y="20910"/>
                </a:lnTo>
                <a:lnTo>
                  <a:pt x="83790" y="21184"/>
                </a:lnTo>
                <a:lnTo>
                  <a:pt x="83640" y="21458"/>
                </a:lnTo>
                <a:lnTo>
                  <a:pt x="83466" y="21707"/>
                </a:lnTo>
                <a:lnTo>
                  <a:pt x="83267" y="21956"/>
                </a:lnTo>
                <a:lnTo>
                  <a:pt x="83068" y="22205"/>
                </a:lnTo>
                <a:lnTo>
                  <a:pt x="83068" y="22205"/>
                </a:lnTo>
                <a:close/>
                <a:moveTo>
                  <a:pt x="68505" y="13791"/>
                </a:moveTo>
                <a:lnTo>
                  <a:pt x="59644" y="39879"/>
                </a:lnTo>
                <a:lnTo>
                  <a:pt x="59644" y="39879"/>
                </a:lnTo>
                <a:lnTo>
                  <a:pt x="59569" y="40078"/>
                </a:lnTo>
                <a:lnTo>
                  <a:pt x="59494" y="40227"/>
                </a:lnTo>
                <a:lnTo>
                  <a:pt x="59395" y="40401"/>
                </a:lnTo>
                <a:lnTo>
                  <a:pt x="59270" y="40526"/>
                </a:lnTo>
                <a:lnTo>
                  <a:pt x="59171" y="40675"/>
                </a:lnTo>
                <a:lnTo>
                  <a:pt x="59021" y="40800"/>
                </a:lnTo>
                <a:lnTo>
                  <a:pt x="58872" y="40899"/>
                </a:lnTo>
                <a:lnTo>
                  <a:pt x="58722" y="40999"/>
                </a:lnTo>
                <a:lnTo>
                  <a:pt x="58573" y="41098"/>
                </a:lnTo>
                <a:lnTo>
                  <a:pt x="58399" y="41148"/>
                </a:lnTo>
                <a:lnTo>
                  <a:pt x="58225" y="41223"/>
                </a:lnTo>
                <a:lnTo>
                  <a:pt x="58050" y="41248"/>
                </a:lnTo>
                <a:lnTo>
                  <a:pt x="57876" y="41273"/>
                </a:lnTo>
                <a:lnTo>
                  <a:pt x="57677" y="41273"/>
                </a:lnTo>
                <a:lnTo>
                  <a:pt x="57503" y="41273"/>
                </a:lnTo>
                <a:lnTo>
                  <a:pt x="57304" y="41248"/>
                </a:lnTo>
                <a:lnTo>
                  <a:pt x="57304" y="41248"/>
                </a:lnTo>
                <a:lnTo>
                  <a:pt x="57129" y="41198"/>
                </a:lnTo>
                <a:lnTo>
                  <a:pt x="56930" y="41123"/>
                </a:lnTo>
                <a:lnTo>
                  <a:pt x="56781" y="41049"/>
                </a:lnTo>
                <a:lnTo>
                  <a:pt x="56607" y="40974"/>
                </a:lnTo>
                <a:lnTo>
                  <a:pt x="56457" y="40850"/>
                </a:lnTo>
                <a:lnTo>
                  <a:pt x="56333" y="40750"/>
                </a:lnTo>
                <a:lnTo>
                  <a:pt x="56183" y="40626"/>
                </a:lnTo>
                <a:lnTo>
                  <a:pt x="56084" y="40476"/>
                </a:lnTo>
                <a:lnTo>
                  <a:pt x="55984" y="40327"/>
                </a:lnTo>
                <a:lnTo>
                  <a:pt x="55885" y="40177"/>
                </a:lnTo>
                <a:lnTo>
                  <a:pt x="55810" y="40003"/>
                </a:lnTo>
                <a:lnTo>
                  <a:pt x="55735" y="39829"/>
                </a:lnTo>
                <a:lnTo>
                  <a:pt x="55686" y="39655"/>
                </a:lnTo>
                <a:lnTo>
                  <a:pt x="55661" y="39480"/>
                </a:lnTo>
                <a:lnTo>
                  <a:pt x="55661" y="39281"/>
                </a:lnTo>
                <a:lnTo>
                  <a:pt x="55661" y="39107"/>
                </a:lnTo>
                <a:lnTo>
                  <a:pt x="57453" y="11600"/>
                </a:lnTo>
                <a:lnTo>
                  <a:pt x="57453" y="11600"/>
                </a:lnTo>
                <a:lnTo>
                  <a:pt x="57478" y="11277"/>
                </a:lnTo>
                <a:lnTo>
                  <a:pt x="57528" y="10978"/>
                </a:lnTo>
                <a:lnTo>
                  <a:pt x="57602" y="10679"/>
                </a:lnTo>
                <a:lnTo>
                  <a:pt x="57677" y="10380"/>
                </a:lnTo>
                <a:lnTo>
                  <a:pt x="57777" y="10082"/>
                </a:lnTo>
                <a:lnTo>
                  <a:pt x="57876" y="9783"/>
                </a:lnTo>
                <a:lnTo>
                  <a:pt x="58001" y="9509"/>
                </a:lnTo>
                <a:lnTo>
                  <a:pt x="58150" y="9260"/>
                </a:lnTo>
                <a:lnTo>
                  <a:pt x="58299" y="8986"/>
                </a:lnTo>
                <a:lnTo>
                  <a:pt x="58449" y="8737"/>
                </a:lnTo>
                <a:lnTo>
                  <a:pt x="58623" y="8513"/>
                </a:lnTo>
                <a:lnTo>
                  <a:pt x="58822" y="8289"/>
                </a:lnTo>
                <a:lnTo>
                  <a:pt x="59021" y="8065"/>
                </a:lnTo>
                <a:lnTo>
                  <a:pt x="59220" y="7841"/>
                </a:lnTo>
                <a:lnTo>
                  <a:pt x="59444" y="7667"/>
                </a:lnTo>
                <a:lnTo>
                  <a:pt x="59668" y="7468"/>
                </a:lnTo>
                <a:lnTo>
                  <a:pt x="59917" y="7294"/>
                </a:lnTo>
                <a:lnTo>
                  <a:pt x="60141" y="7144"/>
                </a:lnTo>
                <a:lnTo>
                  <a:pt x="60415" y="6995"/>
                </a:lnTo>
                <a:lnTo>
                  <a:pt x="60664" y="6846"/>
                </a:lnTo>
                <a:lnTo>
                  <a:pt x="60938" y="6721"/>
                </a:lnTo>
                <a:lnTo>
                  <a:pt x="61212" y="6622"/>
                </a:lnTo>
                <a:lnTo>
                  <a:pt x="61510" y="6522"/>
                </a:lnTo>
                <a:lnTo>
                  <a:pt x="61784" y="6447"/>
                </a:lnTo>
                <a:lnTo>
                  <a:pt x="62083" y="6398"/>
                </a:lnTo>
                <a:lnTo>
                  <a:pt x="62382" y="6348"/>
                </a:lnTo>
                <a:lnTo>
                  <a:pt x="62680" y="6323"/>
                </a:lnTo>
                <a:lnTo>
                  <a:pt x="62979" y="6298"/>
                </a:lnTo>
                <a:lnTo>
                  <a:pt x="63303" y="6298"/>
                </a:lnTo>
                <a:lnTo>
                  <a:pt x="63601" y="6323"/>
                </a:lnTo>
                <a:lnTo>
                  <a:pt x="63925" y="6348"/>
                </a:lnTo>
                <a:lnTo>
                  <a:pt x="64224" y="6398"/>
                </a:lnTo>
                <a:lnTo>
                  <a:pt x="64224" y="6398"/>
                </a:lnTo>
                <a:lnTo>
                  <a:pt x="64547" y="6472"/>
                </a:lnTo>
                <a:lnTo>
                  <a:pt x="64846" y="6572"/>
                </a:lnTo>
                <a:lnTo>
                  <a:pt x="65145" y="6671"/>
                </a:lnTo>
                <a:lnTo>
                  <a:pt x="65419" y="6771"/>
                </a:lnTo>
                <a:lnTo>
                  <a:pt x="65692" y="6920"/>
                </a:lnTo>
                <a:lnTo>
                  <a:pt x="65966" y="7070"/>
                </a:lnTo>
                <a:lnTo>
                  <a:pt x="66215" y="7219"/>
                </a:lnTo>
                <a:lnTo>
                  <a:pt x="66464" y="7393"/>
                </a:lnTo>
                <a:lnTo>
                  <a:pt x="66713" y="7567"/>
                </a:lnTo>
                <a:lnTo>
                  <a:pt x="66937" y="7767"/>
                </a:lnTo>
                <a:lnTo>
                  <a:pt x="67136" y="7966"/>
                </a:lnTo>
                <a:lnTo>
                  <a:pt x="67360" y="8190"/>
                </a:lnTo>
                <a:lnTo>
                  <a:pt x="67535" y="8414"/>
                </a:lnTo>
                <a:lnTo>
                  <a:pt x="67709" y="8638"/>
                </a:lnTo>
                <a:lnTo>
                  <a:pt x="67883" y="8887"/>
                </a:lnTo>
                <a:lnTo>
                  <a:pt x="68032" y="9136"/>
                </a:lnTo>
                <a:lnTo>
                  <a:pt x="68182" y="9385"/>
                </a:lnTo>
                <a:lnTo>
                  <a:pt x="68306" y="9659"/>
                </a:lnTo>
                <a:lnTo>
                  <a:pt x="68431" y="9932"/>
                </a:lnTo>
                <a:lnTo>
                  <a:pt x="68530" y="10206"/>
                </a:lnTo>
                <a:lnTo>
                  <a:pt x="68605" y="10480"/>
                </a:lnTo>
                <a:lnTo>
                  <a:pt x="68680" y="10779"/>
                </a:lnTo>
                <a:lnTo>
                  <a:pt x="68729" y="11077"/>
                </a:lnTo>
                <a:lnTo>
                  <a:pt x="68779" y="11376"/>
                </a:lnTo>
                <a:lnTo>
                  <a:pt x="68804" y="11675"/>
                </a:lnTo>
                <a:lnTo>
                  <a:pt x="68804" y="11974"/>
                </a:lnTo>
                <a:lnTo>
                  <a:pt x="68804" y="12272"/>
                </a:lnTo>
                <a:lnTo>
                  <a:pt x="68779" y="12571"/>
                </a:lnTo>
                <a:lnTo>
                  <a:pt x="68729" y="12870"/>
                </a:lnTo>
                <a:lnTo>
                  <a:pt x="68680" y="13193"/>
                </a:lnTo>
                <a:lnTo>
                  <a:pt x="68605" y="13492"/>
                </a:lnTo>
                <a:lnTo>
                  <a:pt x="68505" y="13791"/>
                </a:lnTo>
                <a:lnTo>
                  <a:pt x="68505" y="13791"/>
                </a:lnTo>
                <a:close/>
                <a:moveTo>
                  <a:pt x="51827" y="11600"/>
                </a:moveTo>
                <a:lnTo>
                  <a:pt x="53619" y="39107"/>
                </a:lnTo>
                <a:lnTo>
                  <a:pt x="53619" y="39107"/>
                </a:lnTo>
                <a:lnTo>
                  <a:pt x="53619" y="39281"/>
                </a:lnTo>
                <a:lnTo>
                  <a:pt x="53619" y="39480"/>
                </a:lnTo>
                <a:lnTo>
                  <a:pt x="53570" y="39655"/>
                </a:lnTo>
                <a:lnTo>
                  <a:pt x="53545" y="39829"/>
                </a:lnTo>
                <a:lnTo>
                  <a:pt x="53470" y="40003"/>
                </a:lnTo>
                <a:lnTo>
                  <a:pt x="53395" y="40177"/>
                </a:lnTo>
                <a:lnTo>
                  <a:pt x="53296" y="40327"/>
                </a:lnTo>
                <a:lnTo>
                  <a:pt x="53196" y="40476"/>
                </a:lnTo>
                <a:lnTo>
                  <a:pt x="53072" y="40626"/>
                </a:lnTo>
                <a:lnTo>
                  <a:pt x="52947" y="40750"/>
                </a:lnTo>
                <a:lnTo>
                  <a:pt x="52823" y="40850"/>
                </a:lnTo>
                <a:lnTo>
                  <a:pt x="52673" y="40974"/>
                </a:lnTo>
                <a:lnTo>
                  <a:pt x="52499" y="41049"/>
                </a:lnTo>
                <a:lnTo>
                  <a:pt x="52325" y="41123"/>
                </a:lnTo>
                <a:lnTo>
                  <a:pt x="52151" y="41198"/>
                </a:lnTo>
                <a:lnTo>
                  <a:pt x="51976" y="41248"/>
                </a:lnTo>
                <a:lnTo>
                  <a:pt x="51976" y="41248"/>
                </a:lnTo>
                <a:lnTo>
                  <a:pt x="51777" y="41273"/>
                </a:lnTo>
                <a:lnTo>
                  <a:pt x="51603" y="41273"/>
                </a:lnTo>
                <a:lnTo>
                  <a:pt x="51404" y="41273"/>
                </a:lnTo>
                <a:lnTo>
                  <a:pt x="51230" y="41248"/>
                </a:lnTo>
                <a:lnTo>
                  <a:pt x="51055" y="41223"/>
                </a:lnTo>
                <a:lnTo>
                  <a:pt x="50881" y="41148"/>
                </a:lnTo>
                <a:lnTo>
                  <a:pt x="50707" y="41098"/>
                </a:lnTo>
                <a:lnTo>
                  <a:pt x="50558" y="40999"/>
                </a:lnTo>
                <a:lnTo>
                  <a:pt x="50383" y="40899"/>
                </a:lnTo>
                <a:lnTo>
                  <a:pt x="50259" y="40800"/>
                </a:lnTo>
                <a:lnTo>
                  <a:pt x="50110" y="40675"/>
                </a:lnTo>
                <a:lnTo>
                  <a:pt x="49985" y="40526"/>
                </a:lnTo>
                <a:lnTo>
                  <a:pt x="49885" y="40401"/>
                </a:lnTo>
                <a:lnTo>
                  <a:pt x="49786" y="40227"/>
                </a:lnTo>
                <a:lnTo>
                  <a:pt x="49711" y="40078"/>
                </a:lnTo>
                <a:lnTo>
                  <a:pt x="49637" y="39879"/>
                </a:lnTo>
                <a:lnTo>
                  <a:pt x="40775" y="13791"/>
                </a:lnTo>
                <a:lnTo>
                  <a:pt x="40775" y="13791"/>
                </a:lnTo>
                <a:lnTo>
                  <a:pt x="40675" y="13492"/>
                </a:lnTo>
                <a:lnTo>
                  <a:pt x="40600" y="13193"/>
                </a:lnTo>
                <a:lnTo>
                  <a:pt x="40551" y="12870"/>
                </a:lnTo>
                <a:lnTo>
                  <a:pt x="40501" y="12571"/>
                </a:lnTo>
                <a:lnTo>
                  <a:pt x="40476" y="12272"/>
                </a:lnTo>
                <a:lnTo>
                  <a:pt x="40476" y="11974"/>
                </a:lnTo>
                <a:lnTo>
                  <a:pt x="40476" y="11675"/>
                </a:lnTo>
                <a:lnTo>
                  <a:pt x="40501" y="11376"/>
                </a:lnTo>
                <a:lnTo>
                  <a:pt x="40551" y="11077"/>
                </a:lnTo>
                <a:lnTo>
                  <a:pt x="40600" y="10779"/>
                </a:lnTo>
                <a:lnTo>
                  <a:pt x="40675" y="10480"/>
                </a:lnTo>
                <a:lnTo>
                  <a:pt x="40750" y="10206"/>
                </a:lnTo>
                <a:lnTo>
                  <a:pt x="40849" y="9932"/>
                </a:lnTo>
                <a:lnTo>
                  <a:pt x="40974" y="9659"/>
                </a:lnTo>
                <a:lnTo>
                  <a:pt x="41098" y="9385"/>
                </a:lnTo>
                <a:lnTo>
                  <a:pt x="41248" y="9136"/>
                </a:lnTo>
                <a:lnTo>
                  <a:pt x="41397" y="8887"/>
                </a:lnTo>
                <a:lnTo>
                  <a:pt x="41546" y="8638"/>
                </a:lnTo>
                <a:lnTo>
                  <a:pt x="41745" y="8414"/>
                </a:lnTo>
                <a:lnTo>
                  <a:pt x="41920" y="8190"/>
                </a:lnTo>
                <a:lnTo>
                  <a:pt x="42119" y="7966"/>
                </a:lnTo>
                <a:lnTo>
                  <a:pt x="42343" y="7767"/>
                </a:lnTo>
                <a:lnTo>
                  <a:pt x="42567" y="7567"/>
                </a:lnTo>
                <a:lnTo>
                  <a:pt x="42816" y="7393"/>
                </a:lnTo>
                <a:lnTo>
                  <a:pt x="43040" y="7219"/>
                </a:lnTo>
                <a:lnTo>
                  <a:pt x="43314" y="7070"/>
                </a:lnTo>
                <a:lnTo>
                  <a:pt x="43563" y="6920"/>
                </a:lnTo>
                <a:lnTo>
                  <a:pt x="43861" y="6771"/>
                </a:lnTo>
                <a:lnTo>
                  <a:pt x="44135" y="6671"/>
                </a:lnTo>
                <a:lnTo>
                  <a:pt x="44434" y="6572"/>
                </a:lnTo>
                <a:lnTo>
                  <a:pt x="44733" y="6472"/>
                </a:lnTo>
                <a:lnTo>
                  <a:pt x="45056" y="6398"/>
                </a:lnTo>
                <a:lnTo>
                  <a:pt x="45056" y="6398"/>
                </a:lnTo>
                <a:lnTo>
                  <a:pt x="45355" y="6348"/>
                </a:lnTo>
                <a:lnTo>
                  <a:pt x="45679" y="6323"/>
                </a:lnTo>
                <a:lnTo>
                  <a:pt x="45977" y="6298"/>
                </a:lnTo>
                <a:lnTo>
                  <a:pt x="46301" y="6298"/>
                </a:lnTo>
                <a:lnTo>
                  <a:pt x="46600" y="6323"/>
                </a:lnTo>
                <a:lnTo>
                  <a:pt x="46898" y="6348"/>
                </a:lnTo>
                <a:lnTo>
                  <a:pt x="47197" y="6398"/>
                </a:lnTo>
                <a:lnTo>
                  <a:pt x="47496" y="6447"/>
                </a:lnTo>
                <a:lnTo>
                  <a:pt x="47770" y="6522"/>
                </a:lnTo>
                <a:lnTo>
                  <a:pt x="48068" y="6622"/>
                </a:lnTo>
                <a:lnTo>
                  <a:pt x="48342" y="6721"/>
                </a:lnTo>
                <a:lnTo>
                  <a:pt x="48616" y="6846"/>
                </a:lnTo>
                <a:lnTo>
                  <a:pt x="48865" y="6995"/>
                </a:lnTo>
                <a:lnTo>
                  <a:pt x="49114" y="7144"/>
                </a:lnTo>
                <a:lnTo>
                  <a:pt x="49363" y="7294"/>
                </a:lnTo>
                <a:lnTo>
                  <a:pt x="49612" y="7468"/>
                </a:lnTo>
                <a:lnTo>
                  <a:pt x="49836" y="7642"/>
                </a:lnTo>
                <a:lnTo>
                  <a:pt x="50060" y="7841"/>
                </a:lnTo>
                <a:lnTo>
                  <a:pt x="50259" y="8065"/>
                </a:lnTo>
                <a:lnTo>
                  <a:pt x="50458" y="8289"/>
                </a:lnTo>
                <a:lnTo>
                  <a:pt x="50657" y="8513"/>
                </a:lnTo>
                <a:lnTo>
                  <a:pt x="50831" y="8737"/>
                </a:lnTo>
                <a:lnTo>
                  <a:pt x="50981" y="8986"/>
                </a:lnTo>
                <a:lnTo>
                  <a:pt x="51130" y="9260"/>
                </a:lnTo>
                <a:lnTo>
                  <a:pt x="51279" y="9509"/>
                </a:lnTo>
                <a:lnTo>
                  <a:pt x="51404" y="9783"/>
                </a:lnTo>
                <a:lnTo>
                  <a:pt x="51504" y="10082"/>
                </a:lnTo>
                <a:lnTo>
                  <a:pt x="51603" y="10380"/>
                </a:lnTo>
                <a:lnTo>
                  <a:pt x="51678" y="10679"/>
                </a:lnTo>
                <a:lnTo>
                  <a:pt x="51752" y="10978"/>
                </a:lnTo>
                <a:lnTo>
                  <a:pt x="51777" y="11277"/>
                </a:lnTo>
                <a:lnTo>
                  <a:pt x="51827" y="11600"/>
                </a:lnTo>
                <a:lnTo>
                  <a:pt x="51827" y="11600"/>
                </a:lnTo>
                <a:close/>
                <a:moveTo>
                  <a:pt x="35572" y="15956"/>
                </a:moveTo>
                <a:lnTo>
                  <a:pt x="47745" y="40675"/>
                </a:lnTo>
                <a:lnTo>
                  <a:pt x="47745" y="40675"/>
                </a:lnTo>
                <a:lnTo>
                  <a:pt x="47819" y="40850"/>
                </a:lnTo>
                <a:lnTo>
                  <a:pt x="47894" y="41024"/>
                </a:lnTo>
                <a:lnTo>
                  <a:pt x="47919" y="41198"/>
                </a:lnTo>
                <a:lnTo>
                  <a:pt x="47944" y="41372"/>
                </a:lnTo>
                <a:lnTo>
                  <a:pt x="47969" y="41571"/>
                </a:lnTo>
                <a:lnTo>
                  <a:pt x="47944" y="41746"/>
                </a:lnTo>
                <a:lnTo>
                  <a:pt x="47919" y="41920"/>
                </a:lnTo>
                <a:lnTo>
                  <a:pt x="47894" y="42094"/>
                </a:lnTo>
                <a:lnTo>
                  <a:pt x="47844" y="42268"/>
                </a:lnTo>
                <a:lnTo>
                  <a:pt x="47770" y="42443"/>
                </a:lnTo>
                <a:lnTo>
                  <a:pt x="47670" y="42617"/>
                </a:lnTo>
                <a:lnTo>
                  <a:pt x="47595" y="42766"/>
                </a:lnTo>
                <a:lnTo>
                  <a:pt x="47471" y="42916"/>
                </a:lnTo>
                <a:lnTo>
                  <a:pt x="47346" y="43040"/>
                </a:lnTo>
                <a:lnTo>
                  <a:pt x="47197" y="43165"/>
                </a:lnTo>
                <a:lnTo>
                  <a:pt x="47048" y="43289"/>
                </a:lnTo>
                <a:lnTo>
                  <a:pt x="47048" y="43289"/>
                </a:lnTo>
                <a:lnTo>
                  <a:pt x="46873" y="43389"/>
                </a:lnTo>
                <a:lnTo>
                  <a:pt x="46724" y="43463"/>
                </a:lnTo>
                <a:lnTo>
                  <a:pt x="46550" y="43513"/>
                </a:lnTo>
                <a:lnTo>
                  <a:pt x="46376" y="43563"/>
                </a:lnTo>
                <a:lnTo>
                  <a:pt x="46176" y="43613"/>
                </a:lnTo>
                <a:lnTo>
                  <a:pt x="46002" y="43613"/>
                </a:lnTo>
                <a:lnTo>
                  <a:pt x="45828" y="43613"/>
                </a:lnTo>
                <a:lnTo>
                  <a:pt x="45654" y="43613"/>
                </a:lnTo>
                <a:lnTo>
                  <a:pt x="45455" y="43588"/>
                </a:lnTo>
                <a:lnTo>
                  <a:pt x="45280" y="43538"/>
                </a:lnTo>
                <a:lnTo>
                  <a:pt x="45106" y="43463"/>
                </a:lnTo>
                <a:lnTo>
                  <a:pt x="44957" y="43389"/>
                </a:lnTo>
                <a:lnTo>
                  <a:pt x="44782" y="43289"/>
                </a:lnTo>
                <a:lnTo>
                  <a:pt x="44633" y="43190"/>
                </a:lnTo>
                <a:lnTo>
                  <a:pt x="44509" y="43065"/>
                </a:lnTo>
                <a:lnTo>
                  <a:pt x="44359" y="42916"/>
                </a:lnTo>
                <a:lnTo>
                  <a:pt x="26212" y="22205"/>
                </a:lnTo>
                <a:lnTo>
                  <a:pt x="26212" y="22205"/>
                </a:lnTo>
                <a:lnTo>
                  <a:pt x="25988" y="21956"/>
                </a:lnTo>
                <a:lnTo>
                  <a:pt x="25814" y="21707"/>
                </a:lnTo>
                <a:lnTo>
                  <a:pt x="25640" y="21458"/>
                </a:lnTo>
                <a:lnTo>
                  <a:pt x="25490" y="21184"/>
                </a:lnTo>
                <a:lnTo>
                  <a:pt x="25341" y="20910"/>
                </a:lnTo>
                <a:lnTo>
                  <a:pt x="25217" y="20636"/>
                </a:lnTo>
                <a:lnTo>
                  <a:pt x="25117" y="20363"/>
                </a:lnTo>
                <a:lnTo>
                  <a:pt x="25017" y="20064"/>
                </a:lnTo>
                <a:lnTo>
                  <a:pt x="24943" y="19790"/>
                </a:lnTo>
                <a:lnTo>
                  <a:pt x="24893" y="19491"/>
                </a:lnTo>
                <a:lnTo>
                  <a:pt x="24843" y="19193"/>
                </a:lnTo>
                <a:lnTo>
                  <a:pt x="24818" y="18894"/>
                </a:lnTo>
                <a:lnTo>
                  <a:pt x="24793" y="18620"/>
                </a:lnTo>
                <a:lnTo>
                  <a:pt x="24793" y="18321"/>
                </a:lnTo>
                <a:lnTo>
                  <a:pt x="24818" y="18023"/>
                </a:lnTo>
                <a:lnTo>
                  <a:pt x="24843" y="17724"/>
                </a:lnTo>
                <a:lnTo>
                  <a:pt x="24893" y="17425"/>
                </a:lnTo>
                <a:lnTo>
                  <a:pt x="24943" y="17151"/>
                </a:lnTo>
                <a:lnTo>
                  <a:pt x="25017" y="16853"/>
                </a:lnTo>
                <a:lnTo>
                  <a:pt x="25117" y="16579"/>
                </a:lnTo>
                <a:lnTo>
                  <a:pt x="25217" y="16305"/>
                </a:lnTo>
                <a:lnTo>
                  <a:pt x="25341" y="16031"/>
                </a:lnTo>
                <a:lnTo>
                  <a:pt x="25465" y="15782"/>
                </a:lnTo>
                <a:lnTo>
                  <a:pt x="25615" y="15508"/>
                </a:lnTo>
                <a:lnTo>
                  <a:pt x="25789" y="15259"/>
                </a:lnTo>
                <a:lnTo>
                  <a:pt x="25963" y="15011"/>
                </a:lnTo>
                <a:lnTo>
                  <a:pt x="26162" y="14786"/>
                </a:lnTo>
                <a:lnTo>
                  <a:pt x="26362" y="14562"/>
                </a:lnTo>
                <a:lnTo>
                  <a:pt x="26586" y="14338"/>
                </a:lnTo>
                <a:lnTo>
                  <a:pt x="26810" y="14139"/>
                </a:lnTo>
                <a:lnTo>
                  <a:pt x="27059" y="13940"/>
                </a:lnTo>
                <a:lnTo>
                  <a:pt x="27308" y="13741"/>
                </a:lnTo>
                <a:lnTo>
                  <a:pt x="27308" y="13741"/>
                </a:lnTo>
                <a:lnTo>
                  <a:pt x="27581" y="13567"/>
                </a:lnTo>
                <a:lnTo>
                  <a:pt x="27855" y="13417"/>
                </a:lnTo>
                <a:lnTo>
                  <a:pt x="28154" y="13293"/>
                </a:lnTo>
                <a:lnTo>
                  <a:pt x="28428" y="13168"/>
                </a:lnTo>
                <a:lnTo>
                  <a:pt x="28726" y="13069"/>
                </a:lnTo>
                <a:lnTo>
                  <a:pt x="29000" y="12994"/>
                </a:lnTo>
                <a:lnTo>
                  <a:pt x="29299" y="12920"/>
                </a:lnTo>
                <a:lnTo>
                  <a:pt x="29598" y="12870"/>
                </a:lnTo>
                <a:lnTo>
                  <a:pt x="29896" y="12820"/>
                </a:lnTo>
                <a:lnTo>
                  <a:pt x="30195" y="12795"/>
                </a:lnTo>
                <a:lnTo>
                  <a:pt x="30494" y="12795"/>
                </a:lnTo>
                <a:lnTo>
                  <a:pt x="30768" y="12795"/>
                </a:lnTo>
                <a:lnTo>
                  <a:pt x="31066" y="12820"/>
                </a:lnTo>
                <a:lnTo>
                  <a:pt x="31365" y="12870"/>
                </a:lnTo>
                <a:lnTo>
                  <a:pt x="31664" y="12920"/>
                </a:lnTo>
                <a:lnTo>
                  <a:pt x="31938" y="12994"/>
                </a:lnTo>
                <a:lnTo>
                  <a:pt x="32211" y="13069"/>
                </a:lnTo>
                <a:lnTo>
                  <a:pt x="32510" y="13168"/>
                </a:lnTo>
                <a:lnTo>
                  <a:pt x="32784" y="13268"/>
                </a:lnTo>
                <a:lnTo>
                  <a:pt x="33033" y="13417"/>
                </a:lnTo>
                <a:lnTo>
                  <a:pt x="33307" y="13542"/>
                </a:lnTo>
                <a:lnTo>
                  <a:pt x="33556" y="13691"/>
                </a:lnTo>
                <a:lnTo>
                  <a:pt x="33805" y="13865"/>
                </a:lnTo>
                <a:lnTo>
                  <a:pt x="34029" y="14040"/>
                </a:lnTo>
                <a:lnTo>
                  <a:pt x="34253" y="14239"/>
                </a:lnTo>
                <a:lnTo>
                  <a:pt x="34477" y="14438"/>
                </a:lnTo>
                <a:lnTo>
                  <a:pt x="34701" y="14662"/>
                </a:lnTo>
                <a:lnTo>
                  <a:pt x="34900" y="14911"/>
                </a:lnTo>
                <a:lnTo>
                  <a:pt x="35074" y="15135"/>
                </a:lnTo>
                <a:lnTo>
                  <a:pt x="35248" y="15409"/>
                </a:lnTo>
                <a:lnTo>
                  <a:pt x="35423" y="15683"/>
                </a:lnTo>
                <a:lnTo>
                  <a:pt x="35572" y="15956"/>
                </a:lnTo>
                <a:lnTo>
                  <a:pt x="35572" y="15956"/>
                </a:lnTo>
                <a:close/>
                <a:moveTo>
                  <a:pt x="22205" y="26212"/>
                </a:moveTo>
                <a:lnTo>
                  <a:pt x="42940" y="44359"/>
                </a:lnTo>
                <a:lnTo>
                  <a:pt x="42940" y="44359"/>
                </a:lnTo>
                <a:lnTo>
                  <a:pt x="43065" y="44509"/>
                </a:lnTo>
                <a:lnTo>
                  <a:pt x="43189" y="44633"/>
                </a:lnTo>
                <a:lnTo>
                  <a:pt x="43289" y="44783"/>
                </a:lnTo>
                <a:lnTo>
                  <a:pt x="43388" y="44957"/>
                </a:lnTo>
                <a:lnTo>
                  <a:pt x="43463" y="45106"/>
                </a:lnTo>
                <a:lnTo>
                  <a:pt x="43538" y="45281"/>
                </a:lnTo>
                <a:lnTo>
                  <a:pt x="43588" y="45455"/>
                </a:lnTo>
                <a:lnTo>
                  <a:pt x="43612" y="45629"/>
                </a:lnTo>
                <a:lnTo>
                  <a:pt x="43612" y="45828"/>
                </a:lnTo>
                <a:lnTo>
                  <a:pt x="43612" y="46002"/>
                </a:lnTo>
                <a:lnTo>
                  <a:pt x="43612" y="46177"/>
                </a:lnTo>
                <a:lnTo>
                  <a:pt x="43588" y="46376"/>
                </a:lnTo>
                <a:lnTo>
                  <a:pt x="43538" y="46550"/>
                </a:lnTo>
                <a:lnTo>
                  <a:pt x="43463" y="46724"/>
                </a:lnTo>
                <a:lnTo>
                  <a:pt x="43388" y="46874"/>
                </a:lnTo>
                <a:lnTo>
                  <a:pt x="43289" y="47048"/>
                </a:lnTo>
                <a:lnTo>
                  <a:pt x="43289" y="47048"/>
                </a:lnTo>
                <a:lnTo>
                  <a:pt x="43164" y="47197"/>
                </a:lnTo>
                <a:lnTo>
                  <a:pt x="43040" y="47347"/>
                </a:lnTo>
                <a:lnTo>
                  <a:pt x="42915" y="47471"/>
                </a:lnTo>
                <a:lnTo>
                  <a:pt x="42766" y="47571"/>
                </a:lnTo>
                <a:lnTo>
                  <a:pt x="42617" y="47670"/>
                </a:lnTo>
                <a:lnTo>
                  <a:pt x="42442" y="47770"/>
                </a:lnTo>
                <a:lnTo>
                  <a:pt x="42268" y="47845"/>
                </a:lnTo>
                <a:lnTo>
                  <a:pt x="42094" y="47894"/>
                </a:lnTo>
                <a:lnTo>
                  <a:pt x="41920" y="47919"/>
                </a:lnTo>
                <a:lnTo>
                  <a:pt x="41745" y="47944"/>
                </a:lnTo>
                <a:lnTo>
                  <a:pt x="41571" y="47969"/>
                </a:lnTo>
                <a:lnTo>
                  <a:pt x="41397" y="47944"/>
                </a:lnTo>
                <a:lnTo>
                  <a:pt x="41198" y="47919"/>
                </a:lnTo>
                <a:lnTo>
                  <a:pt x="41024" y="47894"/>
                </a:lnTo>
                <a:lnTo>
                  <a:pt x="40849" y="47820"/>
                </a:lnTo>
                <a:lnTo>
                  <a:pt x="40675" y="47745"/>
                </a:lnTo>
                <a:lnTo>
                  <a:pt x="15956" y="35572"/>
                </a:lnTo>
                <a:lnTo>
                  <a:pt x="15956" y="35572"/>
                </a:lnTo>
                <a:lnTo>
                  <a:pt x="15683" y="35423"/>
                </a:lnTo>
                <a:lnTo>
                  <a:pt x="15409" y="35249"/>
                </a:lnTo>
                <a:lnTo>
                  <a:pt x="15160" y="35074"/>
                </a:lnTo>
                <a:lnTo>
                  <a:pt x="14911" y="34900"/>
                </a:lnTo>
                <a:lnTo>
                  <a:pt x="14662" y="34701"/>
                </a:lnTo>
                <a:lnTo>
                  <a:pt x="14438" y="34477"/>
                </a:lnTo>
                <a:lnTo>
                  <a:pt x="14239" y="34253"/>
                </a:lnTo>
                <a:lnTo>
                  <a:pt x="14040" y="34029"/>
                </a:lnTo>
                <a:lnTo>
                  <a:pt x="13865" y="33805"/>
                </a:lnTo>
                <a:lnTo>
                  <a:pt x="13691" y="33556"/>
                </a:lnTo>
                <a:lnTo>
                  <a:pt x="13542" y="33307"/>
                </a:lnTo>
                <a:lnTo>
                  <a:pt x="13417" y="33033"/>
                </a:lnTo>
                <a:lnTo>
                  <a:pt x="13268" y="32759"/>
                </a:lnTo>
                <a:lnTo>
                  <a:pt x="13168" y="32510"/>
                </a:lnTo>
                <a:lnTo>
                  <a:pt x="13069" y="32212"/>
                </a:lnTo>
                <a:lnTo>
                  <a:pt x="12994" y="31938"/>
                </a:lnTo>
                <a:lnTo>
                  <a:pt x="12919" y="31664"/>
                </a:lnTo>
                <a:lnTo>
                  <a:pt x="12870" y="31365"/>
                </a:lnTo>
                <a:lnTo>
                  <a:pt x="12820" y="31067"/>
                </a:lnTo>
                <a:lnTo>
                  <a:pt x="12795" y="30768"/>
                </a:lnTo>
                <a:lnTo>
                  <a:pt x="12795" y="30494"/>
                </a:lnTo>
                <a:lnTo>
                  <a:pt x="12795" y="30195"/>
                </a:lnTo>
                <a:lnTo>
                  <a:pt x="12820" y="29897"/>
                </a:lnTo>
                <a:lnTo>
                  <a:pt x="12870" y="29598"/>
                </a:lnTo>
                <a:lnTo>
                  <a:pt x="12919" y="29299"/>
                </a:lnTo>
                <a:lnTo>
                  <a:pt x="12994" y="29000"/>
                </a:lnTo>
                <a:lnTo>
                  <a:pt x="13069" y="28702"/>
                </a:lnTo>
                <a:lnTo>
                  <a:pt x="13168" y="28428"/>
                </a:lnTo>
                <a:lnTo>
                  <a:pt x="13293" y="28154"/>
                </a:lnTo>
                <a:lnTo>
                  <a:pt x="13417" y="27855"/>
                </a:lnTo>
                <a:lnTo>
                  <a:pt x="13592" y="27582"/>
                </a:lnTo>
                <a:lnTo>
                  <a:pt x="13741" y="27308"/>
                </a:lnTo>
                <a:lnTo>
                  <a:pt x="13741" y="27308"/>
                </a:lnTo>
                <a:lnTo>
                  <a:pt x="13940" y="27059"/>
                </a:lnTo>
                <a:lnTo>
                  <a:pt x="14139" y="26810"/>
                </a:lnTo>
                <a:lnTo>
                  <a:pt x="14338" y="26586"/>
                </a:lnTo>
                <a:lnTo>
                  <a:pt x="14562" y="26362"/>
                </a:lnTo>
                <a:lnTo>
                  <a:pt x="14786" y="26163"/>
                </a:lnTo>
                <a:lnTo>
                  <a:pt x="15010" y="25963"/>
                </a:lnTo>
                <a:lnTo>
                  <a:pt x="15259" y="25789"/>
                </a:lnTo>
                <a:lnTo>
                  <a:pt x="15508" y="25615"/>
                </a:lnTo>
                <a:lnTo>
                  <a:pt x="15782" y="25466"/>
                </a:lnTo>
                <a:lnTo>
                  <a:pt x="16031" y="25341"/>
                </a:lnTo>
                <a:lnTo>
                  <a:pt x="16305" y="25217"/>
                </a:lnTo>
                <a:lnTo>
                  <a:pt x="16579" y="25117"/>
                </a:lnTo>
                <a:lnTo>
                  <a:pt x="16853" y="25018"/>
                </a:lnTo>
                <a:lnTo>
                  <a:pt x="17151" y="24943"/>
                </a:lnTo>
                <a:lnTo>
                  <a:pt x="17450" y="24893"/>
                </a:lnTo>
                <a:lnTo>
                  <a:pt x="17724" y="24843"/>
                </a:lnTo>
                <a:lnTo>
                  <a:pt x="18022" y="24818"/>
                </a:lnTo>
                <a:lnTo>
                  <a:pt x="18321" y="24794"/>
                </a:lnTo>
                <a:lnTo>
                  <a:pt x="18620" y="24794"/>
                </a:lnTo>
                <a:lnTo>
                  <a:pt x="18894" y="24818"/>
                </a:lnTo>
                <a:lnTo>
                  <a:pt x="19192" y="24843"/>
                </a:lnTo>
                <a:lnTo>
                  <a:pt x="19491" y="24893"/>
                </a:lnTo>
                <a:lnTo>
                  <a:pt x="19790" y="24943"/>
                </a:lnTo>
                <a:lnTo>
                  <a:pt x="20064" y="25018"/>
                </a:lnTo>
                <a:lnTo>
                  <a:pt x="20362" y="25117"/>
                </a:lnTo>
                <a:lnTo>
                  <a:pt x="20636" y="25217"/>
                </a:lnTo>
                <a:lnTo>
                  <a:pt x="20910" y="25341"/>
                </a:lnTo>
                <a:lnTo>
                  <a:pt x="21184" y="25491"/>
                </a:lnTo>
                <a:lnTo>
                  <a:pt x="21458" y="25640"/>
                </a:lnTo>
                <a:lnTo>
                  <a:pt x="21707" y="25814"/>
                </a:lnTo>
                <a:lnTo>
                  <a:pt x="21980" y="25988"/>
                </a:lnTo>
                <a:lnTo>
                  <a:pt x="22205" y="26212"/>
                </a:lnTo>
                <a:lnTo>
                  <a:pt x="22205" y="26212"/>
                </a:lnTo>
                <a:close/>
                <a:moveTo>
                  <a:pt x="13791" y="40775"/>
                </a:moveTo>
                <a:lnTo>
                  <a:pt x="39879" y="49637"/>
                </a:lnTo>
                <a:lnTo>
                  <a:pt x="39879" y="49637"/>
                </a:lnTo>
                <a:lnTo>
                  <a:pt x="40078" y="49711"/>
                </a:lnTo>
                <a:lnTo>
                  <a:pt x="40227" y="49786"/>
                </a:lnTo>
                <a:lnTo>
                  <a:pt x="40401" y="49886"/>
                </a:lnTo>
                <a:lnTo>
                  <a:pt x="40551" y="49985"/>
                </a:lnTo>
                <a:lnTo>
                  <a:pt x="40675" y="50110"/>
                </a:lnTo>
                <a:lnTo>
                  <a:pt x="40800" y="50259"/>
                </a:lnTo>
                <a:lnTo>
                  <a:pt x="40899" y="50384"/>
                </a:lnTo>
                <a:lnTo>
                  <a:pt x="40999" y="50558"/>
                </a:lnTo>
                <a:lnTo>
                  <a:pt x="41098" y="50707"/>
                </a:lnTo>
                <a:lnTo>
                  <a:pt x="41148" y="50881"/>
                </a:lnTo>
                <a:lnTo>
                  <a:pt x="41223" y="51056"/>
                </a:lnTo>
                <a:lnTo>
                  <a:pt x="41248" y="51230"/>
                </a:lnTo>
                <a:lnTo>
                  <a:pt x="41273" y="51404"/>
                </a:lnTo>
                <a:lnTo>
                  <a:pt x="41273" y="51603"/>
                </a:lnTo>
                <a:lnTo>
                  <a:pt x="41273" y="51778"/>
                </a:lnTo>
                <a:lnTo>
                  <a:pt x="41248" y="51977"/>
                </a:lnTo>
                <a:lnTo>
                  <a:pt x="41248" y="51977"/>
                </a:lnTo>
                <a:lnTo>
                  <a:pt x="41198" y="52151"/>
                </a:lnTo>
                <a:lnTo>
                  <a:pt x="41123" y="52325"/>
                </a:lnTo>
                <a:lnTo>
                  <a:pt x="41048" y="52500"/>
                </a:lnTo>
                <a:lnTo>
                  <a:pt x="40974" y="52674"/>
                </a:lnTo>
                <a:lnTo>
                  <a:pt x="40849" y="52823"/>
                </a:lnTo>
                <a:lnTo>
                  <a:pt x="40750" y="52948"/>
                </a:lnTo>
                <a:lnTo>
                  <a:pt x="40625" y="53072"/>
                </a:lnTo>
                <a:lnTo>
                  <a:pt x="40476" y="53197"/>
                </a:lnTo>
                <a:lnTo>
                  <a:pt x="40327" y="53296"/>
                </a:lnTo>
                <a:lnTo>
                  <a:pt x="40177" y="53396"/>
                </a:lnTo>
                <a:lnTo>
                  <a:pt x="40003" y="53470"/>
                </a:lnTo>
                <a:lnTo>
                  <a:pt x="39829" y="53520"/>
                </a:lnTo>
                <a:lnTo>
                  <a:pt x="39654" y="53570"/>
                </a:lnTo>
                <a:lnTo>
                  <a:pt x="39480" y="53620"/>
                </a:lnTo>
                <a:lnTo>
                  <a:pt x="39281" y="53620"/>
                </a:lnTo>
                <a:lnTo>
                  <a:pt x="39107" y="53620"/>
                </a:lnTo>
                <a:lnTo>
                  <a:pt x="11600" y="51827"/>
                </a:lnTo>
                <a:lnTo>
                  <a:pt x="11600" y="51827"/>
                </a:lnTo>
                <a:lnTo>
                  <a:pt x="11277" y="51778"/>
                </a:lnTo>
                <a:lnTo>
                  <a:pt x="10978" y="51753"/>
                </a:lnTo>
                <a:lnTo>
                  <a:pt x="10679" y="51678"/>
                </a:lnTo>
                <a:lnTo>
                  <a:pt x="10380" y="51603"/>
                </a:lnTo>
                <a:lnTo>
                  <a:pt x="10082" y="51504"/>
                </a:lnTo>
                <a:lnTo>
                  <a:pt x="9808" y="51404"/>
                </a:lnTo>
                <a:lnTo>
                  <a:pt x="9509" y="51280"/>
                </a:lnTo>
                <a:lnTo>
                  <a:pt x="9260" y="51130"/>
                </a:lnTo>
                <a:lnTo>
                  <a:pt x="8986" y="50981"/>
                </a:lnTo>
                <a:lnTo>
                  <a:pt x="8737" y="50832"/>
                </a:lnTo>
                <a:lnTo>
                  <a:pt x="8513" y="50657"/>
                </a:lnTo>
                <a:lnTo>
                  <a:pt x="8289" y="50458"/>
                </a:lnTo>
                <a:lnTo>
                  <a:pt x="8065" y="50259"/>
                </a:lnTo>
                <a:lnTo>
                  <a:pt x="7841" y="50060"/>
                </a:lnTo>
                <a:lnTo>
                  <a:pt x="7667" y="49836"/>
                </a:lnTo>
                <a:lnTo>
                  <a:pt x="7468" y="49612"/>
                </a:lnTo>
                <a:lnTo>
                  <a:pt x="7294" y="49363"/>
                </a:lnTo>
                <a:lnTo>
                  <a:pt x="7144" y="49114"/>
                </a:lnTo>
                <a:lnTo>
                  <a:pt x="6995" y="48865"/>
                </a:lnTo>
                <a:lnTo>
                  <a:pt x="6846" y="48616"/>
                </a:lnTo>
                <a:lnTo>
                  <a:pt x="6746" y="48342"/>
                </a:lnTo>
                <a:lnTo>
                  <a:pt x="6622" y="48069"/>
                </a:lnTo>
                <a:lnTo>
                  <a:pt x="6522" y="47770"/>
                </a:lnTo>
                <a:lnTo>
                  <a:pt x="6447" y="47496"/>
                </a:lnTo>
                <a:lnTo>
                  <a:pt x="6397" y="47197"/>
                </a:lnTo>
                <a:lnTo>
                  <a:pt x="6348" y="46899"/>
                </a:lnTo>
                <a:lnTo>
                  <a:pt x="6323" y="46600"/>
                </a:lnTo>
                <a:lnTo>
                  <a:pt x="6298" y="46301"/>
                </a:lnTo>
                <a:lnTo>
                  <a:pt x="6298" y="45978"/>
                </a:lnTo>
                <a:lnTo>
                  <a:pt x="6323" y="45679"/>
                </a:lnTo>
                <a:lnTo>
                  <a:pt x="6348" y="45355"/>
                </a:lnTo>
                <a:lnTo>
                  <a:pt x="6397" y="45032"/>
                </a:lnTo>
                <a:lnTo>
                  <a:pt x="6397" y="45032"/>
                </a:lnTo>
                <a:lnTo>
                  <a:pt x="6472" y="44733"/>
                </a:lnTo>
                <a:lnTo>
                  <a:pt x="6572" y="44434"/>
                </a:lnTo>
                <a:lnTo>
                  <a:pt x="6671" y="44135"/>
                </a:lnTo>
                <a:lnTo>
                  <a:pt x="6771" y="43862"/>
                </a:lnTo>
                <a:lnTo>
                  <a:pt x="6920" y="43563"/>
                </a:lnTo>
                <a:lnTo>
                  <a:pt x="7070" y="43314"/>
                </a:lnTo>
                <a:lnTo>
                  <a:pt x="7219" y="43040"/>
                </a:lnTo>
                <a:lnTo>
                  <a:pt x="7393" y="42816"/>
                </a:lnTo>
                <a:lnTo>
                  <a:pt x="7567" y="42567"/>
                </a:lnTo>
                <a:lnTo>
                  <a:pt x="7767" y="42343"/>
                </a:lnTo>
                <a:lnTo>
                  <a:pt x="7966" y="42119"/>
                </a:lnTo>
                <a:lnTo>
                  <a:pt x="8190" y="41920"/>
                </a:lnTo>
                <a:lnTo>
                  <a:pt x="8414" y="41746"/>
                </a:lnTo>
                <a:lnTo>
                  <a:pt x="8638" y="41547"/>
                </a:lnTo>
                <a:lnTo>
                  <a:pt x="8887" y="41397"/>
                </a:lnTo>
                <a:lnTo>
                  <a:pt x="9136" y="41248"/>
                </a:lnTo>
                <a:lnTo>
                  <a:pt x="9385" y="41098"/>
                </a:lnTo>
                <a:lnTo>
                  <a:pt x="9658" y="40974"/>
                </a:lnTo>
                <a:lnTo>
                  <a:pt x="9932" y="40850"/>
                </a:lnTo>
                <a:lnTo>
                  <a:pt x="10206" y="40750"/>
                </a:lnTo>
                <a:lnTo>
                  <a:pt x="10505" y="40675"/>
                </a:lnTo>
                <a:lnTo>
                  <a:pt x="10779" y="40601"/>
                </a:lnTo>
                <a:lnTo>
                  <a:pt x="11077" y="40551"/>
                </a:lnTo>
                <a:lnTo>
                  <a:pt x="11376" y="40501"/>
                </a:lnTo>
                <a:lnTo>
                  <a:pt x="11675" y="40476"/>
                </a:lnTo>
                <a:lnTo>
                  <a:pt x="11974" y="40476"/>
                </a:lnTo>
                <a:lnTo>
                  <a:pt x="12272" y="40476"/>
                </a:lnTo>
                <a:lnTo>
                  <a:pt x="12571" y="40501"/>
                </a:lnTo>
                <a:lnTo>
                  <a:pt x="12895" y="40551"/>
                </a:lnTo>
                <a:lnTo>
                  <a:pt x="13193" y="40601"/>
                </a:lnTo>
                <a:lnTo>
                  <a:pt x="13492" y="40675"/>
                </a:lnTo>
                <a:lnTo>
                  <a:pt x="13791" y="40775"/>
                </a:lnTo>
                <a:lnTo>
                  <a:pt x="13791" y="40775"/>
                </a:lnTo>
                <a:close/>
                <a:moveTo>
                  <a:pt x="11600" y="57453"/>
                </a:moveTo>
                <a:lnTo>
                  <a:pt x="39107" y="55661"/>
                </a:lnTo>
                <a:lnTo>
                  <a:pt x="39107" y="55661"/>
                </a:lnTo>
                <a:lnTo>
                  <a:pt x="39281" y="55661"/>
                </a:lnTo>
                <a:lnTo>
                  <a:pt x="39480" y="55661"/>
                </a:lnTo>
                <a:lnTo>
                  <a:pt x="39654" y="55686"/>
                </a:lnTo>
                <a:lnTo>
                  <a:pt x="39829" y="55736"/>
                </a:lnTo>
                <a:lnTo>
                  <a:pt x="40003" y="55810"/>
                </a:lnTo>
                <a:lnTo>
                  <a:pt x="40177" y="55885"/>
                </a:lnTo>
                <a:lnTo>
                  <a:pt x="40327" y="55960"/>
                </a:lnTo>
                <a:lnTo>
                  <a:pt x="40476" y="56084"/>
                </a:lnTo>
                <a:lnTo>
                  <a:pt x="40625" y="56184"/>
                </a:lnTo>
                <a:lnTo>
                  <a:pt x="40750" y="56308"/>
                </a:lnTo>
                <a:lnTo>
                  <a:pt x="40849" y="56458"/>
                </a:lnTo>
                <a:lnTo>
                  <a:pt x="40974" y="56607"/>
                </a:lnTo>
                <a:lnTo>
                  <a:pt x="41048" y="56781"/>
                </a:lnTo>
                <a:lnTo>
                  <a:pt x="41123" y="56930"/>
                </a:lnTo>
                <a:lnTo>
                  <a:pt x="41198" y="57105"/>
                </a:lnTo>
                <a:lnTo>
                  <a:pt x="41248" y="57304"/>
                </a:lnTo>
                <a:lnTo>
                  <a:pt x="41248" y="57304"/>
                </a:lnTo>
                <a:lnTo>
                  <a:pt x="41273" y="57503"/>
                </a:lnTo>
                <a:lnTo>
                  <a:pt x="41273" y="57677"/>
                </a:lnTo>
                <a:lnTo>
                  <a:pt x="41273" y="57876"/>
                </a:lnTo>
                <a:lnTo>
                  <a:pt x="41248" y="58051"/>
                </a:lnTo>
                <a:lnTo>
                  <a:pt x="41223" y="58225"/>
                </a:lnTo>
                <a:lnTo>
                  <a:pt x="41148" y="58399"/>
                </a:lnTo>
                <a:lnTo>
                  <a:pt x="41098" y="58573"/>
                </a:lnTo>
                <a:lnTo>
                  <a:pt x="40999" y="58723"/>
                </a:lnTo>
                <a:lnTo>
                  <a:pt x="40899" y="58872"/>
                </a:lnTo>
                <a:lnTo>
                  <a:pt x="40800" y="59022"/>
                </a:lnTo>
                <a:lnTo>
                  <a:pt x="40675" y="59146"/>
                </a:lnTo>
                <a:lnTo>
                  <a:pt x="40551" y="59270"/>
                </a:lnTo>
                <a:lnTo>
                  <a:pt x="40401" y="59395"/>
                </a:lnTo>
                <a:lnTo>
                  <a:pt x="40227" y="59494"/>
                </a:lnTo>
                <a:lnTo>
                  <a:pt x="40078" y="59569"/>
                </a:lnTo>
                <a:lnTo>
                  <a:pt x="39879" y="59644"/>
                </a:lnTo>
                <a:lnTo>
                  <a:pt x="13791" y="68506"/>
                </a:lnTo>
                <a:lnTo>
                  <a:pt x="13791" y="68506"/>
                </a:lnTo>
                <a:lnTo>
                  <a:pt x="13492" y="68605"/>
                </a:lnTo>
                <a:lnTo>
                  <a:pt x="13193" y="68680"/>
                </a:lnTo>
                <a:lnTo>
                  <a:pt x="12895" y="68730"/>
                </a:lnTo>
                <a:lnTo>
                  <a:pt x="12571" y="68780"/>
                </a:lnTo>
                <a:lnTo>
                  <a:pt x="12272" y="68804"/>
                </a:lnTo>
                <a:lnTo>
                  <a:pt x="11974" y="68804"/>
                </a:lnTo>
                <a:lnTo>
                  <a:pt x="11675" y="68804"/>
                </a:lnTo>
                <a:lnTo>
                  <a:pt x="11376" y="68780"/>
                </a:lnTo>
                <a:lnTo>
                  <a:pt x="11077" y="68730"/>
                </a:lnTo>
                <a:lnTo>
                  <a:pt x="10779" y="68680"/>
                </a:lnTo>
                <a:lnTo>
                  <a:pt x="10505" y="68605"/>
                </a:lnTo>
                <a:lnTo>
                  <a:pt x="10206" y="68531"/>
                </a:lnTo>
                <a:lnTo>
                  <a:pt x="9932" y="68431"/>
                </a:lnTo>
                <a:lnTo>
                  <a:pt x="9658" y="68307"/>
                </a:lnTo>
                <a:lnTo>
                  <a:pt x="9385" y="68182"/>
                </a:lnTo>
                <a:lnTo>
                  <a:pt x="9136" y="68033"/>
                </a:lnTo>
                <a:lnTo>
                  <a:pt x="8887" y="67883"/>
                </a:lnTo>
                <a:lnTo>
                  <a:pt x="8638" y="67709"/>
                </a:lnTo>
                <a:lnTo>
                  <a:pt x="8414" y="67535"/>
                </a:lnTo>
                <a:lnTo>
                  <a:pt x="8190" y="67361"/>
                </a:lnTo>
                <a:lnTo>
                  <a:pt x="7966" y="67137"/>
                </a:lnTo>
                <a:lnTo>
                  <a:pt x="7767" y="66938"/>
                </a:lnTo>
                <a:lnTo>
                  <a:pt x="7567" y="66713"/>
                </a:lnTo>
                <a:lnTo>
                  <a:pt x="7393" y="66465"/>
                </a:lnTo>
                <a:lnTo>
                  <a:pt x="7219" y="66216"/>
                </a:lnTo>
                <a:lnTo>
                  <a:pt x="7070" y="65967"/>
                </a:lnTo>
                <a:lnTo>
                  <a:pt x="6920" y="65693"/>
                </a:lnTo>
                <a:lnTo>
                  <a:pt x="6771" y="65419"/>
                </a:lnTo>
                <a:lnTo>
                  <a:pt x="6671" y="65145"/>
                </a:lnTo>
                <a:lnTo>
                  <a:pt x="6572" y="64846"/>
                </a:lnTo>
                <a:lnTo>
                  <a:pt x="6472" y="64548"/>
                </a:lnTo>
                <a:lnTo>
                  <a:pt x="6397" y="64224"/>
                </a:lnTo>
                <a:lnTo>
                  <a:pt x="6397" y="64224"/>
                </a:lnTo>
                <a:lnTo>
                  <a:pt x="6348" y="63925"/>
                </a:lnTo>
                <a:lnTo>
                  <a:pt x="6323" y="63602"/>
                </a:lnTo>
                <a:lnTo>
                  <a:pt x="6298" y="63303"/>
                </a:lnTo>
                <a:lnTo>
                  <a:pt x="6298" y="62980"/>
                </a:lnTo>
                <a:lnTo>
                  <a:pt x="6323" y="62681"/>
                </a:lnTo>
                <a:lnTo>
                  <a:pt x="6348" y="62382"/>
                </a:lnTo>
                <a:lnTo>
                  <a:pt x="6397" y="62083"/>
                </a:lnTo>
                <a:lnTo>
                  <a:pt x="6447" y="61785"/>
                </a:lnTo>
                <a:lnTo>
                  <a:pt x="6522" y="61511"/>
                </a:lnTo>
                <a:lnTo>
                  <a:pt x="6622" y="61212"/>
                </a:lnTo>
                <a:lnTo>
                  <a:pt x="6746" y="60938"/>
                </a:lnTo>
                <a:lnTo>
                  <a:pt x="6846" y="60664"/>
                </a:lnTo>
                <a:lnTo>
                  <a:pt x="6995" y="60416"/>
                </a:lnTo>
                <a:lnTo>
                  <a:pt x="7144" y="60142"/>
                </a:lnTo>
                <a:lnTo>
                  <a:pt x="7294" y="59918"/>
                </a:lnTo>
                <a:lnTo>
                  <a:pt x="7468" y="59669"/>
                </a:lnTo>
                <a:lnTo>
                  <a:pt x="7667" y="59445"/>
                </a:lnTo>
                <a:lnTo>
                  <a:pt x="7841" y="59221"/>
                </a:lnTo>
                <a:lnTo>
                  <a:pt x="8065" y="59022"/>
                </a:lnTo>
                <a:lnTo>
                  <a:pt x="8289" y="58822"/>
                </a:lnTo>
                <a:lnTo>
                  <a:pt x="8513" y="58623"/>
                </a:lnTo>
                <a:lnTo>
                  <a:pt x="8737" y="58449"/>
                </a:lnTo>
                <a:lnTo>
                  <a:pt x="8986" y="58300"/>
                </a:lnTo>
                <a:lnTo>
                  <a:pt x="9260" y="58150"/>
                </a:lnTo>
                <a:lnTo>
                  <a:pt x="9509" y="58001"/>
                </a:lnTo>
                <a:lnTo>
                  <a:pt x="9808" y="57876"/>
                </a:lnTo>
                <a:lnTo>
                  <a:pt x="10082" y="57777"/>
                </a:lnTo>
                <a:lnTo>
                  <a:pt x="10380" y="57677"/>
                </a:lnTo>
                <a:lnTo>
                  <a:pt x="10679" y="57603"/>
                </a:lnTo>
                <a:lnTo>
                  <a:pt x="10978" y="57528"/>
                </a:lnTo>
                <a:lnTo>
                  <a:pt x="11277" y="57478"/>
                </a:lnTo>
                <a:lnTo>
                  <a:pt x="11600" y="57453"/>
                </a:lnTo>
                <a:lnTo>
                  <a:pt x="11600" y="57453"/>
                </a:lnTo>
                <a:close/>
                <a:moveTo>
                  <a:pt x="15956" y="73708"/>
                </a:moveTo>
                <a:lnTo>
                  <a:pt x="40675" y="61536"/>
                </a:lnTo>
                <a:lnTo>
                  <a:pt x="40675" y="61536"/>
                </a:lnTo>
                <a:lnTo>
                  <a:pt x="40849" y="61461"/>
                </a:lnTo>
                <a:lnTo>
                  <a:pt x="41024" y="61386"/>
                </a:lnTo>
                <a:lnTo>
                  <a:pt x="41198" y="61337"/>
                </a:lnTo>
                <a:lnTo>
                  <a:pt x="41397" y="61312"/>
                </a:lnTo>
                <a:lnTo>
                  <a:pt x="41571" y="61312"/>
                </a:lnTo>
                <a:lnTo>
                  <a:pt x="41745" y="61312"/>
                </a:lnTo>
                <a:lnTo>
                  <a:pt x="41920" y="61337"/>
                </a:lnTo>
                <a:lnTo>
                  <a:pt x="42094" y="61386"/>
                </a:lnTo>
                <a:lnTo>
                  <a:pt x="42268" y="61436"/>
                </a:lnTo>
                <a:lnTo>
                  <a:pt x="42442" y="61511"/>
                </a:lnTo>
                <a:lnTo>
                  <a:pt x="42617" y="61585"/>
                </a:lnTo>
                <a:lnTo>
                  <a:pt x="42766" y="61685"/>
                </a:lnTo>
                <a:lnTo>
                  <a:pt x="42915" y="61810"/>
                </a:lnTo>
                <a:lnTo>
                  <a:pt x="43040" y="61934"/>
                </a:lnTo>
                <a:lnTo>
                  <a:pt x="43164" y="62083"/>
                </a:lnTo>
                <a:lnTo>
                  <a:pt x="43289" y="62233"/>
                </a:lnTo>
                <a:lnTo>
                  <a:pt x="43289" y="62233"/>
                </a:lnTo>
                <a:lnTo>
                  <a:pt x="43388" y="62382"/>
                </a:lnTo>
                <a:lnTo>
                  <a:pt x="43463" y="62556"/>
                </a:lnTo>
                <a:lnTo>
                  <a:pt x="43538" y="62731"/>
                </a:lnTo>
                <a:lnTo>
                  <a:pt x="43588" y="62905"/>
                </a:lnTo>
                <a:lnTo>
                  <a:pt x="43612" y="63079"/>
                </a:lnTo>
                <a:lnTo>
                  <a:pt x="43612" y="63278"/>
                </a:lnTo>
                <a:lnTo>
                  <a:pt x="43612" y="63452"/>
                </a:lnTo>
                <a:lnTo>
                  <a:pt x="43612" y="63627"/>
                </a:lnTo>
                <a:lnTo>
                  <a:pt x="43588" y="63801"/>
                </a:lnTo>
                <a:lnTo>
                  <a:pt x="43538" y="63975"/>
                </a:lnTo>
                <a:lnTo>
                  <a:pt x="43463" y="64149"/>
                </a:lnTo>
                <a:lnTo>
                  <a:pt x="43388" y="64324"/>
                </a:lnTo>
                <a:lnTo>
                  <a:pt x="43289" y="64473"/>
                </a:lnTo>
                <a:lnTo>
                  <a:pt x="43189" y="64622"/>
                </a:lnTo>
                <a:lnTo>
                  <a:pt x="43065" y="64772"/>
                </a:lnTo>
                <a:lnTo>
                  <a:pt x="42940" y="64896"/>
                </a:lnTo>
                <a:lnTo>
                  <a:pt x="22205" y="83068"/>
                </a:lnTo>
                <a:lnTo>
                  <a:pt x="22205" y="83068"/>
                </a:lnTo>
                <a:lnTo>
                  <a:pt x="21980" y="83267"/>
                </a:lnTo>
                <a:lnTo>
                  <a:pt x="21707" y="83467"/>
                </a:lnTo>
                <a:lnTo>
                  <a:pt x="21458" y="83641"/>
                </a:lnTo>
                <a:lnTo>
                  <a:pt x="21184" y="83790"/>
                </a:lnTo>
                <a:lnTo>
                  <a:pt x="20910" y="83939"/>
                </a:lnTo>
                <a:lnTo>
                  <a:pt x="20636" y="84064"/>
                </a:lnTo>
                <a:lnTo>
                  <a:pt x="20362" y="84164"/>
                </a:lnTo>
                <a:lnTo>
                  <a:pt x="20064" y="84263"/>
                </a:lnTo>
                <a:lnTo>
                  <a:pt x="19790" y="84338"/>
                </a:lnTo>
                <a:lnTo>
                  <a:pt x="19491" y="84388"/>
                </a:lnTo>
                <a:lnTo>
                  <a:pt x="19192" y="84437"/>
                </a:lnTo>
                <a:lnTo>
                  <a:pt x="18894" y="84462"/>
                </a:lnTo>
                <a:lnTo>
                  <a:pt x="18620" y="84487"/>
                </a:lnTo>
                <a:lnTo>
                  <a:pt x="18321" y="84487"/>
                </a:lnTo>
                <a:lnTo>
                  <a:pt x="18022" y="84462"/>
                </a:lnTo>
                <a:lnTo>
                  <a:pt x="17724" y="84437"/>
                </a:lnTo>
                <a:lnTo>
                  <a:pt x="17450" y="84388"/>
                </a:lnTo>
                <a:lnTo>
                  <a:pt x="17151" y="84313"/>
                </a:lnTo>
                <a:lnTo>
                  <a:pt x="16877" y="84238"/>
                </a:lnTo>
                <a:lnTo>
                  <a:pt x="16579" y="84164"/>
                </a:lnTo>
                <a:lnTo>
                  <a:pt x="16305" y="84064"/>
                </a:lnTo>
                <a:lnTo>
                  <a:pt x="16031" y="83939"/>
                </a:lnTo>
                <a:lnTo>
                  <a:pt x="15782" y="83790"/>
                </a:lnTo>
                <a:lnTo>
                  <a:pt x="15508" y="83641"/>
                </a:lnTo>
                <a:lnTo>
                  <a:pt x="15259" y="83491"/>
                </a:lnTo>
                <a:lnTo>
                  <a:pt x="15010" y="83317"/>
                </a:lnTo>
                <a:lnTo>
                  <a:pt x="14786" y="83118"/>
                </a:lnTo>
                <a:lnTo>
                  <a:pt x="14562" y="82919"/>
                </a:lnTo>
                <a:lnTo>
                  <a:pt x="14338" y="82695"/>
                </a:lnTo>
                <a:lnTo>
                  <a:pt x="14139" y="82471"/>
                </a:lnTo>
                <a:lnTo>
                  <a:pt x="13940" y="82222"/>
                </a:lnTo>
                <a:lnTo>
                  <a:pt x="13741" y="81948"/>
                </a:lnTo>
                <a:lnTo>
                  <a:pt x="13741" y="81948"/>
                </a:lnTo>
                <a:lnTo>
                  <a:pt x="13592" y="81699"/>
                </a:lnTo>
                <a:lnTo>
                  <a:pt x="13417" y="81400"/>
                </a:lnTo>
                <a:lnTo>
                  <a:pt x="13293" y="81127"/>
                </a:lnTo>
                <a:lnTo>
                  <a:pt x="13168" y="80853"/>
                </a:lnTo>
                <a:lnTo>
                  <a:pt x="13069" y="80554"/>
                </a:lnTo>
                <a:lnTo>
                  <a:pt x="12994" y="80280"/>
                </a:lnTo>
                <a:lnTo>
                  <a:pt x="12919" y="79981"/>
                </a:lnTo>
                <a:lnTo>
                  <a:pt x="12870" y="79683"/>
                </a:lnTo>
                <a:lnTo>
                  <a:pt x="12820" y="79384"/>
                </a:lnTo>
                <a:lnTo>
                  <a:pt x="12795" y="79085"/>
                </a:lnTo>
                <a:lnTo>
                  <a:pt x="12795" y="78787"/>
                </a:lnTo>
                <a:lnTo>
                  <a:pt x="12795" y="78488"/>
                </a:lnTo>
                <a:lnTo>
                  <a:pt x="12820" y="78214"/>
                </a:lnTo>
                <a:lnTo>
                  <a:pt x="12870" y="77915"/>
                </a:lnTo>
                <a:lnTo>
                  <a:pt x="12919" y="77617"/>
                </a:lnTo>
                <a:lnTo>
                  <a:pt x="12994" y="77343"/>
                </a:lnTo>
                <a:lnTo>
                  <a:pt x="13069" y="77044"/>
                </a:lnTo>
                <a:lnTo>
                  <a:pt x="13168" y="76770"/>
                </a:lnTo>
                <a:lnTo>
                  <a:pt x="13268" y="76496"/>
                </a:lnTo>
                <a:lnTo>
                  <a:pt x="13417" y="76248"/>
                </a:lnTo>
                <a:lnTo>
                  <a:pt x="13542" y="75974"/>
                </a:lnTo>
                <a:lnTo>
                  <a:pt x="13691" y="75725"/>
                </a:lnTo>
                <a:lnTo>
                  <a:pt x="13865" y="75476"/>
                </a:lnTo>
                <a:lnTo>
                  <a:pt x="14040" y="75252"/>
                </a:lnTo>
                <a:lnTo>
                  <a:pt x="14239" y="75003"/>
                </a:lnTo>
                <a:lnTo>
                  <a:pt x="14438" y="74804"/>
                </a:lnTo>
                <a:lnTo>
                  <a:pt x="14662" y="74580"/>
                </a:lnTo>
                <a:lnTo>
                  <a:pt x="14911" y="74381"/>
                </a:lnTo>
                <a:lnTo>
                  <a:pt x="15160" y="74206"/>
                </a:lnTo>
                <a:lnTo>
                  <a:pt x="15409" y="74032"/>
                </a:lnTo>
                <a:lnTo>
                  <a:pt x="15683" y="73858"/>
                </a:lnTo>
                <a:lnTo>
                  <a:pt x="15956" y="73708"/>
                </a:lnTo>
                <a:lnTo>
                  <a:pt x="15956" y="73708"/>
                </a:lnTo>
                <a:close/>
                <a:moveTo>
                  <a:pt x="26212" y="87051"/>
                </a:moveTo>
                <a:lnTo>
                  <a:pt x="44359" y="66340"/>
                </a:lnTo>
                <a:lnTo>
                  <a:pt x="44359" y="66340"/>
                </a:lnTo>
                <a:lnTo>
                  <a:pt x="44509" y="66216"/>
                </a:lnTo>
                <a:lnTo>
                  <a:pt x="44633" y="66091"/>
                </a:lnTo>
                <a:lnTo>
                  <a:pt x="44782" y="65967"/>
                </a:lnTo>
                <a:lnTo>
                  <a:pt x="44957" y="65892"/>
                </a:lnTo>
                <a:lnTo>
                  <a:pt x="45106" y="65817"/>
                </a:lnTo>
                <a:lnTo>
                  <a:pt x="45280" y="65743"/>
                </a:lnTo>
                <a:lnTo>
                  <a:pt x="45455" y="65693"/>
                </a:lnTo>
                <a:lnTo>
                  <a:pt x="45654" y="65668"/>
                </a:lnTo>
                <a:lnTo>
                  <a:pt x="45828" y="65643"/>
                </a:lnTo>
                <a:lnTo>
                  <a:pt x="46002" y="65643"/>
                </a:lnTo>
                <a:lnTo>
                  <a:pt x="46176" y="65668"/>
                </a:lnTo>
                <a:lnTo>
                  <a:pt x="46376" y="65693"/>
                </a:lnTo>
                <a:lnTo>
                  <a:pt x="46550" y="65743"/>
                </a:lnTo>
                <a:lnTo>
                  <a:pt x="46724" y="65817"/>
                </a:lnTo>
                <a:lnTo>
                  <a:pt x="46873" y="65892"/>
                </a:lnTo>
                <a:lnTo>
                  <a:pt x="47048" y="65992"/>
                </a:lnTo>
                <a:lnTo>
                  <a:pt x="47048" y="65992"/>
                </a:lnTo>
                <a:lnTo>
                  <a:pt x="47197" y="66116"/>
                </a:lnTo>
                <a:lnTo>
                  <a:pt x="47346" y="66241"/>
                </a:lnTo>
                <a:lnTo>
                  <a:pt x="47471" y="66365"/>
                </a:lnTo>
                <a:lnTo>
                  <a:pt x="47595" y="66514"/>
                </a:lnTo>
                <a:lnTo>
                  <a:pt x="47670" y="66664"/>
                </a:lnTo>
                <a:lnTo>
                  <a:pt x="47770" y="66838"/>
                </a:lnTo>
                <a:lnTo>
                  <a:pt x="47844" y="66987"/>
                </a:lnTo>
                <a:lnTo>
                  <a:pt x="47894" y="67162"/>
                </a:lnTo>
                <a:lnTo>
                  <a:pt x="47919" y="67336"/>
                </a:lnTo>
                <a:lnTo>
                  <a:pt x="47944" y="67535"/>
                </a:lnTo>
                <a:lnTo>
                  <a:pt x="47969" y="67709"/>
                </a:lnTo>
                <a:lnTo>
                  <a:pt x="47944" y="67883"/>
                </a:lnTo>
                <a:lnTo>
                  <a:pt x="47919" y="68083"/>
                </a:lnTo>
                <a:lnTo>
                  <a:pt x="47894" y="68257"/>
                </a:lnTo>
                <a:lnTo>
                  <a:pt x="47819" y="68431"/>
                </a:lnTo>
                <a:lnTo>
                  <a:pt x="47745" y="68605"/>
                </a:lnTo>
                <a:lnTo>
                  <a:pt x="35572" y="93324"/>
                </a:lnTo>
                <a:lnTo>
                  <a:pt x="35572" y="93324"/>
                </a:lnTo>
                <a:lnTo>
                  <a:pt x="35423" y="93598"/>
                </a:lnTo>
                <a:lnTo>
                  <a:pt x="35248" y="93872"/>
                </a:lnTo>
                <a:lnTo>
                  <a:pt x="35074" y="94121"/>
                </a:lnTo>
                <a:lnTo>
                  <a:pt x="34900" y="94370"/>
                </a:lnTo>
                <a:lnTo>
                  <a:pt x="34701" y="94594"/>
                </a:lnTo>
                <a:lnTo>
                  <a:pt x="34477" y="94818"/>
                </a:lnTo>
                <a:lnTo>
                  <a:pt x="34253" y="95042"/>
                </a:lnTo>
                <a:lnTo>
                  <a:pt x="34029" y="95216"/>
                </a:lnTo>
                <a:lnTo>
                  <a:pt x="33805" y="95415"/>
                </a:lnTo>
                <a:lnTo>
                  <a:pt x="33556" y="95565"/>
                </a:lnTo>
                <a:lnTo>
                  <a:pt x="33307" y="95739"/>
                </a:lnTo>
                <a:lnTo>
                  <a:pt x="33033" y="95863"/>
                </a:lnTo>
                <a:lnTo>
                  <a:pt x="32784" y="95988"/>
                </a:lnTo>
                <a:lnTo>
                  <a:pt x="32510" y="96112"/>
                </a:lnTo>
                <a:lnTo>
                  <a:pt x="32211" y="96212"/>
                </a:lnTo>
                <a:lnTo>
                  <a:pt x="31938" y="96286"/>
                </a:lnTo>
                <a:lnTo>
                  <a:pt x="31664" y="96361"/>
                </a:lnTo>
                <a:lnTo>
                  <a:pt x="31365" y="96411"/>
                </a:lnTo>
                <a:lnTo>
                  <a:pt x="31066" y="96461"/>
                </a:lnTo>
                <a:lnTo>
                  <a:pt x="30768" y="96486"/>
                </a:lnTo>
                <a:lnTo>
                  <a:pt x="30494" y="96486"/>
                </a:lnTo>
                <a:lnTo>
                  <a:pt x="30195" y="96486"/>
                </a:lnTo>
                <a:lnTo>
                  <a:pt x="29896" y="96461"/>
                </a:lnTo>
                <a:lnTo>
                  <a:pt x="29598" y="96411"/>
                </a:lnTo>
                <a:lnTo>
                  <a:pt x="29299" y="96361"/>
                </a:lnTo>
                <a:lnTo>
                  <a:pt x="29000" y="96286"/>
                </a:lnTo>
                <a:lnTo>
                  <a:pt x="28726" y="96212"/>
                </a:lnTo>
                <a:lnTo>
                  <a:pt x="28428" y="96112"/>
                </a:lnTo>
                <a:lnTo>
                  <a:pt x="28154" y="95988"/>
                </a:lnTo>
                <a:lnTo>
                  <a:pt x="27855" y="95838"/>
                </a:lnTo>
                <a:lnTo>
                  <a:pt x="27581" y="95689"/>
                </a:lnTo>
                <a:lnTo>
                  <a:pt x="27308" y="95515"/>
                </a:lnTo>
                <a:lnTo>
                  <a:pt x="27308" y="95515"/>
                </a:lnTo>
                <a:lnTo>
                  <a:pt x="27059" y="95341"/>
                </a:lnTo>
                <a:lnTo>
                  <a:pt x="26810" y="95141"/>
                </a:lnTo>
                <a:lnTo>
                  <a:pt x="26586" y="94942"/>
                </a:lnTo>
                <a:lnTo>
                  <a:pt x="26362" y="94718"/>
                </a:lnTo>
                <a:lnTo>
                  <a:pt x="26162" y="94494"/>
                </a:lnTo>
                <a:lnTo>
                  <a:pt x="25963" y="94270"/>
                </a:lnTo>
                <a:lnTo>
                  <a:pt x="25789" y="94021"/>
                </a:lnTo>
                <a:lnTo>
                  <a:pt x="25615" y="93772"/>
                </a:lnTo>
                <a:lnTo>
                  <a:pt x="25465" y="93498"/>
                </a:lnTo>
                <a:lnTo>
                  <a:pt x="25341" y="93250"/>
                </a:lnTo>
                <a:lnTo>
                  <a:pt x="25217" y="92976"/>
                </a:lnTo>
                <a:lnTo>
                  <a:pt x="25117" y="92702"/>
                </a:lnTo>
                <a:lnTo>
                  <a:pt x="25017" y="92403"/>
                </a:lnTo>
                <a:lnTo>
                  <a:pt x="24943" y="92129"/>
                </a:lnTo>
                <a:lnTo>
                  <a:pt x="24893" y="91831"/>
                </a:lnTo>
                <a:lnTo>
                  <a:pt x="24843" y="91557"/>
                </a:lnTo>
                <a:lnTo>
                  <a:pt x="24818" y="91258"/>
                </a:lnTo>
                <a:lnTo>
                  <a:pt x="24793" y="90959"/>
                </a:lnTo>
                <a:lnTo>
                  <a:pt x="24793" y="90661"/>
                </a:lnTo>
                <a:lnTo>
                  <a:pt x="24818" y="90362"/>
                </a:lnTo>
                <a:lnTo>
                  <a:pt x="24843" y="90088"/>
                </a:lnTo>
                <a:lnTo>
                  <a:pt x="24893" y="89789"/>
                </a:lnTo>
                <a:lnTo>
                  <a:pt x="24943" y="89491"/>
                </a:lnTo>
                <a:lnTo>
                  <a:pt x="25017" y="89192"/>
                </a:lnTo>
                <a:lnTo>
                  <a:pt x="25117" y="88918"/>
                </a:lnTo>
                <a:lnTo>
                  <a:pt x="25217" y="88644"/>
                </a:lnTo>
                <a:lnTo>
                  <a:pt x="25341" y="88370"/>
                </a:lnTo>
                <a:lnTo>
                  <a:pt x="25490" y="88097"/>
                </a:lnTo>
                <a:lnTo>
                  <a:pt x="25640" y="87823"/>
                </a:lnTo>
                <a:lnTo>
                  <a:pt x="25814" y="87549"/>
                </a:lnTo>
                <a:lnTo>
                  <a:pt x="25988" y="87300"/>
                </a:lnTo>
                <a:lnTo>
                  <a:pt x="26212" y="87051"/>
                </a:lnTo>
                <a:lnTo>
                  <a:pt x="26212" y="87051"/>
                </a:lnTo>
                <a:close/>
                <a:moveTo>
                  <a:pt x="40775" y="95465"/>
                </a:moveTo>
                <a:lnTo>
                  <a:pt x="49637" y="69377"/>
                </a:lnTo>
                <a:lnTo>
                  <a:pt x="49637" y="69377"/>
                </a:lnTo>
                <a:lnTo>
                  <a:pt x="49711" y="69203"/>
                </a:lnTo>
                <a:lnTo>
                  <a:pt x="49786" y="69029"/>
                </a:lnTo>
                <a:lnTo>
                  <a:pt x="49885" y="68879"/>
                </a:lnTo>
                <a:lnTo>
                  <a:pt x="49985" y="68730"/>
                </a:lnTo>
                <a:lnTo>
                  <a:pt x="50110" y="68605"/>
                </a:lnTo>
                <a:lnTo>
                  <a:pt x="50259" y="68481"/>
                </a:lnTo>
                <a:lnTo>
                  <a:pt x="50383" y="68356"/>
                </a:lnTo>
                <a:lnTo>
                  <a:pt x="50558" y="68282"/>
                </a:lnTo>
                <a:lnTo>
                  <a:pt x="50707" y="68182"/>
                </a:lnTo>
                <a:lnTo>
                  <a:pt x="50881" y="68107"/>
                </a:lnTo>
                <a:lnTo>
                  <a:pt x="51055" y="68058"/>
                </a:lnTo>
                <a:lnTo>
                  <a:pt x="51230" y="68033"/>
                </a:lnTo>
                <a:lnTo>
                  <a:pt x="51404" y="68008"/>
                </a:lnTo>
                <a:lnTo>
                  <a:pt x="51603" y="67983"/>
                </a:lnTo>
                <a:lnTo>
                  <a:pt x="51777" y="68008"/>
                </a:lnTo>
                <a:lnTo>
                  <a:pt x="51976" y="68033"/>
                </a:lnTo>
                <a:lnTo>
                  <a:pt x="51976" y="68033"/>
                </a:lnTo>
                <a:lnTo>
                  <a:pt x="52151" y="68083"/>
                </a:lnTo>
                <a:lnTo>
                  <a:pt x="52325" y="68132"/>
                </a:lnTo>
                <a:lnTo>
                  <a:pt x="52499" y="68207"/>
                </a:lnTo>
                <a:lnTo>
                  <a:pt x="52673" y="68307"/>
                </a:lnTo>
                <a:lnTo>
                  <a:pt x="52823" y="68406"/>
                </a:lnTo>
                <a:lnTo>
                  <a:pt x="52947" y="68531"/>
                </a:lnTo>
                <a:lnTo>
                  <a:pt x="53072" y="68655"/>
                </a:lnTo>
                <a:lnTo>
                  <a:pt x="53196" y="68804"/>
                </a:lnTo>
                <a:lnTo>
                  <a:pt x="53296" y="68954"/>
                </a:lnTo>
                <a:lnTo>
                  <a:pt x="53395" y="69103"/>
                </a:lnTo>
                <a:lnTo>
                  <a:pt x="53470" y="69277"/>
                </a:lnTo>
                <a:lnTo>
                  <a:pt x="53545" y="69427"/>
                </a:lnTo>
                <a:lnTo>
                  <a:pt x="53570" y="69626"/>
                </a:lnTo>
                <a:lnTo>
                  <a:pt x="53619" y="69800"/>
                </a:lnTo>
                <a:lnTo>
                  <a:pt x="53619" y="69999"/>
                </a:lnTo>
                <a:lnTo>
                  <a:pt x="53619" y="70174"/>
                </a:lnTo>
                <a:lnTo>
                  <a:pt x="51827" y="97680"/>
                </a:lnTo>
                <a:lnTo>
                  <a:pt x="51827" y="97680"/>
                </a:lnTo>
                <a:lnTo>
                  <a:pt x="51777" y="97979"/>
                </a:lnTo>
                <a:lnTo>
                  <a:pt x="51752" y="98303"/>
                </a:lnTo>
                <a:lnTo>
                  <a:pt x="51678" y="98602"/>
                </a:lnTo>
                <a:lnTo>
                  <a:pt x="51603" y="98900"/>
                </a:lnTo>
                <a:lnTo>
                  <a:pt x="51504" y="99199"/>
                </a:lnTo>
                <a:lnTo>
                  <a:pt x="51404" y="99473"/>
                </a:lnTo>
                <a:lnTo>
                  <a:pt x="51279" y="99747"/>
                </a:lnTo>
                <a:lnTo>
                  <a:pt x="51130" y="100020"/>
                </a:lnTo>
                <a:lnTo>
                  <a:pt x="50981" y="100269"/>
                </a:lnTo>
                <a:lnTo>
                  <a:pt x="50831" y="100518"/>
                </a:lnTo>
                <a:lnTo>
                  <a:pt x="50657" y="100767"/>
                </a:lnTo>
                <a:lnTo>
                  <a:pt x="50458" y="100991"/>
                </a:lnTo>
                <a:lnTo>
                  <a:pt x="50259" y="101215"/>
                </a:lnTo>
                <a:lnTo>
                  <a:pt x="50060" y="101414"/>
                </a:lnTo>
                <a:lnTo>
                  <a:pt x="49836" y="101614"/>
                </a:lnTo>
                <a:lnTo>
                  <a:pt x="49612" y="101813"/>
                </a:lnTo>
                <a:lnTo>
                  <a:pt x="49363" y="101987"/>
                </a:lnTo>
                <a:lnTo>
                  <a:pt x="49114" y="102136"/>
                </a:lnTo>
                <a:lnTo>
                  <a:pt x="48865" y="102286"/>
                </a:lnTo>
                <a:lnTo>
                  <a:pt x="48616" y="102410"/>
                </a:lnTo>
                <a:lnTo>
                  <a:pt x="48342" y="102535"/>
                </a:lnTo>
                <a:lnTo>
                  <a:pt x="48068" y="102659"/>
                </a:lnTo>
                <a:lnTo>
                  <a:pt x="47770" y="102734"/>
                </a:lnTo>
                <a:lnTo>
                  <a:pt x="47496" y="102808"/>
                </a:lnTo>
                <a:lnTo>
                  <a:pt x="47197" y="102883"/>
                </a:lnTo>
                <a:lnTo>
                  <a:pt x="46898" y="102933"/>
                </a:lnTo>
                <a:lnTo>
                  <a:pt x="46600" y="102958"/>
                </a:lnTo>
                <a:lnTo>
                  <a:pt x="46301" y="102983"/>
                </a:lnTo>
                <a:lnTo>
                  <a:pt x="45977" y="102983"/>
                </a:lnTo>
                <a:lnTo>
                  <a:pt x="45679" y="102958"/>
                </a:lnTo>
                <a:lnTo>
                  <a:pt x="45355" y="102933"/>
                </a:lnTo>
                <a:lnTo>
                  <a:pt x="45056" y="102858"/>
                </a:lnTo>
                <a:lnTo>
                  <a:pt x="45056" y="102858"/>
                </a:lnTo>
                <a:lnTo>
                  <a:pt x="44733" y="102808"/>
                </a:lnTo>
                <a:lnTo>
                  <a:pt x="44434" y="102709"/>
                </a:lnTo>
                <a:lnTo>
                  <a:pt x="44135" y="102609"/>
                </a:lnTo>
                <a:lnTo>
                  <a:pt x="43861" y="102485"/>
                </a:lnTo>
                <a:lnTo>
                  <a:pt x="43588" y="102360"/>
                </a:lnTo>
                <a:lnTo>
                  <a:pt x="43314" y="102211"/>
                </a:lnTo>
                <a:lnTo>
                  <a:pt x="43040" y="102062"/>
                </a:lnTo>
                <a:lnTo>
                  <a:pt x="42816" y="101887"/>
                </a:lnTo>
                <a:lnTo>
                  <a:pt x="42567" y="101713"/>
                </a:lnTo>
                <a:lnTo>
                  <a:pt x="42343" y="101514"/>
                </a:lnTo>
                <a:lnTo>
                  <a:pt x="42119" y="101315"/>
                </a:lnTo>
                <a:lnTo>
                  <a:pt x="41920" y="101091"/>
                </a:lnTo>
                <a:lnTo>
                  <a:pt x="41745" y="100867"/>
                </a:lnTo>
                <a:lnTo>
                  <a:pt x="41546" y="100643"/>
                </a:lnTo>
                <a:lnTo>
                  <a:pt x="41397" y="100394"/>
                </a:lnTo>
                <a:lnTo>
                  <a:pt x="41248" y="100145"/>
                </a:lnTo>
                <a:lnTo>
                  <a:pt x="41098" y="99871"/>
                </a:lnTo>
                <a:lnTo>
                  <a:pt x="40974" y="99622"/>
                </a:lnTo>
                <a:lnTo>
                  <a:pt x="40849" y="99348"/>
                </a:lnTo>
                <a:lnTo>
                  <a:pt x="40750" y="99074"/>
                </a:lnTo>
                <a:lnTo>
                  <a:pt x="40675" y="98776"/>
                </a:lnTo>
                <a:lnTo>
                  <a:pt x="40600" y="98502"/>
                </a:lnTo>
                <a:lnTo>
                  <a:pt x="40551" y="98203"/>
                </a:lnTo>
                <a:lnTo>
                  <a:pt x="40501" y="97905"/>
                </a:lnTo>
                <a:lnTo>
                  <a:pt x="40476" y="97606"/>
                </a:lnTo>
                <a:lnTo>
                  <a:pt x="40476" y="97307"/>
                </a:lnTo>
                <a:lnTo>
                  <a:pt x="40476" y="97008"/>
                </a:lnTo>
                <a:lnTo>
                  <a:pt x="40501" y="96710"/>
                </a:lnTo>
                <a:lnTo>
                  <a:pt x="40551" y="96386"/>
                </a:lnTo>
                <a:lnTo>
                  <a:pt x="40600" y="96087"/>
                </a:lnTo>
                <a:lnTo>
                  <a:pt x="40675" y="95789"/>
                </a:lnTo>
                <a:lnTo>
                  <a:pt x="40775" y="95465"/>
                </a:lnTo>
                <a:lnTo>
                  <a:pt x="40775" y="95465"/>
                </a:lnTo>
                <a:close/>
                <a:moveTo>
                  <a:pt x="57453" y="97680"/>
                </a:moveTo>
                <a:lnTo>
                  <a:pt x="55661" y="70174"/>
                </a:lnTo>
                <a:lnTo>
                  <a:pt x="55661" y="70174"/>
                </a:lnTo>
                <a:lnTo>
                  <a:pt x="55661" y="69999"/>
                </a:lnTo>
                <a:lnTo>
                  <a:pt x="55661" y="69800"/>
                </a:lnTo>
                <a:lnTo>
                  <a:pt x="55686" y="69626"/>
                </a:lnTo>
                <a:lnTo>
                  <a:pt x="55735" y="69452"/>
                </a:lnTo>
                <a:lnTo>
                  <a:pt x="55810" y="69277"/>
                </a:lnTo>
                <a:lnTo>
                  <a:pt x="55885" y="69103"/>
                </a:lnTo>
                <a:lnTo>
                  <a:pt x="55984" y="68954"/>
                </a:lnTo>
                <a:lnTo>
                  <a:pt x="56084" y="68804"/>
                </a:lnTo>
                <a:lnTo>
                  <a:pt x="56183" y="68655"/>
                </a:lnTo>
                <a:lnTo>
                  <a:pt x="56333" y="68531"/>
                </a:lnTo>
                <a:lnTo>
                  <a:pt x="56457" y="68406"/>
                </a:lnTo>
                <a:lnTo>
                  <a:pt x="56607" y="68307"/>
                </a:lnTo>
                <a:lnTo>
                  <a:pt x="56781" y="68207"/>
                </a:lnTo>
                <a:lnTo>
                  <a:pt x="56930" y="68132"/>
                </a:lnTo>
                <a:lnTo>
                  <a:pt x="57129" y="68083"/>
                </a:lnTo>
                <a:lnTo>
                  <a:pt x="57304" y="68033"/>
                </a:lnTo>
                <a:lnTo>
                  <a:pt x="57304" y="68033"/>
                </a:lnTo>
                <a:lnTo>
                  <a:pt x="57503" y="68008"/>
                </a:lnTo>
                <a:lnTo>
                  <a:pt x="57677" y="67983"/>
                </a:lnTo>
                <a:lnTo>
                  <a:pt x="57876" y="68008"/>
                </a:lnTo>
                <a:lnTo>
                  <a:pt x="58050" y="68033"/>
                </a:lnTo>
                <a:lnTo>
                  <a:pt x="58225" y="68058"/>
                </a:lnTo>
                <a:lnTo>
                  <a:pt x="58399" y="68107"/>
                </a:lnTo>
                <a:lnTo>
                  <a:pt x="58573" y="68182"/>
                </a:lnTo>
                <a:lnTo>
                  <a:pt x="58722" y="68282"/>
                </a:lnTo>
                <a:lnTo>
                  <a:pt x="58872" y="68356"/>
                </a:lnTo>
                <a:lnTo>
                  <a:pt x="59021" y="68481"/>
                </a:lnTo>
                <a:lnTo>
                  <a:pt x="59171" y="68605"/>
                </a:lnTo>
                <a:lnTo>
                  <a:pt x="59270" y="68730"/>
                </a:lnTo>
                <a:lnTo>
                  <a:pt x="59395" y="68879"/>
                </a:lnTo>
                <a:lnTo>
                  <a:pt x="59494" y="69029"/>
                </a:lnTo>
                <a:lnTo>
                  <a:pt x="59569" y="69203"/>
                </a:lnTo>
                <a:lnTo>
                  <a:pt x="59644" y="69377"/>
                </a:lnTo>
                <a:lnTo>
                  <a:pt x="68505" y="95465"/>
                </a:lnTo>
                <a:lnTo>
                  <a:pt x="68505" y="95465"/>
                </a:lnTo>
                <a:lnTo>
                  <a:pt x="68605" y="95789"/>
                </a:lnTo>
                <a:lnTo>
                  <a:pt x="68680" y="96087"/>
                </a:lnTo>
                <a:lnTo>
                  <a:pt x="68729" y="96386"/>
                </a:lnTo>
                <a:lnTo>
                  <a:pt x="68779" y="96710"/>
                </a:lnTo>
                <a:lnTo>
                  <a:pt x="68804" y="97008"/>
                </a:lnTo>
                <a:lnTo>
                  <a:pt x="68804" y="97307"/>
                </a:lnTo>
                <a:lnTo>
                  <a:pt x="68804" y="97606"/>
                </a:lnTo>
                <a:lnTo>
                  <a:pt x="68779" y="97905"/>
                </a:lnTo>
                <a:lnTo>
                  <a:pt x="68729" y="98203"/>
                </a:lnTo>
                <a:lnTo>
                  <a:pt x="68680" y="98502"/>
                </a:lnTo>
                <a:lnTo>
                  <a:pt x="68605" y="98776"/>
                </a:lnTo>
                <a:lnTo>
                  <a:pt x="68530" y="99074"/>
                </a:lnTo>
                <a:lnTo>
                  <a:pt x="68431" y="99348"/>
                </a:lnTo>
                <a:lnTo>
                  <a:pt x="68306" y="99622"/>
                </a:lnTo>
                <a:lnTo>
                  <a:pt x="68182" y="99871"/>
                </a:lnTo>
                <a:lnTo>
                  <a:pt x="68032" y="100145"/>
                </a:lnTo>
                <a:lnTo>
                  <a:pt x="67883" y="100394"/>
                </a:lnTo>
                <a:lnTo>
                  <a:pt x="67709" y="100643"/>
                </a:lnTo>
                <a:lnTo>
                  <a:pt x="67535" y="100867"/>
                </a:lnTo>
                <a:lnTo>
                  <a:pt x="67360" y="101091"/>
                </a:lnTo>
                <a:lnTo>
                  <a:pt x="67136" y="101315"/>
                </a:lnTo>
                <a:lnTo>
                  <a:pt x="66937" y="101514"/>
                </a:lnTo>
                <a:lnTo>
                  <a:pt x="66713" y="101713"/>
                </a:lnTo>
                <a:lnTo>
                  <a:pt x="66464" y="101887"/>
                </a:lnTo>
                <a:lnTo>
                  <a:pt x="66215" y="102062"/>
                </a:lnTo>
                <a:lnTo>
                  <a:pt x="65966" y="102211"/>
                </a:lnTo>
                <a:lnTo>
                  <a:pt x="65692" y="102360"/>
                </a:lnTo>
                <a:lnTo>
                  <a:pt x="65419" y="102485"/>
                </a:lnTo>
                <a:lnTo>
                  <a:pt x="65145" y="102609"/>
                </a:lnTo>
                <a:lnTo>
                  <a:pt x="64846" y="102709"/>
                </a:lnTo>
                <a:lnTo>
                  <a:pt x="64547" y="102808"/>
                </a:lnTo>
                <a:lnTo>
                  <a:pt x="64224" y="102858"/>
                </a:lnTo>
                <a:lnTo>
                  <a:pt x="64224" y="102858"/>
                </a:lnTo>
                <a:lnTo>
                  <a:pt x="63925" y="102933"/>
                </a:lnTo>
                <a:lnTo>
                  <a:pt x="63601" y="102958"/>
                </a:lnTo>
                <a:lnTo>
                  <a:pt x="63303" y="102983"/>
                </a:lnTo>
                <a:lnTo>
                  <a:pt x="62979" y="102983"/>
                </a:lnTo>
                <a:lnTo>
                  <a:pt x="62680" y="102958"/>
                </a:lnTo>
                <a:lnTo>
                  <a:pt x="62382" y="102933"/>
                </a:lnTo>
                <a:lnTo>
                  <a:pt x="62083" y="102883"/>
                </a:lnTo>
                <a:lnTo>
                  <a:pt x="61784" y="102808"/>
                </a:lnTo>
                <a:lnTo>
                  <a:pt x="61510" y="102734"/>
                </a:lnTo>
                <a:lnTo>
                  <a:pt x="61212" y="102659"/>
                </a:lnTo>
                <a:lnTo>
                  <a:pt x="60938" y="102535"/>
                </a:lnTo>
                <a:lnTo>
                  <a:pt x="60664" y="102410"/>
                </a:lnTo>
                <a:lnTo>
                  <a:pt x="60415" y="102286"/>
                </a:lnTo>
                <a:lnTo>
                  <a:pt x="60166" y="102136"/>
                </a:lnTo>
                <a:lnTo>
                  <a:pt x="59917" y="101987"/>
                </a:lnTo>
                <a:lnTo>
                  <a:pt x="59668" y="101813"/>
                </a:lnTo>
                <a:lnTo>
                  <a:pt x="59444" y="101614"/>
                </a:lnTo>
                <a:lnTo>
                  <a:pt x="59220" y="101414"/>
                </a:lnTo>
                <a:lnTo>
                  <a:pt x="59021" y="101215"/>
                </a:lnTo>
                <a:lnTo>
                  <a:pt x="58822" y="100991"/>
                </a:lnTo>
                <a:lnTo>
                  <a:pt x="58623" y="100767"/>
                </a:lnTo>
                <a:lnTo>
                  <a:pt x="58449" y="100518"/>
                </a:lnTo>
                <a:lnTo>
                  <a:pt x="58299" y="100269"/>
                </a:lnTo>
                <a:lnTo>
                  <a:pt x="58150" y="100020"/>
                </a:lnTo>
                <a:lnTo>
                  <a:pt x="58001" y="99747"/>
                </a:lnTo>
                <a:lnTo>
                  <a:pt x="57876" y="99473"/>
                </a:lnTo>
                <a:lnTo>
                  <a:pt x="57777" y="99199"/>
                </a:lnTo>
                <a:lnTo>
                  <a:pt x="57677" y="98900"/>
                </a:lnTo>
                <a:lnTo>
                  <a:pt x="57602" y="98602"/>
                </a:lnTo>
                <a:lnTo>
                  <a:pt x="57528" y="98303"/>
                </a:lnTo>
                <a:lnTo>
                  <a:pt x="57478" y="97979"/>
                </a:lnTo>
                <a:lnTo>
                  <a:pt x="57453" y="97680"/>
                </a:lnTo>
                <a:lnTo>
                  <a:pt x="57453" y="97680"/>
                </a:lnTo>
                <a:close/>
                <a:moveTo>
                  <a:pt x="73708" y="93324"/>
                </a:moveTo>
                <a:lnTo>
                  <a:pt x="61535" y="68605"/>
                </a:lnTo>
                <a:lnTo>
                  <a:pt x="61535" y="68605"/>
                </a:lnTo>
                <a:lnTo>
                  <a:pt x="61461" y="68431"/>
                </a:lnTo>
                <a:lnTo>
                  <a:pt x="61386" y="68257"/>
                </a:lnTo>
                <a:lnTo>
                  <a:pt x="61361" y="68083"/>
                </a:lnTo>
                <a:lnTo>
                  <a:pt x="61336" y="67883"/>
                </a:lnTo>
                <a:lnTo>
                  <a:pt x="61311" y="67709"/>
                </a:lnTo>
                <a:lnTo>
                  <a:pt x="61311" y="67535"/>
                </a:lnTo>
                <a:lnTo>
                  <a:pt x="61336" y="67336"/>
                </a:lnTo>
                <a:lnTo>
                  <a:pt x="61386" y="67162"/>
                </a:lnTo>
                <a:lnTo>
                  <a:pt x="61436" y="66987"/>
                </a:lnTo>
                <a:lnTo>
                  <a:pt x="61510" y="66838"/>
                </a:lnTo>
                <a:lnTo>
                  <a:pt x="61585" y="66664"/>
                </a:lnTo>
                <a:lnTo>
                  <a:pt x="61685" y="66514"/>
                </a:lnTo>
                <a:lnTo>
                  <a:pt x="61809" y="66365"/>
                </a:lnTo>
                <a:lnTo>
                  <a:pt x="61934" y="66241"/>
                </a:lnTo>
                <a:lnTo>
                  <a:pt x="62083" y="66116"/>
                </a:lnTo>
                <a:lnTo>
                  <a:pt x="62232" y="65992"/>
                </a:lnTo>
                <a:lnTo>
                  <a:pt x="62232" y="65992"/>
                </a:lnTo>
                <a:lnTo>
                  <a:pt x="62382" y="65892"/>
                </a:lnTo>
                <a:lnTo>
                  <a:pt x="62556" y="65817"/>
                </a:lnTo>
                <a:lnTo>
                  <a:pt x="62730" y="65743"/>
                </a:lnTo>
                <a:lnTo>
                  <a:pt x="62904" y="65693"/>
                </a:lnTo>
                <a:lnTo>
                  <a:pt x="63079" y="65668"/>
                </a:lnTo>
                <a:lnTo>
                  <a:pt x="63278" y="65643"/>
                </a:lnTo>
                <a:lnTo>
                  <a:pt x="63452" y="65643"/>
                </a:lnTo>
                <a:lnTo>
                  <a:pt x="63626" y="65668"/>
                </a:lnTo>
                <a:lnTo>
                  <a:pt x="63801" y="65693"/>
                </a:lnTo>
                <a:lnTo>
                  <a:pt x="63975" y="65743"/>
                </a:lnTo>
                <a:lnTo>
                  <a:pt x="64149" y="65817"/>
                </a:lnTo>
                <a:lnTo>
                  <a:pt x="64323" y="65892"/>
                </a:lnTo>
                <a:lnTo>
                  <a:pt x="64473" y="65967"/>
                </a:lnTo>
                <a:lnTo>
                  <a:pt x="64622" y="66091"/>
                </a:lnTo>
                <a:lnTo>
                  <a:pt x="64771" y="66216"/>
                </a:lnTo>
                <a:lnTo>
                  <a:pt x="64896" y="66340"/>
                </a:lnTo>
                <a:lnTo>
                  <a:pt x="83068" y="87051"/>
                </a:lnTo>
                <a:lnTo>
                  <a:pt x="83068" y="87051"/>
                </a:lnTo>
                <a:lnTo>
                  <a:pt x="83267" y="87300"/>
                </a:lnTo>
                <a:lnTo>
                  <a:pt x="83466" y="87549"/>
                </a:lnTo>
                <a:lnTo>
                  <a:pt x="83640" y="87823"/>
                </a:lnTo>
                <a:lnTo>
                  <a:pt x="83790" y="88097"/>
                </a:lnTo>
                <a:lnTo>
                  <a:pt x="83939" y="88370"/>
                </a:lnTo>
                <a:lnTo>
                  <a:pt x="84063" y="88644"/>
                </a:lnTo>
                <a:lnTo>
                  <a:pt x="84163" y="88918"/>
                </a:lnTo>
                <a:lnTo>
                  <a:pt x="84263" y="89192"/>
                </a:lnTo>
                <a:lnTo>
                  <a:pt x="84337" y="89491"/>
                </a:lnTo>
                <a:lnTo>
                  <a:pt x="84387" y="89789"/>
                </a:lnTo>
                <a:lnTo>
                  <a:pt x="84437" y="90088"/>
                </a:lnTo>
                <a:lnTo>
                  <a:pt x="84462" y="90362"/>
                </a:lnTo>
                <a:lnTo>
                  <a:pt x="84487" y="90661"/>
                </a:lnTo>
                <a:lnTo>
                  <a:pt x="84487" y="90959"/>
                </a:lnTo>
                <a:lnTo>
                  <a:pt x="84462" y="91258"/>
                </a:lnTo>
                <a:lnTo>
                  <a:pt x="84437" y="91557"/>
                </a:lnTo>
                <a:lnTo>
                  <a:pt x="84387" y="91831"/>
                </a:lnTo>
                <a:lnTo>
                  <a:pt x="84337" y="92129"/>
                </a:lnTo>
                <a:lnTo>
                  <a:pt x="84238" y="92403"/>
                </a:lnTo>
                <a:lnTo>
                  <a:pt x="84163" y="92702"/>
                </a:lnTo>
                <a:lnTo>
                  <a:pt x="84063" y="92976"/>
                </a:lnTo>
                <a:lnTo>
                  <a:pt x="83939" y="93250"/>
                </a:lnTo>
                <a:lnTo>
                  <a:pt x="83790" y="93498"/>
                </a:lnTo>
                <a:lnTo>
                  <a:pt x="83665" y="93772"/>
                </a:lnTo>
                <a:lnTo>
                  <a:pt x="83491" y="94021"/>
                </a:lnTo>
                <a:lnTo>
                  <a:pt x="83317" y="94270"/>
                </a:lnTo>
                <a:lnTo>
                  <a:pt x="83118" y="94494"/>
                </a:lnTo>
                <a:lnTo>
                  <a:pt x="82918" y="94718"/>
                </a:lnTo>
                <a:lnTo>
                  <a:pt x="82694" y="94942"/>
                </a:lnTo>
                <a:lnTo>
                  <a:pt x="82470" y="95141"/>
                </a:lnTo>
                <a:lnTo>
                  <a:pt x="82221" y="95341"/>
                </a:lnTo>
                <a:lnTo>
                  <a:pt x="81948" y="95515"/>
                </a:lnTo>
                <a:lnTo>
                  <a:pt x="81948" y="95515"/>
                </a:lnTo>
                <a:lnTo>
                  <a:pt x="81699" y="95689"/>
                </a:lnTo>
                <a:lnTo>
                  <a:pt x="81425" y="95838"/>
                </a:lnTo>
                <a:lnTo>
                  <a:pt x="81126" y="95988"/>
                </a:lnTo>
                <a:lnTo>
                  <a:pt x="80852" y="96112"/>
                </a:lnTo>
                <a:lnTo>
                  <a:pt x="80554" y="96212"/>
                </a:lnTo>
                <a:lnTo>
                  <a:pt x="80280" y="96286"/>
                </a:lnTo>
                <a:lnTo>
                  <a:pt x="79981" y="96361"/>
                </a:lnTo>
                <a:lnTo>
                  <a:pt x="79682" y="96411"/>
                </a:lnTo>
                <a:lnTo>
                  <a:pt x="79384" y="96461"/>
                </a:lnTo>
                <a:lnTo>
                  <a:pt x="79085" y="96486"/>
                </a:lnTo>
                <a:lnTo>
                  <a:pt x="78786" y="96486"/>
                </a:lnTo>
                <a:lnTo>
                  <a:pt x="78487" y="96486"/>
                </a:lnTo>
                <a:lnTo>
                  <a:pt x="78214" y="96461"/>
                </a:lnTo>
                <a:lnTo>
                  <a:pt x="77915" y="96411"/>
                </a:lnTo>
                <a:lnTo>
                  <a:pt x="77616" y="96361"/>
                </a:lnTo>
                <a:lnTo>
                  <a:pt x="77342" y="96286"/>
                </a:lnTo>
                <a:lnTo>
                  <a:pt x="77044" y="96212"/>
                </a:lnTo>
                <a:lnTo>
                  <a:pt x="76770" y="96112"/>
                </a:lnTo>
                <a:lnTo>
                  <a:pt x="76496" y="95988"/>
                </a:lnTo>
                <a:lnTo>
                  <a:pt x="76247" y="95863"/>
                </a:lnTo>
                <a:lnTo>
                  <a:pt x="75973" y="95739"/>
                </a:lnTo>
                <a:lnTo>
                  <a:pt x="75724" y="95565"/>
                </a:lnTo>
                <a:lnTo>
                  <a:pt x="75475" y="95415"/>
                </a:lnTo>
                <a:lnTo>
                  <a:pt x="75251" y="95216"/>
                </a:lnTo>
                <a:lnTo>
                  <a:pt x="75002" y="95042"/>
                </a:lnTo>
                <a:lnTo>
                  <a:pt x="74803" y="94818"/>
                </a:lnTo>
                <a:lnTo>
                  <a:pt x="74579" y="94594"/>
                </a:lnTo>
                <a:lnTo>
                  <a:pt x="74380" y="94370"/>
                </a:lnTo>
                <a:lnTo>
                  <a:pt x="74206" y="94121"/>
                </a:lnTo>
                <a:lnTo>
                  <a:pt x="74032" y="93872"/>
                </a:lnTo>
                <a:lnTo>
                  <a:pt x="73857" y="93598"/>
                </a:lnTo>
                <a:lnTo>
                  <a:pt x="73708" y="93324"/>
                </a:lnTo>
                <a:lnTo>
                  <a:pt x="73708" y="93324"/>
                </a:lnTo>
                <a:close/>
                <a:moveTo>
                  <a:pt x="87051" y="83068"/>
                </a:moveTo>
                <a:lnTo>
                  <a:pt x="66340" y="64896"/>
                </a:lnTo>
                <a:lnTo>
                  <a:pt x="66340" y="64896"/>
                </a:lnTo>
                <a:lnTo>
                  <a:pt x="66215" y="64772"/>
                </a:lnTo>
                <a:lnTo>
                  <a:pt x="66091" y="64622"/>
                </a:lnTo>
                <a:lnTo>
                  <a:pt x="65991" y="64473"/>
                </a:lnTo>
                <a:lnTo>
                  <a:pt x="65892" y="64324"/>
                </a:lnTo>
                <a:lnTo>
                  <a:pt x="65817" y="64149"/>
                </a:lnTo>
                <a:lnTo>
                  <a:pt x="65742" y="63975"/>
                </a:lnTo>
                <a:lnTo>
                  <a:pt x="65692" y="63801"/>
                </a:lnTo>
                <a:lnTo>
                  <a:pt x="65668" y="63627"/>
                </a:lnTo>
                <a:lnTo>
                  <a:pt x="65643" y="63452"/>
                </a:lnTo>
                <a:lnTo>
                  <a:pt x="65643" y="63278"/>
                </a:lnTo>
                <a:lnTo>
                  <a:pt x="65668" y="63079"/>
                </a:lnTo>
                <a:lnTo>
                  <a:pt x="65692" y="62905"/>
                </a:lnTo>
                <a:lnTo>
                  <a:pt x="65742" y="62731"/>
                </a:lnTo>
                <a:lnTo>
                  <a:pt x="65817" y="62556"/>
                </a:lnTo>
                <a:lnTo>
                  <a:pt x="65892" y="62382"/>
                </a:lnTo>
                <a:lnTo>
                  <a:pt x="65991" y="62233"/>
                </a:lnTo>
                <a:lnTo>
                  <a:pt x="65991" y="62233"/>
                </a:lnTo>
                <a:lnTo>
                  <a:pt x="66116" y="62083"/>
                </a:lnTo>
                <a:lnTo>
                  <a:pt x="66240" y="61934"/>
                </a:lnTo>
                <a:lnTo>
                  <a:pt x="66365" y="61810"/>
                </a:lnTo>
                <a:lnTo>
                  <a:pt x="66514" y="61685"/>
                </a:lnTo>
                <a:lnTo>
                  <a:pt x="66663" y="61585"/>
                </a:lnTo>
                <a:lnTo>
                  <a:pt x="66838" y="61511"/>
                </a:lnTo>
                <a:lnTo>
                  <a:pt x="66987" y="61436"/>
                </a:lnTo>
                <a:lnTo>
                  <a:pt x="67161" y="61386"/>
                </a:lnTo>
                <a:lnTo>
                  <a:pt x="67335" y="61337"/>
                </a:lnTo>
                <a:lnTo>
                  <a:pt x="67535" y="61312"/>
                </a:lnTo>
                <a:lnTo>
                  <a:pt x="67709" y="61312"/>
                </a:lnTo>
                <a:lnTo>
                  <a:pt x="67883" y="61312"/>
                </a:lnTo>
                <a:lnTo>
                  <a:pt x="68082" y="61337"/>
                </a:lnTo>
                <a:lnTo>
                  <a:pt x="68256" y="61386"/>
                </a:lnTo>
                <a:lnTo>
                  <a:pt x="68431" y="61461"/>
                </a:lnTo>
                <a:lnTo>
                  <a:pt x="68605" y="61536"/>
                </a:lnTo>
                <a:lnTo>
                  <a:pt x="93324" y="73708"/>
                </a:lnTo>
                <a:lnTo>
                  <a:pt x="93324" y="73708"/>
                </a:lnTo>
                <a:lnTo>
                  <a:pt x="93597" y="73858"/>
                </a:lnTo>
                <a:lnTo>
                  <a:pt x="93871" y="74032"/>
                </a:lnTo>
                <a:lnTo>
                  <a:pt x="94120" y="74206"/>
                </a:lnTo>
                <a:lnTo>
                  <a:pt x="94369" y="74381"/>
                </a:lnTo>
                <a:lnTo>
                  <a:pt x="94618" y="74580"/>
                </a:lnTo>
                <a:lnTo>
                  <a:pt x="94817" y="74804"/>
                </a:lnTo>
                <a:lnTo>
                  <a:pt x="95041" y="75003"/>
                </a:lnTo>
                <a:lnTo>
                  <a:pt x="95240" y="75227"/>
                </a:lnTo>
                <a:lnTo>
                  <a:pt x="95415" y="75476"/>
                </a:lnTo>
                <a:lnTo>
                  <a:pt x="95564" y="75725"/>
                </a:lnTo>
                <a:lnTo>
                  <a:pt x="95738" y="75974"/>
                </a:lnTo>
                <a:lnTo>
                  <a:pt x="95863" y="76248"/>
                </a:lnTo>
                <a:lnTo>
                  <a:pt x="95987" y="76496"/>
                </a:lnTo>
                <a:lnTo>
                  <a:pt x="96112" y="76770"/>
                </a:lnTo>
                <a:lnTo>
                  <a:pt x="96211" y="77044"/>
                </a:lnTo>
                <a:lnTo>
                  <a:pt x="96286" y="77343"/>
                </a:lnTo>
                <a:lnTo>
                  <a:pt x="96361" y="77617"/>
                </a:lnTo>
                <a:lnTo>
                  <a:pt x="96410" y="77915"/>
                </a:lnTo>
                <a:lnTo>
                  <a:pt x="96460" y="78214"/>
                </a:lnTo>
                <a:lnTo>
                  <a:pt x="96485" y="78488"/>
                </a:lnTo>
                <a:lnTo>
                  <a:pt x="96485" y="78787"/>
                </a:lnTo>
                <a:lnTo>
                  <a:pt x="96485" y="79085"/>
                </a:lnTo>
                <a:lnTo>
                  <a:pt x="96460" y="79384"/>
                </a:lnTo>
                <a:lnTo>
                  <a:pt x="96410" y="79683"/>
                </a:lnTo>
                <a:lnTo>
                  <a:pt x="96361" y="79981"/>
                </a:lnTo>
                <a:lnTo>
                  <a:pt x="96286" y="80280"/>
                </a:lnTo>
                <a:lnTo>
                  <a:pt x="96211" y="80554"/>
                </a:lnTo>
                <a:lnTo>
                  <a:pt x="96112" y="80853"/>
                </a:lnTo>
                <a:lnTo>
                  <a:pt x="95987" y="81127"/>
                </a:lnTo>
                <a:lnTo>
                  <a:pt x="95838" y="81400"/>
                </a:lnTo>
                <a:lnTo>
                  <a:pt x="95689" y="81699"/>
                </a:lnTo>
                <a:lnTo>
                  <a:pt x="95514" y="81948"/>
                </a:lnTo>
                <a:lnTo>
                  <a:pt x="95514" y="81948"/>
                </a:lnTo>
                <a:lnTo>
                  <a:pt x="95340" y="82222"/>
                </a:lnTo>
                <a:lnTo>
                  <a:pt x="95141" y="82471"/>
                </a:lnTo>
                <a:lnTo>
                  <a:pt x="94942" y="82695"/>
                </a:lnTo>
                <a:lnTo>
                  <a:pt x="94718" y="82919"/>
                </a:lnTo>
                <a:lnTo>
                  <a:pt x="94494" y="83118"/>
                </a:lnTo>
                <a:lnTo>
                  <a:pt x="94270" y="83317"/>
                </a:lnTo>
                <a:lnTo>
                  <a:pt x="94021" y="83491"/>
                </a:lnTo>
                <a:lnTo>
                  <a:pt x="93772" y="83641"/>
                </a:lnTo>
                <a:lnTo>
                  <a:pt x="93498" y="83790"/>
                </a:lnTo>
                <a:lnTo>
                  <a:pt x="93249" y="83939"/>
                </a:lnTo>
                <a:lnTo>
                  <a:pt x="92975" y="84064"/>
                </a:lnTo>
                <a:lnTo>
                  <a:pt x="92701" y="84164"/>
                </a:lnTo>
                <a:lnTo>
                  <a:pt x="92403" y="84238"/>
                </a:lnTo>
                <a:lnTo>
                  <a:pt x="92129" y="84313"/>
                </a:lnTo>
                <a:lnTo>
                  <a:pt x="91830" y="84388"/>
                </a:lnTo>
                <a:lnTo>
                  <a:pt x="91556" y="84437"/>
                </a:lnTo>
                <a:lnTo>
                  <a:pt x="91258" y="84462"/>
                </a:lnTo>
                <a:lnTo>
                  <a:pt x="90959" y="84487"/>
                </a:lnTo>
                <a:lnTo>
                  <a:pt x="90660" y="84487"/>
                </a:lnTo>
                <a:lnTo>
                  <a:pt x="90361" y="84462"/>
                </a:lnTo>
                <a:lnTo>
                  <a:pt x="90088" y="84437"/>
                </a:lnTo>
                <a:lnTo>
                  <a:pt x="89789" y="84388"/>
                </a:lnTo>
                <a:lnTo>
                  <a:pt x="89490" y="84338"/>
                </a:lnTo>
                <a:lnTo>
                  <a:pt x="89216" y="84263"/>
                </a:lnTo>
                <a:lnTo>
                  <a:pt x="88918" y="84164"/>
                </a:lnTo>
                <a:lnTo>
                  <a:pt x="88644" y="84064"/>
                </a:lnTo>
                <a:lnTo>
                  <a:pt x="88370" y="83939"/>
                </a:lnTo>
                <a:lnTo>
                  <a:pt x="88096" y="83790"/>
                </a:lnTo>
                <a:lnTo>
                  <a:pt x="87822" y="83641"/>
                </a:lnTo>
                <a:lnTo>
                  <a:pt x="87573" y="83467"/>
                </a:lnTo>
                <a:lnTo>
                  <a:pt x="87300" y="83267"/>
                </a:lnTo>
                <a:lnTo>
                  <a:pt x="87051" y="83068"/>
                </a:lnTo>
                <a:lnTo>
                  <a:pt x="87051" y="83068"/>
                </a:lnTo>
                <a:close/>
                <a:moveTo>
                  <a:pt x="95464" y="68506"/>
                </a:moveTo>
                <a:lnTo>
                  <a:pt x="69377" y="59644"/>
                </a:lnTo>
                <a:lnTo>
                  <a:pt x="69377" y="59644"/>
                </a:lnTo>
                <a:lnTo>
                  <a:pt x="69202" y="59569"/>
                </a:lnTo>
                <a:lnTo>
                  <a:pt x="69053" y="59494"/>
                </a:lnTo>
                <a:lnTo>
                  <a:pt x="68879" y="59395"/>
                </a:lnTo>
                <a:lnTo>
                  <a:pt x="68729" y="59270"/>
                </a:lnTo>
                <a:lnTo>
                  <a:pt x="68605" y="59146"/>
                </a:lnTo>
                <a:lnTo>
                  <a:pt x="68481" y="59022"/>
                </a:lnTo>
                <a:lnTo>
                  <a:pt x="68356" y="58872"/>
                </a:lnTo>
                <a:lnTo>
                  <a:pt x="68281" y="58723"/>
                </a:lnTo>
                <a:lnTo>
                  <a:pt x="68182" y="58573"/>
                </a:lnTo>
                <a:lnTo>
                  <a:pt x="68107" y="58399"/>
                </a:lnTo>
                <a:lnTo>
                  <a:pt x="68057" y="58225"/>
                </a:lnTo>
                <a:lnTo>
                  <a:pt x="68032" y="58051"/>
                </a:lnTo>
                <a:lnTo>
                  <a:pt x="68008" y="57876"/>
                </a:lnTo>
                <a:lnTo>
                  <a:pt x="68008" y="57677"/>
                </a:lnTo>
                <a:lnTo>
                  <a:pt x="68008" y="57503"/>
                </a:lnTo>
                <a:lnTo>
                  <a:pt x="68032" y="57304"/>
                </a:lnTo>
                <a:lnTo>
                  <a:pt x="68032" y="57304"/>
                </a:lnTo>
                <a:lnTo>
                  <a:pt x="68082" y="57105"/>
                </a:lnTo>
                <a:lnTo>
                  <a:pt x="68132" y="56930"/>
                </a:lnTo>
                <a:lnTo>
                  <a:pt x="68232" y="56781"/>
                </a:lnTo>
                <a:lnTo>
                  <a:pt x="68306" y="56607"/>
                </a:lnTo>
                <a:lnTo>
                  <a:pt x="68406" y="56458"/>
                </a:lnTo>
                <a:lnTo>
                  <a:pt x="68530" y="56308"/>
                </a:lnTo>
                <a:lnTo>
                  <a:pt x="68655" y="56184"/>
                </a:lnTo>
                <a:lnTo>
                  <a:pt x="68804" y="56084"/>
                </a:lnTo>
                <a:lnTo>
                  <a:pt x="68953" y="55960"/>
                </a:lnTo>
                <a:lnTo>
                  <a:pt x="69103" y="55885"/>
                </a:lnTo>
                <a:lnTo>
                  <a:pt x="69277" y="55810"/>
                </a:lnTo>
                <a:lnTo>
                  <a:pt x="69451" y="55736"/>
                </a:lnTo>
                <a:lnTo>
                  <a:pt x="69626" y="55686"/>
                </a:lnTo>
                <a:lnTo>
                  <a:pt x="69800" y="55661"/>
                </a:lnTo>
                <a:lnTo>
                  <a:pt x="69999" y="55661"/>
                </a:lnTo>
                <a:lnTo>
                  <a:pt x="70173" y="55661"/>
                </a:lnTo>
                <a:lnTo>
                  <a:pt x="97680" y="57453"/>
                </a:lnTo>
                <a:lnTo>
                  <a:pt x="97680" y="57453"/>
                </a:lnTo>
                <a:lnTo>
                  <a:pt x="97979" y="57478"/>
                </a:lnTo>
                <a:lnTo>
                  <a:pt x="98302" y="57528"/>
                </a:lnTo>
                <a:lnTo>
                  <a:pt x="98601" y="57603"/>
                </a:lnTo>
                <a:lnTo>
                  <a:pt x="98900" y="57677"/>
                </a:lnTo>
                <a:lnTo>
                  <a:pt x="99198" y="57777"/>
                </a:lnTo>
                <a:lnTo>
                  <a:pt x="99472" y="57876"/>
                </a:lnTo>
                <a:lnTo>
                  <a:pt x="99746" y="58001"/>
                </a:lnTo>
                <a:lnTo>
                  <a:pt x="100020" y="58125"/>
                </a:lnTo>
                <a:lnTo>
                  <a:pt x="100269" y="58300"/>
                </a:lnTo>
                <a:lnTo>
                  <a:pt x="100518" y="58449"/>
                </a:lnTo>
                <a:lnTo>
                  <a:pt x="100767" y="58623"/>
                </a:lnTo>
                <a:lnTo>
                  <a:pt x="100991" y="58822"/>
                </a:lnTo>
                <a:lnTo>
                  <a:pt x="101215" y="59022"/>
                </a:lnTo>
                <a:lnTo>
                  <a:pt x="101414" y="59221"/>
                </a:lnTo>
                <a:lnTo>
                  <a:pt x="101613" y="59445"/>
                </a:lnTo>
                <a:lnTo>
                  <a:pt x="101812" y="59669"/>
                </a:lnTo>
                <a:lnTo>
                  <a:pt x="101986" y="59918"/>
                </a:lnTo>
                <a:lnTo>
                  <a:pt x="102136" y="60142"/>
                </a:lnTo>
                <a:lnTo>
                  <a:pt x="102285" y="60416"/>
                </a:lnTo>
                <a:lnTo>
                  <a:pt x="102410" y="60664"/>
                </a:lnTo>
                <a:lnTo>
                  <a:pt x="102534" y="60938"/>
                </a:lnTo>
                <a:lnTo>
                  <a:pt x="102659" y="61212"/>
                </a:lnTo>
                <a:lnTo>
                  <a:pt x="102733" y="61486"/>
                </a:lnTo>
                <a:lnTo>
                  <a:pt x="102808" y="61785"/>
                </a:lnTo>
                <a:lnTo>
                  <a:pt x="102883" y="62083"/>
                </a:lnTo>
                <a:lnTo>
                  <a:pt x="102932" y="62382"/>
                </a:lnTo>
                <a:lnTo>
                  <a:pt x="102957" y="62681"/>
                </a:lnTo>
                <a:lnTo>
                  <a:pt x="102982" y="62980"/>
                </a:lnTo>
                <a:lnTo>
                  <a:pt x="102982" y="63303"/>
                </a:lnTo>
                <a:lnTo>
                  <a:pt x="102957" y="63602"/>
                </a:lnTo>
                <a:lnTo>
                  <a:pt x="102932" y="63925"/>
                </a:lnTo>
                <a:lnTo>
                  <a:pt x="102858" y="64224"/>
                </a:lnTo>
                <a:lnTo>
                  <a:pt x="102858" y="64224"/>
                </a:lnTo>
                <a:lnTo>
                  <a:pt x="102808" y="64548"/>
                </a:lnTo>
                <a:lnTo>
                  <a:pt x="102708" y="64846"/>
                </a:lnTo>
                <a:lnTo>
                  <a:pt x="102609" y="65145"/>
                </a:lnTo>
                <a:lnTo>
                  <a:pt x="102484" y="65419"/>
                </a:lnTo>
                <a:lnTo>
                  <a:pt x="102360" y="65693"/>
                </a:lnTo>
                <a:lnTo>
                  <a:pt x="102210" y="65967"/>
                </a:lnTo>
                <a:lnTo>
                  <a:pt x="102061" y="66216"/>
                </a:lnTo>
                <a:lnTo>
                  <a:pt x="101887" y="66465"/>
                </a:lnTo>
                <a:lnTo>
                  <a:pt x="101713" y="66713"/>
                </a:lnTo>
                <a:lnTo>
                  <a:pt x="101513" y="66938"/>
                </a:lnTo>
                <a:lnTo>
                  <a:pt x="101314" y="67137"/>
                </a:lnTo>
                <a:lnTo>
                  <a:pt x="101090" y="67361"/>
                </a:lnTo>
                <a:lnTo>
                  <a:pt x="100866" y="67535"/>
                </a:lnTo>
                <a:lnTo>
                  <a:pt x="100642" y="67709"/>
                </a:lnTo>
                <a:lnTo>
                  <a:pt x="100393" y="67883"/>
                </a:lnTo>
                <a:lnTo>
                  <a:pt x="100144" y="68033"/>
                </a:lnTo>
                <a:lnTo>
                  <a:pt x="99871" y="68182"/>
                </a:lnTo>
                <a:lnTo>
                  <a:pt x="99622" y="68307"/>
                </a:lnTo>
                <a:lnTo>
                  <a:pt x="99348" y="68431"/>
                </a:lnTo>
                <a:lnTo>
                  <a:pt x="99074" y="68531"/>
                </a:lnTo>
                <a:lnTo>
                  <a:pt x="98775" y="68605"/>
                </a:lnTo>
                <a:lnTo>
                  <a:pt x="98501" y="68680"/>
                </a:lnTo>
                <a:lnTo>
                  <a:pt x="98203" y="68730"/>
                </a:lnTo>
                <a:lnTo>
                  <a:pt x="97904" y="68780"/>
                </a:lnTo>
                <a:lnTo>
                  <a:pt x="97605" y="68804"/>
                </a:lnTo>
                <a:lnTo>
                  <a:pt x="97307" y="68804"/>
                </a:lnTo>
                <a:lnTo>
                  <a:pt x="97008" y="68804"/>
                </a:lnTo>
                <a:lnTo>
                  <a:pt x="96709" y="68780"/>
                </a:lnTo>
                <a:lnTo>
                  <a:pt x="96386" y="68730"/>
                </a:lnTo>
                <a:lnTo>
                  <a:pt x="96087" y="68680"/>
                </a:lnTo>
                <a:lnTo>
                  <a:pt x="95788" y="68605"/>
                </a:lnTo>
                <a:lnTo>
                  <a:pt x="95464" y="68506"/>
                </a:lnTo>
                <a:lnTo>
                  <a:pt x="95464" y="685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4_1">
    <p:spTree>
      <p:nvGrpSpPr>
        <p:cNvPr id="178" name="Shape 178"/>
        <p:cNvGrpSpPr/>
        <p:nvPr/>
      </p:nvGrpSpPr>
      <p:grpSpPr>
        <a:xfrm>
          <a:off x="0" y="0"/>
          <a:ext cx="0" cy="0"/>
          <a:chOff x="0" y="0"/>
          <a:chExt cx="0" cy="0"/>
        </a:xfrm>
      </p:grpSpPr>
      <p:pic>
        <p:nvPicPr>
          <p:cNvPr id="179" name="Google Shape;179;p24"/>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sp>
        <p:nvSpPr>
          <p:cNvPr id="180" name="Google Shape;180;p24"/>
          <p:cNvSpPr txBox="1"/>
          <p:nvPr>
            <p:ph type="title"/>
          </p:nvPr>
        </p:nvSpPr>
        <p:spPr>
          <a:xfrm>
            <a:off x="720000" y="365760"/>
            <a:ext cx="7704000" cy="548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81" name="Google Shape;181;p24"/>
          <p:cNvSpPr txBox="1"/>
          <p:nvPr>
            <p:ph idx="1" type="subTitle"/>
          </p:nvPr>
        </p:nvSpPr>
        <p:spPr>
          <a:xfrm>
            <a:off x="721879" y="2916936"/>
            <a:ext cx="25017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2" name="Google Shape;182;p24"/>
          <p:cNvSpPr txBox="1"/>
          <p:nvPr>
            <p:ph idx="2" type="subTitle"/>
          </p:nvPr>
        </p:nvSpPr>
        <p:spPr>
          <a:xfrm>
            <a:off x="3321150" y="2916936"/>
            <a:ext cx="25017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3" name="Google Shape;183;p24"/>
          <p:cNvSpPr txBox="1"/>
          <p:nvPr>
            <p:ph idx="3" type="subTitle"/>
          </p:nvPr>
        </p:nvSpPr>
        <p:spPr>
          <a:xfrm>
            <a:off x="5920421" y="2916936"/>
            <a:ext cx="25017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4" name="Google Shape;184;p24"/>
          <p:cNvSpPr txBox="1"/>
          <p:nvPr>
            <p:ph idx="4" type="title"/>
          </p:nvPr>
        </p:nvSpPr>
        <p:spPr>
          <a:xfrm>
            <a:off x="719929" y="2697480"/>
            <a:ext cx="25056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85" name="Google Shape;185;p24"/>
          <p:cNvSpPr txBox="1"/>
          <p:nvPr>
            <p:ph idx="5" type="title"/>
          </p:nvPr>
        </p:nvSpPr>
        <p:spPr>
          <a:xfrm>
            <a:off x="3319200" y="2697480"/>
            <a:ext cx="25056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86" name="Google Shape;186;p24"/>
          <p:cNvSpPr txBox="1"/>
          <p:nvPr>
            <p:ph idx="6" type="title"/>
          </p:nvPr>
        </p:nvSpPr>
        <p:spPr>
          <a:xfrm>
            <a:off x="5918471" y="2697480"/>
            <a:ext cx="25056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187" name="Google Shape;187;p24"/>
          <p:cNvPicPr preferRelativeResize="0"/>
          <p:nvPr/>
        </p:nvPicPr>
        <p:blipFill>
          <a:blip r:embed="rId3">
            <a:alphaModFix amt="70000"/>
          </a:blip>
          <a:stretch>
            <a:fillRect/>
          </a:stretch>
        </p:blipFill>
        <p:spPr>
          <a:xfrm flipH="1">
            <a:off x="-1009174" y="3753600"/>
            <a:ext cx="2767095" cy="3010300"/>
          </a:xfrm>
          <a:prstGeom prst="rect">
            <a:avLst/>
          </a:prstGeom>
          <a:noFill/>
          <a:ln>
            <a:noFill/>
          </a:ln>
        </p:spPr>
      </p:pic>
      <p:pic>
        <p:nvPicPr>
          <p:cNvPr id="188" name="Google Shape;188;p24"/>
          <p:cNvPicPr preferRelativeResize="0"/>
          <p:nvPr/>
        </p:nvPicPr>
        <p:blipFill>
          <a:blip r:embed="rId4">
            <a:alphaModFix amt="70000"/>
          </a:blip>
          <a:stretch>
            <a:fillRect/>
          </a:stretch>
        </p:blipFill>
        <p:spPr>
          <a:xfrm rot="2827442">
            <a:off x="7657895" y="-911604"/>
            <a:ext cx="3429158" cy="342915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89" name="Shape 189"/>
        <p:cNvGrpSpPr/>
        <p:nvPr/>
      </p:nvGrpSpPr>
      <p:grpSpPr>
        <a:xfrm>
          <a:off x="0" y="0"/>
          <a:ext cx="0" cy="0"/>
          <a:chOff x="0" y="0"/>
          <a:chExt cx="0" cy="0"/>
        </a:xfrm>
      </p:grpSpPr>
      <p:pic>
        <p:nvPicPr>
          <p:cNvPr id="190" name="Google Shape;190;p25"/>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sp>
        <p:nvSpPr>
          <p:cNvPr id="191" name="Google Shape;191;p25"/>
          <p:cNvSpPr txBox="1"/>
          <p:nvPr>
            <p:ph type="title"/>
          </p:nvPr>
        </p:nvSpPr>
        <p:spPr>
          <a:xfrm>
            <a:off x="2445735" y="1549279"/>
            <a:ext cx="19782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2" name="Google Shape;192;p25"/>
          <p:cNvSpPr txBox="1"/>
          <p:nvPr>
            <p:ph idx="1" type="subTitle"/>
          </p:nvPr>
        </p:nvSpPr>
        <p:spPr>
          <a:xfrm>
            <a:off x="2445735" y="1766710"/>
            <a:ext cx="19782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25"/>
          <p:cNvSpPr txBox="1"/>
          <p:nvPr>
            <p:ph idx="2" type="title"/>
          </p:nvPr>
        </p:nvSpPr>
        <p:spPr>
          <a:xfrm>
            <a:off x="5807628" y="1549279"/>
            <a:ext cx="19782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4" name="Google Shape;194;p25"/>
          <p:cNvSpPr txBox="1"/>
          <p:nvPr>
            <p:ph idx="3" type="subTitle"/>
          </p:nvPr>
        </p:nvSpPr>
        <p:spPr>
          <a:xfrm>
            <a:off x="5807628" y="1766710"/>
            <a:ext cx="19782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5" name="Google Shape;195;p25"/>
          <p:cNvSpPr txBox="1"/>
          <p:nvPr>
            <p:ph idx="4" type="title"/>
          </p:nvPr>
        </p:nvSpPr>
        <p:spPr>
          <a:xfrm>
            <a:off x="2445735" y="3074531"/>
            <a:ext cx="19752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6" name="Google Shape;196;p25"/>
          <p:cNvSpPr txBox="1"/>
          <p:nvPr>
            <p:ph idx="5" type="subTitle"/>
          </p:nvPr>
        </p:nvSpPr>
        <p:spPr>
          <a:xfrm>
            <a:off x="2445735" y="3291962"/>
            <a:ext cx="19782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25"/>
          <p:cNvSpPr txBox="1"/>
          <p:nvPr>
            <p:ph idx="6" type="title"/>
          </p:nvPr>
        </p:nvSpPr>
        <p:spPr>
          <a:xfrm>
            <a:off x="5807628" y="3074531"/>
            <a:ext cx="19782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8" name="Google Shape;198;p25"/>
          <p:cNvSpPr txBox="1"/>
          <p:nvPr>
            <p:ph idx="7" type="subTitle"/>
          </p:nvPr>
        </p:nvSpPr>
        <p:spPr>
          <a:xfrm>
            <a:off x="5807628" y="3291962"/>
            <a:ext cx="19782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 name="Google Shape;199;p25"/>
          <p:cNvSpPr txBox="1"/>
          <p:nvPr>
            <p:ph idx="8" type="title"/>
          </p:nvPr>
        </p:nvSpPr>
        <p:spPr>
          <a:xfrm>
            <a:off x="720000" y="365760"/>
            <a:ext cx="7704000" cy="54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200" name="Google Shape;200;p25"/>
          <p:cNvPicPr preferRelativeResize="0"/>
          <p:nvPr/>
        </p:nvPicPr>
        <p:blipFill>
          <a:blip r:embed="rId3">
            <a:alphaModFix amt="70000"/>
          </a:blip>
          <a:stretch>
            <a:fillRect/>
          </a:stretch>
        </p:blipFill>
        <p:spPr>
          <a:xfrm flipH="1">
            <a:off x="-1667550" y="990647"/>
            <a:ext cx="2429249" cy="2429249"/>
          </a:xfrm>
          <a:prstGeom prst="rect">
            <a:avLst/>
          </a:prstGeom>
          <a:noFill/>
          <a:ln>
            <a:noFill/>
          </a:ln>
        </p:spPr>
      </p:pic>
      <p:pic>
        <p:nvPicPr>
          <p:cNvPr id="201" name="Google Shape;201;p25"/>
          <p:cNvPicPr preferRelativeResize="0"/>
          <p:nvPr/>
        </p:nvPicPr>
        <p:blipFill>
          <a:blip r:embed="rId4">
            <a:alphaModFix amt="70000"/>
          </a:blip>
          <a:stretch>
            <a:fillRect/>
          </a:stretch>
        </p:blipFill>
        <p:spPr>
          <a:xfrm rot="4907226">
            <a:off x="7311370" y="3471196"/>
            <a:ext cx="3429158" cy="3429158"/>
          </a:xfrm>
          <a:prstGeom prst="rect">
            <a:avLst/>
          </a:prstGeom>
          <a:noFill/>
          <a:ln>
            <a:noFill/>
          </a:ln>
        </p:spPr>
      </p:pic>
      <p:sp>
        <p:nvSpPr>
          <p:cNvPr id="202" name="Google Shape;202;p25"/>
          <p:cNvSpPr/>
          <p:nvPr/>
        </p:nvSpPr>
        <p:spPr>
          <a:xfrm>
            <a:off x="3806213" y="4378915"/>
            <a:ext cx="1531573" cy="1531573"/>
          </a:xfrm>
          <a:custGeom>
            <a:rect b="b" l="l" r="r" t="t"/>
            <a:pathLst>
              <a:path extrusionOk="0" h="109281" w="109281">
                <a:moveTo>
                  <a:pt x="54640" y="109281"/>
                </a:moveTo>
                <a:lnTo>
                  <a:pt x="54640" y="109281"/>
                </a:lnTo>
                <a:lnTo>
                  <a:pt x="56059" y="109256"/>
                </a:lnTo>
                <a:lnTo>
                  <a:pt x="57453" y="109206"/>
                </a:lnTo>
                <a:lnTo>
                  <a:pt x="58847" y="109106"/>
                </a:lnTo>
                <a:lnTo>
                  <a:pt x="60216" y="109007"/>
                </a:lnTo>
                <a:lnTo>
                  <a:pt x="61585" y="108833"/>
                </a:lnTo>
                <a:lnTo>
                  <a:pt x="62954" y="108658"/>
                </a:lnTo>
                <a:lnTo>
                  <a:pt x="64298" y="108434"/>
                </a:lnTo>
                <a:lnTo>
                  <a:pt x="65643" y="108160"/>
                </a:lnTo>
                <a:lnTo>
                  <a:pt x="66987" y="107887"/>
                </a:lnTo>
                <a:lnTo>
                  <a:pt x="68281" y="107563"/>
                </a:lnTo>
                <a:lnTo>
                  <a:pt x="69601" y="107215"/>
                </a:lnTo>
                <a:lnTo>
                  <a:pt x="70895" y="106816"/>
                </a:lnTo>
                <a:lnTo>
                  <a:pt x="72165" y="106418"/>
                </a:lnTo>
                <a:lnTo>
                  <a:pt x="73434" y="105970"/>
                </a:lnTo>
                <a:lnTo>
                  <a:pt x="74679" y="105497"/>
                </a:lnTo>
                <a:lnTo>
                  <a:pt x="75899" y="104974"/>
                </a:lnTo>
                <a:lnTo>
                  <a:pt x="77118" y="104451"/>
                </a:lnTo>
                <a:lnTo>
                  <a:pt x="78313" y="103879"/>
                </a:lnTo>
                <a:lnTo>
                  <a:pt x="79508" y="103306"/>
                </a:lnTo>
                <a:lnTo>
                  <a:pt x="80678" y="102684"/>
                </a:lnTo>
                <a:lnTo>
                  <a:pt x="81823" y="102037"/>
                </a:lnTo>
                <a:lnTo>
                  <a:pt x="82968" y="101365"/>
                </a:lnTo>
                <a:lnTo>
                  <a:pt x="84088" y="100668"/>
                </a:lnTo>
                <a:lnTo>
                  <a:pt x="85184" y="99946"/>
                </a:lnTo>
                <a:lnTo>
                  <a:pt x="86254" y="99199"/>
                </a:lnTo>
                <a:lnTo>
                  <a:pt x="87324" y="98427"/>
                </a:lnTo>
                <a:lnTo>
                  <a:pt x="88370" y="97631"/>
                </a:lnTo>
                <a:lnTo>
                  <a:pt x="89391" y="96809"/>
                </a:lnTo>
                <a:lnTo>
                  <a:pt x="90386" y="95963"/>
                </a:lnTo>
                <a:lnTo>
                  <a:pt x="91382" y="95092"/>
                </a:lnTo>
                <a:lnTo>
                  <a:pt x="92328" y="94195"/>
                </a:lnTo>
                <a:lnTo>
                  <a:pt x="93274" y="93274"/>
                </a:lnTo>
                <a:lnTo>
                  <a:pt x="94195" y="92328"/>
                </a:lnTo>
                <a:lnTo>
                  <a:pt x="95091" y="91383"/>
                </a:lnTo>
                <a:lnTo>
                  <a:pt x="95962" y="90387"/>
                </a:lnTo>
                <a:lnTo>
                  <a:pt x="96809" y="89391"/>
                </a:lnTo>
                <a:lnTo>
                  <a:pt x="97630" y="88370"/>
                </a:lnTo>
                <a:lnTo>
                  <a:pt x="98427" y="87325"/>
                </a:lnTo>
                <a:lnTo>
                  <a:pt x="99198" y="86255"/>
                </a:lnTo>
                <a:lnTo>
                  <a:pt x="99945" y="85184"/>
                </a:lnTo>
                <a:lnTo>
                  <a:pt x="100667" y="84089"/>
                </a:lnTo>
                <a:lnTo>
                  <a:pt x="101364" y="82969"/>
                </a:lnTo>
                <a:lnTo>
                  <a:pt x="102036" y="81824"/>
                </a:lnTo>
                <a:lnTo>
                  <a:pt x="102683" y="80678"/>
                </a:lnTo>
                <a:lnTo>
                  <a:pt x="103306" y="79509"/>
                </a:lnTo>
                <a:lnTo>
                  <a:pt x="103878" y="78314"/>
                </a:lnTo>
                <a:lnTo>
                  <a:pt x="104451" y="77119"/>
                </a:lnTo>
                <a:lnTo>
                  <a:pt x="104974" y="75899"/>
                </a:lnTo>
                <a:lnTo>
                  <a:pt x="105496" y="74679"/>
                </a:lnTo>
                <a:lnTo>
                  <a:pt x="105969" y="73435"/>
                </a:lnTo>
                <a:lnTo>
                  <a:pt x="106417" y="72165"/>
                </a:lnTo>
                <a:lnTo>
                  <a:pt x="106816" y="70896"/>
                </a:lnTo>
                <a:lnTo>
                  <a:pt x="107214" y="69601"/>
                </a:lnTo>
                <a:lnTo>
                  <a:pt x="107562" y="68282"/>
                </a:lnTo>
                <a:lnTo>
                  <a:pt x="107886" y="66987"/>
                </a:lnTo>
                <a:lnTo>
                  <a:pt x="108160" y="65643"/>
                </a:lnTo>
                <a:lnTo>
                  <a:pt x="108434" y="64299"/>
                </a:lnTo>
                <a:lnTo>
                  <a:pt x="108658" y="62955"/>
                </a:lnTo>
                <a:lnTo>
                  <a:pt x="108832" y="61585"/>
                </a:lnTo>
                <a:lnTo>
                  <a:pt x="109006" y="60216"/>
                </a:lnTo>
                <a:lnTo>
                  <a:pt x="109106" y="58847"/>
                </a:lnTo>
                <a:lnTo>
                  <a:pt x="109205" y="57453"/>
                </a:lnTo>
                <a:lnTo>
                  <a:pt x="109255" y="56059"/>
                </a:lnTo>
                <a:lnTo>
                  <a:pt x="109280" y="54640"/>
                </a:lnTo>
                <a:lnTo>
                  <a:pt x="109280" y="54640"/>
                </a:lnTo>
                <a:lnTo>
                  <a:pt x="109255" y="53221"/>
                </a:lnTo>
                <a:lnTo>
                  <a:pt x="109205" y="51827"/>
                </a:lnTo>
                <a:lnTo>
                  <a:pt x="109106" y="50433"/>
                </a:lnTo>
                <a:lnTo>
                  <a:pt x="109006" y="49039"/>
                </a:lnTo>
                <a:lnTo>
                  <a:pt x="108832" y="47670"/>
                </a:lnTo>
                <a:lnTo>
                  <a:pt x="108658" y="46326"/>
                </a:lnTo>
                <a:lnTo>
                  <a:pt x="108434" y="44957"/>
                </a:lnTo>
                <a:lnTo>
                  <a:pt x="108160" y="43638"/>
                </a:lnTo>
                <a:lnTo>
                  <a:pt x="107886" y="42293"/>
                </a:lnTo>
                <a:lnTo>
                  <a:pt x="107562" y="40974"/>
                </a:lnTo>
                <a:lnTo>
                  <a:pt x="107214" y="39680"/>
                </a:lnTo>
                <a:lnTo>
                  <a:pt x="106816" y="38385"/>
                </a:lnTo>
                <a:lnTo>
                  <a:pt x="106417" y="37116"/>
                </a:lnTo>
                <a:lnTo>
                  <a:pt x="105969" y="35846"/>
                </a:lnTo>
                <a:lnTo>
                  <a:pt x="105496" y="34601"/>
                </a:lnTo>
                <a:lnTo>
                  <a:pt x="104974" y="33382"/>
                </a:lnTo>
                <a:lnTo>
                  <a:pt x="104451" y="32162"/>
                </a:lnTo>
                <a:lnTo>
                  <a:pt x="103878" y="30942"/>
                </a:lnTo>
                <a:lnTo>
                  <a:pt x="103306" y="29772"/>
                </a:lnTo>
                <a:lnTo>
                  <a:pt x="102683" y="28602"/>
                </a:lnTo>
                <a:lnTo>
                  <a:pt x="102036" y="27432"/>
                </a:lnTo>
                <a:lnTo>
                  <a:pt x="101364" y="26312"/>
                </a:lnTo>
                <a:lnTo>
                  <a:pt x="100667" y="25192"/>
                </a:lnTo>
                <a:lnTo>
                  <a:pt x="99945" y="24097"/>
                </a:lnTo>
                <a:lnTo>
                  <a:pt x="99198" y="23001"/>
                </a:lnTo>
                <a:lnTo>
                  <a:pt x="98427" y="21956"/>
                </a:lnTo>
                <a:lnTo>
                  <a:pt x="97630" y="20910"/>
                </a:lnTo>
                <a:lnTo>
                  <a:pt x="96809" y="19890"/>
                </a:lnTo>
                <a:lnTo>
                  <a:pt x="95962" y="18869"/>
                </a:lnTo>
                <a:lnTo>
                  <a:pt x="95091" y="17898"/>
                </a:lnTo>
                <a:lnTo>
                  <a:pt x="94195" y="16952"/>
                </a:lnTo>
                <a:lnTo>
                  <a:pt x="93274" y="16006"/>
                </a:lnTo>
                <a:lnTo>
                  <a:pt x="92328" y="15085"/>
                </a:lnTo>
                <a:lnTo>
                  <a:pt x="91382" y="14189"/>
                </a:lnTo>
                <a:lnTo>
                  <a:pt x="90386" y="13318"/>
                </a:lnTo>
                <a:lnTo>
                  <a:pt x="89391" y="12471"/>
                </a:lnTo>
                <a:lnTo>
                  <a:pt x="88370" y="11650"/>
                </a:lnTo>
                <a:lnTo>
                  <a:pt x="87324" y="10853"/>
                </a:lnTo>
                <a:lnTo>
                  <a:pt x="86254" y="10082"/>
                </a:lnTo>
                <a:lnTo>
                  <a:pt x="85184" y="9335"/>
                </a:lnTo>
                <a:lnTo>
                  <a:pt x="84088" y="8613"/>
                </a:lnTo>
                <a:lnTo>
                  <a:pt x="82968" y="7916"/>
                </a:lnTo>
                <a:lnTo>
                  <a:pt x="81823" y="7244"/>
                </a:lnTo>
                <a:lnTo>
                  <a:pt x="80678" y="6597"/>
                </a:lnTo>
                <a:lnTo>
                  <a:pt x="79508" y="5974"/>
                </a:lnTo>
                <a:lnTo>
                  <a:pt x="78313" y="5377"/>
                </a:lnTo>
                <a:lnTo>
                  <a:pt x="77118" y="4829"/>
                </a:lnTo>
                <a:lnTo>
                  <a:pt x="75899" y="4282"/>
                </a:lnTo>
                <a:lnTo>
                  <a:pt x="74679" y="3784"/>
                </a:lnTo>
                <a:lnTo>
                  <a:pt x="73409" y="3311"/>
                </a:lnTo>
                <a:lnTo>
                  <a:pt x="72165" y="2863"/>
                </a:lnTo>
                <a:lnTo>
                  <a:pt x="70895" y="2464"/>
                </a:lnTo>
                <a:lnTo>
                  <a:pt x="69601" y="2066"/>
                </a:lnTo>
                <a:lnTo>
                  <a:pt x="68281" y="1718"/>
                </a:lnTo>
                <a:lnTo>
                  <a:pt x="66987" y="1394"/>
                </a:lnTo>
                <a:lnTo>
                  <a:pt x="65643" y="1095"/>
                </a:lnTo>
                <a:lnTo>
                  <a:pt x="64298" y="846"/>
                </a:lnTo>
                <a:lnTo>
                  <a:pt x="62954" y="622"/>
                </a:lnTo>
                <a:lnTo>
                  <a:pt x="61585" y="448"/>
                </a:lnTo>
                <a:lnTo>
                  <a:pt x="60216" y="274"/>
                </a:lnTo>
                <a:lnTo>
                  <a:pt x="58847" y="149"/>
                </a:lnTo>
                <a:lnTo>
                  <a:pt x="57453" y="75"/>
                </a:lnTo>
                <a:lnTo>
                  <a:pt x="56059" y="25"/>
                </a:lnTo>
                <a:lnTo>
                  <a:pt x="54640" y="0"/>
                </a:lnTo>
                <a:lnTo>
                  <a:pt x="54640" y="0"/>
                </a:lnTo>
                <a:lnTo>
                  <a:pt x="53221" y="25"/>
                </a:lnTo>
                <a:lnTo>
                  <a:pt x="51827" y="75"/>
                </a:lnTo>
                <a:lnTo>
                  <a:pt x="50433" y="149"/>
                </a:lnTo>
                <a:lnTo>
                  <a:pt x="49039" y="274"/>
                </a:lnTo>
                <a:lnTo>
                  <a:pt x="47670" y="448"/>
                </a:lnTo>
                <a:lnTo>
                  <a:pt x="46326" y="622"/>
                </a:lnTo>
                <a:lnTo>
                  <a:pt x="44957" y="846"/>
                </a:lnTo>
                <a:lnTo>
                  <a:pt x="43637" y="1095"/>
                </a:lnTo>
                <a:lnTo>
                  <a:pt x="42293" y="1394"/>
                </a:lnTo>
                <a:lnTo>
                  <a:pt x="40974" y="1718"/>
                </a:lnTo>
                <a:lnTo>
                  <a:pt x="39679" y="2066"/>
                </a:lnTo>
                <a:lnTo>
                  <a:pt x="38385" y="2464"/>
                </a:lnTo>
                <a:lnTo>
                  <a:pt x="37115" y="2863"/>
                </a:lnTo>
                <a:lnTo>
                  <a:pt x="35846" y="3311"/>
                </a:lnTo>
                <a:lnTo>
                  <a:pt x="34601" y="3784"/>
                </a:lnTo>
                <a:lnTo>
                  <a:pt x="33381" y="4282"/>
                </a:lnTo>
                <a:lnTo>
                  <a:pt x="32162" y="4829"/>
                </a:lnTo>
                <a:lnTo>
                  <a:pt x="30942" y="5377"/>
                </a:lnTo>
                <a:lnTo>
                  <a:pt x="29772" y="5974"/>
                </a:lnTo>
                <a:lnTo>
                  <a:pt x="28602" y="6597"/>
                </a:lnTo>
                <a:lnTo>
                  <a:pt x="27432" y="7244"/>
                </a:lnTo>
                <a:lnTo>
                  <a:pt x="26312" y="7916"/>
                </a:lnTo>
                <a:lnTo>
                  <a:pt x="25192" y="8613"/>
                </a:lnTo>
                <a:lnTo>
                  <a:pt x="24096" y="9335"/>
                </a:lnTo>
                <a:lnTo>
                  <a:pt x="23001" y="10082"/>
                </a:lnTo>
                <a:lnTo>
                  <a:pt x="21956" y="10853"/>
                </a:lnTo>
                <a:lnTo>
                  <a:pt x="20910" y="11650"/>
                </a:lnTo>
                <a:lnTo>
                  <a:pt x="19889" y="12471"/>
                </a:lnTo>
                <a:lnTo>
                  <a:pt x="18869" y="13318"/>
                </a:lnTo>
                <a:lnTo>
                  <a:pt x="17898" y="14189"/>
                </a:lnTo>
                <a:lnTo>
                  <a:pt x="16952" y="15085"/>
                </a:lnTo>
                <a:lnTo>
                  <a:pt x="16006" y="16006"/>
                </a:lnTo>
                <a:lnTo>
                  <a:pt x="15085" y="16952"/>
                </a:lnTo>
                <a:lnTo>
                  <a:pt x="14189" y="17898"/>
                </a:lnTo>
                <a:lnTo>
                  <a:pt x="13318" y="18869"/>
                </a:lnTo>
                <a:lnTo>
                  <a:pt x="12471" y="19890"/>
                </a:lnTo>
                <a:lnTo>
                  <a:pt x="11650" y="20910"/>
                </a:lnTo>
                <a:lnTo>
                  <a:pt x="10853" y="21956"/>
                </a:lnTo>
                <a:lnTo>
                  <a:pt x="10082" y="23001"/>
                </a:lnTo>
                <a:lnTo>
                  <a:pt x="9335" y="24097"/>
                </a:lnTo>
                <a:lnTo>
                  <a:pt x="8613" y="25192"/>
                </a:lnTo>
                <a:lnTo>
                  <a:pt x="7916" y="26312"/>
                </a:lnTo>
                <a:lnTo>
                  <a:pt x="7244" y="27432"/>
                </a:lnTo>
                <a:lnTo>
                  <a:pt x="6597" y="28602"/>
                </a:lnTo>
                <a:lnTo>
                  <a:pt x="5974" y="29772"/>
                </a:lnTo>
                <a:lnTo>
                  <a:pt x="5377" y="30942"/>
                </a:lnTo>
                <a:lnTo>
                  <a:pt x="4829" y="32162"/>
                </a:lnTo>
                <a:lnTo>
                  <a:pt x="4282" y="33382"/>
                </a:lnTo>
                <a:lnTo>
                  <a:pt x="3784" y="34601"/>
                </a:lnTo>
                <a:lnTo>
                  <a:pt x="3311" y="35846"/>
                </a:lnTo>
                <a:lnTo>
                  <a:pt x="2863" y="37116"/>
                </a:lnTo>
                <a:lnTo>
                  <a:pt x="2464" y="38385"/>
                </a:lnTo>
                <a:lnTo>
                  <a:pt x="2066" y="39680"/>
                </a:lnTo>
                <a:lnTo>
                  <a:pt x="1718" y="40974"/>
                </a:lnTo>
                <a:lnTo>
                  <a:pt x="1394" y="42293"/>
                </a:lnTo>
                <a:lnTo>
                  <a:pt x="1095" y="43638"/>
                </a:lnTo>
                <a:lnTo>
                  <a:pt x="846" y="44957"/>
                </a:lnTo>
                <a:lnTo>
                  <a:pt x="622" y="46326"/>
                </a:lnTo>
                <a:lnTo>
                  <a:pt x="423" y="47670"/>
                </a:lnTo>
                <a:lnTo>
                  <a:pt x="274" y="49039"/>
                </a:lnTo>
                <a:lnTo>
                  <a:pt x="149" y="50433"/>
                </a:lnTo>
                <a:lnTo>
                  <a:pt x="75" y="51827"/>
                </a:lnTo>
                <a:lnTo>
                  <a:pt x="25" y="53221"/>
                </a:lnTo>
                <a:lnTo>
                  <a:pt x="0" y="54640"/>
                </a:lnTo>
                <a:lnTo>
                  <a:pt x="0" y="54640"/>
                </a:lnTo>
                <a:lnTo>
                  <a:pt x="25" y="56059"/>
                </a:lnTo>
                <a:lnTo>
                  <a:pt x="75" y="57453"/>
                </a:lnTo>
                <a:lnTo>
                  <a:pt x="149" y="58847"/>
                </a:lnTo>
                <a:lnTo>
                  <a:pt x="274" y="60216"/>
                </a:lnTo>
                <a:lnTo>
                  <a:pt x="423" y="61585"/>
                </a:lnTo>
                <a:lnTo>
                  <a:pt x="622" y="62955"/>
                </a:lnTo>
                <a:lnTo>
                  <a:pt x="846" y="64299"/>
                </a:lnTo>
                <a:lnTo>
                  <a:pt x="1095" y="65643"/>
                </a:lnTo>
                <a:lnTo>
                  <a:pt x="1394" y="66987"/>
                </a:lnTo>
                <a:lnTo>
                  <a:pt x="1718" y="68282"/>
                </a:lnTo>
                <a:lnTo>
                  <a:pt x="2066" y="69601"/>
                </a:lnTo>
                <a:lnTo>
                  <a:pt x="2464" y="70896"/>
                </a:lnTo>
                <a:lnTo>
                  <a:pt x="2863" y="72165"/>
                </a:lnTo>
                <a:lnTo>
                  <a:pt x="3311" y="73435"/>
                </a:lnTo>
                <a:lnTo>
                  <a:pt x="3784" y="74679"/>
                </a:lnTo>
                <a:lnTo>
                  <a:pt x="4282" y="75899"/>
                </a:lnTo>
                <a:lnTo>
                  <a:pt x="4829" y="77119"/>
                </a:lnTo>
                <a:lnTo>
                  <a:pt x="5377" y="78314"/>
                </a:lnTo>
                <a:lnTo>
                  <a:pt x="5974" y="79509"/>
                </a:lnTo>
                <a:lnTo>
                  <a:pt x="6597" y="80678"/>
                </a:lnTo>
                <a:lnTo>
                  <a:pt x="7244" y="81824"/>
                </a:lnTo>
                <a:lnTo>
                  <a:pt x="7916" y="82969"/>
                </a:lnTo>
                <a:lnTo>
                  <a:pt x="8613" y="84089"/>
                </a:lnTo>
                <a:lnTo>
                  <a:pt x="9335" y="85184"/>
                </a:lnTo>
                <a:lnTo>
                  <a:pt x="10082" y="86255"/>
                </a:lnTo>
                <a:lnTo>
                  <a:pt x="10853" y="87325"/>
                </a:lnTo>
                <a:lnTo>
                  <a:pt x="11650" y="88370"/>
                </a:lnTo>
                <a:lnTo>
                  <a:pt x="12471" y="89391"/>
                </a:lnTo>
                <a:lnTo>
                  <a:pt x="13318" y="90387"/>
                </a:lnTo>
                <a:lnTo>
                  <a:pt x="14189" y="91383"/>
                </a:lnTo>
                <a:lnTo>
                  <a:pt x="15085" y="92328"/>
                </a:lnTo>
                <a:lnTo>
                  <a:pt x="16006" y="93274"/>
                </a:lnTo>
                <a:lnTo>
                  <a:pt x="16952" y="94195"/>
                </a:lnTo>
                <a:lnTo>
                  <a:pt x="17898" y="95092"/>
                </a:lnTo>
                <a:lnTo>
                  <a:pt x="18869" y="95963"/>
                </a:lnTo>
                <a:lnTo>
                  <a:pt x="19889" y="96809"/>
                </a:lnTo>
                <a:lnTo>
                  <a:pt x="20910" y="97631"/>
                </a:lnTo>
                <a:lnTo>
                  <a:pt x="21956" y="98427"/>
                </a:lnTo>
                <a:lnTo>
                  <a:pt x="23001" y="99199"/>
                </a:lnTo>
                <a:lnTo>
                  <a:pt x="24096" y="99946"/>
                </a:lnTo>
                <a:lnTo>
                  <a:pt x="25192" y="100668"/>
                </a:lnTo>
                <a:lnTo>
                  <a:pt x="26312" y="101365"/>
                </a:lnTo>
                <a:lnTo>
                  <a:pt x="27432" y="102037"/>
                </a:lnTo>
                <a:lnTo>
                  <a:pt x="28602" y="102684"/>
                </a:lnTo>
                <a:lnTo>
                  <a:pt x="29772" y="103306"/>
                </a:lnTo>
                <a:lnTo>
                  <a:pt x="30942" y="103879"/>
                </a:lnTo>
                <a:lnTo>
                  <a:pt x="32162" y="104451"/>
                </a:lnTo>
                <a:lnTo>
                  <a:pt x="33381" y="104974"/>
                </a:lnTo>
                <a:lnTo>
                  <a:pt x="34601" y="105497"/>
                </a:lnTo>
                <a:lnTo>
                  <a:pt x="35846" y="105970"/>
                </a:lnTo>
                <a:lnTo>
                  <a:pt x="37115" y="106418"/>
                </a:lnTo>
                <a:lnTo>
                  <a:pt x="38385" y="106816"/>
                </a:lnTo>
                <a:lnTo>
                  <a:pt x="39679" y="107215"/>
                </a:lnTo>
                <a:lnTo>
                  <a:pt x="40974" y="107563"/>
                </a:lnTo>
                <a:lnTo>
                  <a:pt x="42293" y="107887"/>
                </a:lnTo>
                <a:lnTo>
                  <a:pt x="43637" y="108160"/>
                </a:lnTo>
                <a:lnTo>
                  <a:pt x="44957" y="108434"/>
                </a:lnTo>
                <a:lnTo>
                  <a:pt x="46326" y="108658"/>
                </a:lnTo>
                <a:lnTo>
                  <a:pt x="47670" y="108833"/>
                </a:lnTo>
                <a:lnTo>
                  <a:pt x="49039" y="109007"/>
                </a:lnTo>
                <a:lnTo>
                  <a:pt x="50433" y="109106"/>
                </a:lnTo>
                <a:lnTo>
                  <a:pt x="51827" y="109206"/>
                </a:lnTo>
                <a:lnTo>
                  <a:pt x="53221" y="109256"/>
                </a:lnTo>
                <a:lnTo>
                  <a:pt x="54640" y="109281"/>
                </a:lnTo>
                <a:lnTo>
                  <a:pt x="54640" y="109281"/>
                </a:lnTo>
                <a:close/>
                <a:moveTo>
                  <a:pt x="97680" y="51827"/>
                </a:moveTo>
                <a:lnTo>
                  <a:pt x="70173" y="53620"/>
                </a:lnTo>
                <a:lnTo>
                  <a:pt x="70173" y="53620"/>
                </a:lnTo>
                <a:lnTo>
                  <a:pt x="69999" y="53620"/>
                </a:lnTo>
                <a:lnTo>
                  <a:pt x="69800" y="53620"/>
                </a:lnTo>
                <a:lnTo>
                  <a:pt x="69626" y="53570"/>
                </a:lnTo>
                <a:lnTo>
                  <a:pt x="69451" y="53520"/>
                </a:lnTo>
                <a:lnTo>
                  <a:pt x="69277" y="53470"/>
                </a:lnTo>
                <a:lnTo>
                  <a:pt x="69103" y="53396"/>
                </a:lnTo>
                <a:lnTo>
                  <a:pt x="68953" y="53296"/>
                </a:lnTo>
                <a:lnTo>
                  <a:pt x="68804" y="53197"/>
                </a:lnTo>
                <a:lnTo>
                  <a:pt x="68655" y="53072"/>
                </a:lnTo>
                <a:lnTo>
                  <a:pt x="68530" y="52948"/>
                </a:lnTo>
                <a:lnTo>
                  <a:pt x="68406" y="52823"/>
                </a:lnTo>
                <a:lnTo>
                  <a:pt x="68306" y="52674"/>
                </a:lnTo>
                <a:lnTo>
                  <a:pt x="68232" y="52500"/>
                </a:lnTo>
                <a:lnTo>
                  <a:pt x="68132" y="52325"/>
                </a:lnTo>
                <a:lnTo>
                  <a:pt x="68082" y="52151"/>
                </a:lnTo>
                <a:lnTo>
                  <a:pt x="68032" y="51977"/>
                </a:lnTo>
                <a:lnTo>
                  <a:pt x="68032" y="51977"/>
                </a:lnTo>
                <a:lnTo>
                  <a:pt x="68008" y="51778"/>
                </a:lnTo>
                <a:lnTo>
                  <a:pt x="68008" y="51603"/>
                </a:lnTo>
                <a:lnTo>
                  <a:pt x="68008" y="51404"/>
                </a:lnTo>
                <a:lnTo>
                  <a:pt x="68032" y="51230"/>
                </a:lnTo>
                <a:lnTo>
                  <a:pt x="68057" y="51056"/>
                </a:lnTo>
                <a:lnTo>
                  <a:pt x="68107" y="50881"/>
                </a:lnTo>
                <a:lnTo>
                  <a:pt x="68182" y="50707"/>
                </a:lnTo>
                <a:lnTo>
                  <a:pt x="68281" y="50558"/>
                </a:lnTo>
                <a:lnTo>
                  <a:pt x="68356" y="50384"/>
                </a:lnTo>
                <a:lnTo>
                  <a:pt x="68481" y="50259"/>
                </a:lnTo>
                <a:lnTo>
                  <a:pt x="68605" y="50110"/>
                </a:lnTo>
                <a:lnTo>
                  <a:pt x="68729" y="49985"/>
                </a:lnTo>
                <a:lnTo>
                  <a:pt x="68879" y="49886"/>
                </a:lnTo>
                <a:lnTo>
                  <a:pt x="69053" y="49786"/>
                </a:lnTo>
                <a:lnTo>
                  <a:pt x="69202" y="49711"/>
                </a:lnTo>
                <a:lnTo>
                  <a:pt x="69377" y="49637"/>
                </a:lnTo>
                <a:lnTo>
                  <a:pt x="95464" y="40775"/>
                </a:lnTo>
                <a:lnTo>
                  <a:pt x="95464" y="40775"/>
                </a:lnTo>
                <a:lnTo>
                  <a:pt x="95788" y="40675"/>
                </a:lnTo>
                <a:lnTo>
                  <a:pt x="96087" y="40601"/>
                </a:lnTo>
                <a:lnTo>
                  <a:pt x="96386" y="40551"/>
                </a:lnTo>
                <a:lnTo>
                  <a:pt x="96709" y="40501"/>
                </a:lnTo>
                <a:lnTo>
                  <a:pt x="97008" y="40476"/>
                </a:lnTo>
                <a:lnTo>
                  <a:pt x="97307" y="40476"/>
                </a:lnTo>
                <a:lnTo>
                  <a:pt x="97605" y="40476"/>
                </a:lnTo>
                <a:lnTo>
                  <a:pt x="97904" y="40501"/>
                </a:lnTo>
                <a:lnTo>
                  <a:pt x="98203" y="40551"/>
                </a:lnTo>
                <a:lnTo>
                  <a:pt x="98501" y="40601"/>
                </a:lnTo>
                <a:lnTo>
                  <a:pt x="98775" y="40675"/>
                </a:lnTo>
                <a:lnTo>
                  <a:pt x="99074" y="40750"/>
                </a:lnTo>
                <a:lnTo>
                  <a:pt x="99348" y="40850"/>
                </a:lnTo>
                <a:lnTo>
                  <a:pt x="99622" y="40974"/>
                </a:lnTo>
                <a:lnTo>
                  <a:pt x="99871" y="41098"/>
                </a:lnTo>
                <a:lnTo>
                  <a:pt x="100144" y="41223"/>
                </a:lnTo>
                <a:lnTo>
                  <a:pt x="100393" y="41397"/>
                </a:lnTo>
                <a:lnTo>
                  <a:pt x="100642" y="41547"/>
                </a:lnTo>
                <a:lnTo>
                  <a:pt x="100866" y="41746"/>
                </a:lnTo>
                <a:lnTo>
                  <a:pt x="101090" y="41920"/>
                </a:lnTo>
                <a:lnTo>
                  <a:pt x="101314" y="42119"/>
                </a:lnTo>
                <a:lnTo>
                  <a:pt x="101513" y="42343"/>
                </a:lnTo>
                <a:lnTo>
                  <a:pt x="101713" y="42567"/>
                </a:lnTo>
                <a:lnTo>
                  <a:pt x="101887" y="42791"/>
                </a:lnTo>
                <a:lnTo>
                  <a:pt x="102061" y="43040"/>
                </a:lnTo>
                <a:lnTo>
                  <a:pt x="102210" y="43314"/>
                </a:lnTo>
                <a:lnTo>
                  <a:pt x="102360" y="43563"/>
                </a:lnTo>
                <a:lnTo>
                  <a:pt x="102484" y="43862"/>
                </a:lnTo>
                <a:lnTo>
                  <a:pt x="102609" y="44135"/>
                </a:lnTo>
                <a:lnTo>
                  <a:pt x="102708" y="44434"/>
                </a:lnTo>
                <a:lnTo>
                  <a:pt x="102808" y="44733"/>
                </a:lnTo>
                <a:lnTo>
                  <a:pt x="102858" y="45032"/>
                </a:lnTo>
                <a:lnTo>
                  <a:pt x="102858" y="45032"/>
                </a:lnTo>
                <a:lnTo>
                  <a:pt x="102932" y="45355"/>
                </a:lnTo>
                <a:lnTo>
                  <a:pt x="102957" y="45679"/>
                </a:lnTo>
                <a:lnTo>
                  <a:pt x="102982" y="45978"/>
                </a:lnTo>
                <a:lnTo>
                  <a:pt x="102982" y="46301"/>
                </a:lnTo>
                <a:lnTo>
                  <a:pt x="102957" y="46600"/>
                </a:lnTo>
                <a:lnTo>
                  <a:pt x="102932" y="46899"/>
                </a:lnTo>
                <a:lnTo>
                  <a:pt x="102883" y="47197"/>
                </a:lnTo>
                <a:lnTo>
                  <a:pt x="102833" y="47496"/>
                </a:lnTo>
                <a:lnTo>
                  <a:pt x="102733" y="47770"/>
                </a:lnTo>
                <a:lnTo>
                  <a:pt x="102659" y="48069"/>
                </a:lnTo>
                <a:lnTo>
                  <a:pt x="102534" y="48342"/>
                </a:lnTo>
                <a:lnTo>
                  <a:pt x="102410" y="48591"/>
                </a:lnTo>
                <a:lnTo>
                  <a:pt x="102285" y="48865"/>
                </a:lnTo>
                <a:lnTo>
                  <a:pt x="102136" y="49114"/>
                </a:lnTo>
                <a:lnTo>
                  <a:pt x="101986" y="49363"/>
                </a:lnTo>
                <a:lnTo>
                  <a:pt x="101812" y="49612"/>
                </a:lnTo>
                <a:lnTo>
                  <a:pt x="101613" y="49836"/>
                </a:lnTo>
                <a:lnTo>
                  <a:pt x="101414" y="50060"/>
                </a:lnTo>
                <a:lnTo>
                  <a:pt x="101215" y="50259"/>
                </a:lnTo>
                <a:lnTo>
                  <a:pt x="100991" y="50458"/>
                </a:lnTo>
                <a:lnTo>
                  <a:pt x="100767" y="50657"/>
                </a:lnTo>
                <a:lnTo>
                  <a:pt x="100518" y="50832"/>
                </a:lnTo>
                <a:lnTo>
                  <a:pt x="100269" y="50981"/>
                </a:lnTo>
                <a:lnTo>
                  <a:pt x="100020" y="51130"/>
                </a:lnTo>
                <a:lnTo>
                  <a:pt x="99746" y="51280"/>
                </a:lnTo>
                <a:lnTo>
                  <a:pt x="99472" y="51404"/>
                </a:lnTo>
                <a:lnTo>
                  <a:pt x="99198" y="51504"/>
                </a:lnTo>
                <a:lnTo>
                  <a:pt x="98900" y="51603"/>
                </a:lnTo>
                <a:lnTo>
                  <a:pt x="98601" y="51678"/>
                </a:lnTo>
                <a:lnTo>
                  <a:pt x="98302" y="51753"/>
                </a:lnTo>
                <a:lnTo>
                  <a:pt x="97979" y="51778"/>
                </a:lnTo>
                <a:lnTo>
                  <a:pt x="97680" y="51827"/>
                </a:lnTo>
                <a:lnTo>
                  <a:pt x="97680" y="51827"/>
                </a:lnTo>
                <a:close/>
                <a:moveTo>
                  <a:pt x="93324" y="35572"/>
                </a:moveTo>
                <a:lnTo>
                  <a:pt x="68605" y="47745"/>
                </a:lnTo>
                <a:lnTo>
                  <a:pt x="68605" y="47745"/>
                </a:lnTo>
                <a:lnTo>
                  <a:pt x="68431" y="47820"/>
                </a:lnTo>
                <a:lnTo>
                  <a:pt x="68256" y="47894"/>
                </a:lnTo>
                <a:lnTo>
                  <a:pt x="68082" y="47919"/>
                </a:lnTo>
                <a:lnTo>
                  <a:pt x="67883" y="47944"/>
                </a:lnTo>
                <a:lnTo>
                  <a:pt x="67709" y="47969"/>
                </a:lnTo>
                <a:lnTo>
                  <a:pt x="67535" y="47944"/>
                </a:lnTo>
                <a:lnTo>
                  <a:pt x="67335" y="47919"/>
                </a:lnTo>
                <a:lnTo>
                  <a:pt x="67161" y="47894"/>
                </a:lnTo>
                <a:lnTo>
                  <a:pt x="66987" y="47845"/>
                </a:lnTo>
                <a:lnTo>
                  <a:pt x="66838" y="47770"/>
                </a:lnTo>
                <a:lnTo>
                  <a:pt x="66663" y="47670"/>
                </a:lnTo>
                <a:lnTo>
                  <a:pt x="66514" y="47571"/>
                </a:lnTo>
                <a:lnTo>
                  <a:pt x="66365" y="47471"/>
                </a:lnTo>
                <a:lnTo>
                  <a:pt x="66240" y="47347"/>
                </a:lnTo>
                <a:lnTo>
                  <a:pt x="66116" y="47197"/>
                </a:lnTo>
                <a:lnTo>
                  <a:pt x="65991" y="47048"/>
                </a:lnTo>
                <a:lnTo>
                  <a:pt x="65991" y="47048"/>
                </a:lnTo>
                <a:lnTo>
                  <a:pt x="65892" y="46874"/>
                </a:lnTo>
                <a:lnTo>
                  <a:pt x="65817" y="46724"/>
                </a:lnTo>
                <a:lnTo>
                  <a:pt x="65742" y="46550"/>
                </a:lnTo>
                <a:lnTo>
                  <a:pt x="65692" y="46376"/>
                </a:lnTo>
                <a:lnTo>
                  <a:pt x="65668" y="46177"/>
                </a:lnTo>
                <a:lnTo>
                  <a:pt x="65643" y="46002"/>
                </a:lnTo>
                <a:lnTo>
                  <a:pt x="65643" y="45828"/>
                </a:lnTo>
                <a:lnTo>
                  <a:pt x="65668" y="45629"/>
                </a:lnTo>
                <a:lnTo>
                  <a:pt x="65692" y="45455"/>
                </a:lnTo>
                <a:lnTo>
                  <a:pt x="65742" y="45281"/>
                </a:lnTo>
                <a:lnTo>
                  <a:pt x="65817" y="45106"/>
                </a:lnTo>
                <a:lnTo>
                  <a:pt x="65892" y="44957"/>
                </a:lnTo>
                <a:lnTo>
                  <a:pt x="65991" y="44783"/>
                </a:lnTo>
                <a:lnTo>
                  <a:pt x="66091" y="44633"/>
                </a:lnTo>
                <a:lnTo>
                  <a:pt x="66215" y="44509"/>
                </a:lnTo>
                <a:lnTo>
                  <a:pt x="66340" y="44359"/>
                </a:lnTo>
                <a:lnTo>
                  <a:pt x="87051" y="26212"/>
                </a:lnTo>
                <a:lnTo>
                  <a:pt x="87051" y="26212"/>
                </a:lnTo>
                <a:lnTo>
                  <a:pt x="87300" y="25988"/>
                </a:lnTo>
                <a:lnTo>
                  <a:pt x="87573" y="25814"/>
                </a:lnTo>
                <a:lnTo>
                  <a:pt x="87822" y="25640"/>
                </a:lnTo>
                <a:lnTo>
                  <a:pt x="88096" y="25491"/>
                </a:lnTo>
                <a:lnTo>
                  <a:pt x="88370" y="25341"/>
                </a:lnTo>
                <a:lnTo>
                  <a:pt x="88644" y="25217"/>
                </a:lnTo>
                <a:lnTo>
                  <a:pt x="88918" y="25117"/>
                </a:lnTo>
                <a:lnTo>
                  <a:pt x="89216" y="25018"/>
                </a:lnTo>
                <a:lnTo>
                  <a:pt x="89490" y="24943"/>
                </a:lnTo>
                <a:lnTo>
                  <a:pt x="89789" y="24893"/>
                </a:lnTo>
                <a:lnTo>
                  <a:pt x="90088" y="24843"/>
                </a:lnTo>
                <a:lnTo>
                  <a:pt x="90361" y="24818"/>
                </a:lnTo>
                <a:lnTo>
                  <a:pt x="90660" y="24794"/>
                </a:lnTo>
                <a:lnTo>
                  <a:pt x="90959" y="24794"/>
                </a:lnTo>
                <a:lnTo>
                  <a:pt x="91258" y="24818"/>
                </a:lnTo>
                <a:lnTo>
                  <a:pt x="91556" y="24843"/>
                </a:lnTo>
                <a:lnTo>
                  <a:pt x="91830" y="24893"/>
                </a:lnTo>
                <a:lnTo>
                  <a:pt x="92129" y="24943"/>
                </a:lnTo>
                <a:lnTo>
                  <a:pt x="92403" y="25018"/>
                </a:lnTo>
                <a:lnTo>
                  <a:pt x="92701" y="25117"/>
                </a:lnTo>
                <a:lnTo>
                  <a:pt x="92975" y="25217"/>
                </a:lnTo>
                <a:lnTo>
                  <a:pt x="93249" y="25341"/>
                </a:lnTo>
                <a:lnTo>
                  <a:pt x="93498" y="25466"/>
                </a:lnTo>
                <a:lnTo>
                  <a:pt x="93772" y="25615"/>
                </a:lnTo>
                <a:lnTo>
                  <a:pt x="94021" y="25789"/>
                </a:lnTo>
                <a:lnTo>
                  <a:pt x="94270" y="25963"/>
                </a:lnTo>
                <a:lnTo>
                  <a:pt x="94494" y="26163"/>
                </a:lnTo>
                <a:lnTo>
                  <a:pt x="94718" y="26362"/>
                </a:lnTo>
                <a:lnTo>
                  <a:pt x="94942" y="26586"/>
                </a:lnTo>
                <a:lnTo>
                  <a:pt x="95141" y="26810"/>
                </a:lnTo>
                <a:lnTo>
                  <a:pt x="95340" y="27059"/>
                </a:lnTo>
                <a:lnTo>
                  <a:pt x="95514" y="27308"/>
                </a:lnTo>
                <a:lnTo>
                  <a:pt x="95514" y="27308"/>
                </a:lnTo>
                <a:lnTo>
                  <a:pt x="95689" y="27582"/>
                </a:lnTo>
                <a:lnTo>
                  <a:pt x="95838" y="27855"/>
                </a:lnTo>
                <a:lnTo>
                  <a:pt x="95987" y="28129"/>
                </a:lnTo>
                <a:lnTo>
                  <a:pt x="96112" y="28428"/>
                </a:lnTo>
                <a:lnTo>
                  <a:pt x="96211" y="28702"/>
                </a:lnTo>
                <a:lnTo>
                  <a:pt x="96286" y="29000"/>
                </a:lnTo>
                <a:lnTo>
                  <a:pt x="96361" y="29299"/>
                </a:lnTo>
                <a:lnTo>
                  <a:pt x="96410" y="29598"/>
                </a:lnTo>
                <a:lnTo>
                  <a:pt x="96460" y="29897"/>
                </a:lnTo>
                <a:lnTo>
                  <a:pt x="96485" y="30195"/>
                </a:lnTo>
                <a:lnTo>
                  <a:pt x="96485" y="30469"/>
                </a:lnTo>
                <a:lnTo>
                  <a:pt x="96485" y="30768"/>
                </a:lnTo>
                <a:lnTo>
                  <a:pt x="96460" y="31067"/>
                </a:lnTo>
                <a:lnTo>
                  <a:pt x="96410" y="31365"/>
                </a:lnTo>
                <a:lnTo>
                  <a:pt x="96361" y="31664"/>
                </a:lnTo>
                <a:lnTo>
                  <a:pt x="96286" y="31938"/>
                </a:lnTo>
                <a:lnTo>
                  <a:pt x="96211" y="32212"/>
                </a:lnTo>
                <a:lnTo>
                  <a:pt x="96112" y="32510"/>
                </a:lnTo>
                <a:lnTo>
                  <a:pt x="95987" y="32759"/>
                </a:lnTo>
                <a:lnTo>
                  <a:pt x="95863" y="33033"/>
                </a:lnTo>
                <a:lnTo>
                  <a:pt x="95738" y="33307"/>
                </a:lnTo>
                <a:lnTo>
                  <a:pt x="95564" y="33556"/>
                </a:lnTo>
                <a:lnTo>
                  <a:pt x="95415" y="33805"/>
                </a:lnTo>
                <a:lnTo>
                  <a:pt x="95216" y="34029"/>
                </a:lnTo>
                <a:lnTo>
                  <a:pt x="95041" y="34253"/>
                </a:lnTo>
                <a:lnTo>
                  <a:pt x="94817" y="34477"/>
                </a:lnTo>
                <a:lnTo>
                  <a:pt x="94618" y="34701"/>
                </a:lnTo>
                <a:lnTo>
                  <a:pt x="94369" y="34900"/>
                </a:lnTo>
                <a:lnTo>
                  <a:pt x="94120" y="35074"/>
                </a:lnTo>
                <a:lnTo>
                  <a:pt x="93871" y="35249"/>
                </a:lnTo>
                <a:lnTo>
                  <a:pt x="93597" y="35423"/>
                </a:lnTo>
                <a:lnTo>
                  <a:pt x="93324" y="35572"/>
                </a:lnTo>
                <a:lnTo>
                  <a:pt x="93324" y="35572"/>
                </a:lnTo>
                <a:close/>
                <a:moveTo>
                  <a:pt x="83068" y="22205"/>
                </a:moveTo>
                <a:lnTo>
                  <a:pt x="64896" y="42916"/>
                </a:lnTo>
                <a:lnTo>
                  <a:pt x="64896" y="42916"/>
                </a:lnTo>
                <a:lnTo>
                  <a:pt x="64771" y="43065"/>
                </a:lnTo>
                <a:lnTo>
                  <a:pt x="64622" y="43190"/>
                </a:lnTo>
                <a:lnTo>
                  <a:pt x="64473" y="43289"/>
                </a:lnTo>
                <a:lnTo>
                  <a:pt x="64323" y="43389"/>
                </a:lnTo>
                <a:lnTo>
                  <a:pt x="64149" y="43463"/>
                </a:lnTo>
                <a:lnTo>
                  <a:pt x="63975" y="43538"/>
                </a:lnTo>
                <a:lnTo>
                  <a:pt x="63801" y="43588"/>
                </a:lnTo>
                <a:lnTo>
                  <a:pt x="63626" y="43613"/>
                </a:lnTo>
                <a:lnTo>
                  <a:pt x="63452" y="43613"/>
                </a:lnTo>
                <a:lnTo>
                  <a:pt x="63278" y="43613"/>
                </a:lnTo>
                <a:lnTo>
                  <a:pt x="63079" y="43613"/>
                </a:lnTo>
                <a:lnTo>
                  <a:pt x="62904" y="43563"/>
                </a:lnTo>
                <a:lnTo>
                  <a:pt x="62730" y="43513"/>
                </a:lnTo>
                <a:lnTo>
                  <a:pt x="62556" y="43463"/>
                </a:lnTo>
                <a:lnTo>
                  <a:pt x="62382" y="43389"/>
                </a:lnTo>
                <a:lnTo>
                  <a:pt x="62232" y="43289"/>
                </a:lnTo>
                <a:lnTo>
                  <a:pt x="62232" y="43289"/>
                </a:lnTo>
                <a:lnTo>
                  <a:pt x="62083" y="43165"/>
                </a:lnTo>
                <a:lnTo>
                  <a:pt x="61934" y="43040"/>
                </a:lnTo>
                <a:lnTo>
                  <a:pt x="61809" y="42916"/>
                </a:lnTo>
                <a:lnTo>
                  <a:pt x="61685" y="42766"/>
                </a:lnTo>
                <a:lnTo>
                  <a:pt x="61585" y="42617"/>
                </a:lnTo>
                <a:lnTo>
                  <a:pt x="61510" y="42443"/>
                </a:lnTo>
                <a:lnTo>
                  <a:pt x="61436" y="42268"/>
                </a:lnTo>
                <a:lnTo>
                  <a:pt x="61386" y="42094"/>
                </a:lnTo>
                <a:lnTo>
                  <a:pt x="61336" y="41920"/>
                </a:lnTo>
                <a:lnTo>
                  <a:pt x="61311" y="41746"/>
                </a:lnTo>
                <a:lnTo>
                  <a:pt x="61311" y="41571"/>
                </a:lnTo>
                <a:lnTo>
                  <a:pt x="61336" y="41372"/>
                </a:lnTo>
                <a:lnTo>
                  <a:pt x="61361" y="41198"/>
                </a:lnTo>
                <a:lnTo>
                  <a:pt x="61386" y="41024"/>
                </a:lnTo>
                <a:lnTo>
                  <a:pt x="61461" y="40850"/>
                </a:lnTo>
                <a:lnTo>
                  <a:pt x="61535" y="40675"/>
                </a:lnTo>
                <a:lnTo>
                  <a:pt x="73708" y="15956"/>
                </a:lnTo>
                <a:lnTo>
                  <a:pt x="73708" y="15956"/>
                </a:lnTo>
                <a:lnTo>
                  <a:pt x="73857" y="15683"/>
                </a:lnTo>
                <a:lnTo>
                  <a:pt x="74032" y="15409"/>
                </a:lnTo>
                <a:lnTo>
                  <a:pt x="74206" y="15135"/>
                </a:lnTo>
                <a:lnTo>
                  <a:pt x="74380" y="14911"/>
                </a:lnTo>
                <a:lnTo>
                  <a:pt x="74579" y="14662"/>
                </a:lnTo>
                <a:lnTo>
                  <a:pt x="74803" y="14438"/>
                </a:lnTo>
                <a:lnTo>
                  <a:pt x="75002" y="14239"/>
                </a:lnTo>
                <a:lnTo>
                  <a:pt x="75251" y="14040"/>
                </a:lnTo>
                <a:lnTo>
                  <a:pt x="75475" y="13865"/>
                </a:lnTo>
                <a:lnTo>
                  <a:pt x="75724" y="13691"/>
                </a:lnTo>
                <a:lnTo>
                  <a:pt x="75973" y="13542"/>
                </a:lnTo>
                <a:lnTo>
                  <a:pt x="76247" y="13392"/>
                </a:lnTo>
                <a:lnTo>
                  <a:pt x="76496" y="13268"/>
                </a:lnTo>
                <a:lnTo>
                  <a:pt x="76770" y="13168"/>
                </a:lnTo>
                <a:lnTo>
                  <a:pt x="77044" y="13069"/>
                </a:lnTo>
                <a:lnTo>
                  <a:pt x="77342" y="12994"/>
                </a:lnTo>
                <a:lnTo>
                  <a:pt x="77616" y="12920"/>
                </a:lnTo>
                <a:lnTo>
                  <a:pt x="77915" y="12870"/>
                </a:lnTo>
                <a:lnTo>
                  <a:pt x="78214" y="12820"/>
                </a:lnTo>
                <a:lnTo>
                  <a:pt x="78487" y="12795"/>
                </a:lnTo>
                <a:lnTo>
                  <a:pt x="78786" y="12795"/>
                </a:lnTo>
                <a:lnTo>
                  <a:pt x="79085" y="12795"/>
                </a:lnTo>
                <a:lnTo>
                  <a:pt x="79384" y="12820"/>
                </a:lnTo>
                <a:lnTo>
                  <a:pt x="79682" y="12870"/>
                </a:lnTo>
                <a:lnTo>
                  <a:pt x="79981" y="12920"/>
                </a:lnTo>
                <a:lnTo>
                  <a:pt x="80280" y="12994"/>
                </a:lnTo>
                <a:lnTo>
                  <a:pt x="80554" y="13069"/>
                </a:lnTo>
                <a:lnTo>
                  <a:pt x="80852" y="13168"/>
                </a:lnTo>
                <a:lnTo>
                  <a:pt x="81126" y="13293"/>
                </a:lnTo>
                <a:lnTo>
                  <a:pt x="81425" y="13417"/>
                </a:lnTo>
                <a:lnTo>
                  <a:pt x="81699" y="13567"/>
                </a:lnTo>
                <a:lnTo>
                  <a:pt x="81948" y="13741"/>
                </a:lnTo>
                <a:lnTo>
                  <a:pt x="81948" y="13741"/>
                </a:lnTo>
                <a:lnTo>
                  <a:pt x="82221" y="13940"/>
                </a:lnTo>
                <a:lnTo>
                  <a:pt x="82470" y="14139"/>
                </a:lnTo>
                <a:lnTo>
                  <a:pt x="82694" y="14338"/>
                </a:lnTo>
                <a:lnTo>
                  <a:pt x="82918" y="14562"/>
                </a:lnTo>
                <a:lnTo>
                  <a:pt x="83118" y="14786"/>
                </a:lnTo>
                <a:lnTo>
                  <a:pt x="83317" y="15011"/>
                </a:lnTo>
                <a:lnTo>
                  <a:pt x="83491" y="15259"/>
                </a:lnTo>
                <a:lnTo>
                  <a:pt x="83640" y="15508"/>
                </a:lnTo>
                <a:lnTo>
                  <a:pt x="83790" y="15782"/>
                </a:lnTo>
                <a:lnTo>
                  <a:pt x="83939" y="16031"/>
                </a:lnTo>
                <a:lnTo>
                  <a:pt x="84063" y="16305"/>
                </a:lnTo>
                <a:lnTo>
                  <a:pt x="84163" y="16579"/>
                </a:lnTo>
                <a:lnTo>
                  <a:pt x="84238" y="16853"/>
                </a:lnTo>
                <a:lnTo>
                  <a:pt x="84337" y="17151"/>
                </a:lnTo>
                <a:lnTo>
                  <a:pt x="84387" y="17425"/>
                </a:lnTo>
                <a:lnTo>
                  <a:pt x="84437" y="17724"/>
                </a:lnTo>
                <a:lnTo>
                  <a:pt x="84462" y="18023"/>
                </a:lnTo>
                <a:lnTo>
                  <a:pt x="84487" y="18321"/>
                </a:lnTo>
                <a:lnTo>
                  <a:pt x="84487" y="18620"/>
                </a:lnTo>
                <a:lnTo>
                  <a:pt x="84462" y="18894"/>
                </a:lnTo>
                <a:lnTo>
                  <a:pt x="84437" y="19193"/>
                </a:lnTo>
                <a:lnTo>
                  <a:pt x="84387" y="19491"/>
                </a:lnTo>
                <a:lnTo>
                  <a:pt x="84337" y="19790"/>
                </a:lnTo>
                <a:lnTo>
                  <a:pt x="84263" y="20064"/>
                </a:lnTo>
                <a:lnTo>
                  <a:pt x="84163" y="20363"/>
                </a:lnTo>
                <a:lnTo>
                  <a:pt x="84063" y="20636"/>
                </a:lnTo>
                <a:lnTo>
                  <a:pt x="83939" y="20910"/>
                </a:lnTo>
                <a:lnTo>
                  <a:pt x="83790" y="21184"/>
                </a:lnTo>
                <a:lnTo>
                  <a:pt x="83640" y="21458"/>
                </a:lnTo>
                <a:lnTo>
                  <a:pt x="83466" y="21707"/>
                </a:lnTo>
                <a:lnTo>
                  <a:pt x="83267" y="21956"/>
                </a:lnTo>
                <a:lnTo>
                  <a:pt x="83068" y="22205"/>
                </a:lnTo>
                <a:lnTo>
                  <a:pt x="83068" y="22205"/>
                </a:lnTo>
                <a:close/>
                <a:moveTo>
                  <a:pt x="68505" y="13791"/>
                </a:moveTo>
                <a:lnTo>
                  <a:pt x="59644" y="39879"/>
                </a:lnTo>
                <a:lnTo>
                  <a:pt x="59644" y="39879"/>
                </a:lnTo>
                <a:lnTo>
                  <a:pt x="59569" y="40078"/>
                </a:lnTo>
                <a:lnTo>
                  <a:pt x="59494" y="40227"/>
                </a:lnTo>
                <a:lnTo>
                  <a:pt x="59395" y="40401"/>
                </a:lnTo>
                <a:lnTo>
                  <a:pt x="59270" y="40526"/>
                </a:lnTo>
                <a:lnTo>
                  <a:pt x="59171" y="40675"/>
                </a:lnTo>
                <a:lnTo>
                  <a:pt x="59021" y="40800"/>
                </a:lnTo>
                <a:lnTo>
                  <a:pt x="58872" y="40899"/>
                </a:lnTo>
                <a:lnTo>
                  <a:pt x="58722" y="40999"/>
                </a:lnTo>
                <a:lnTo>
                  <a:pt x="58573" y="41098"/>
                </a:lnTo>
                <a:lnTo>
                  <a:pt x="58399" y="41148"/>
                </a:lnTo>
                <a:lnTo>
                  <a:pt x="58225" y="41223"/>
                </a:lnTo>
                <a:lnTo>
                  <a:pt x="58050" y="41248"/>
                </a:lnTo>
                <a:lnTo>
                  <a:pt x="57876" y="41273"/>
                </a:lnTo>
                <a:lnTo>
                  <a:pt x="57677" y="41273"/>
                </a:lnTo>
                <a:lnTo>
                  <a:pt x="57503" y="41273"/>
                </a:lnTo>
                <a:lnTo>
                  <a:pt x="57304" y="41248"/>
                </a:lnTo>
                <a:lnTo>
                  <a:pt x="57304" y="41248"/>
                </a:lnTo>
                <a:lnTo>
                  <a:pt x="57129" y="41198"/>
                </a:lnTo>
                <a:lnTo>
                  <a:pt x="56930" y="41123"/>
                </a:lnTo>
                <a:lnTo>
                  <a:pt x="56781" y="41049"/>
                </a:lnTo>
                <a:lnTo>
                  <a:pt x="56607" y="40974"/>
                </a:lnTo>
                <a:lnTo>
                  <a:pt x="56457" y="40850"/>
                </a:lnTo>
                <a:lnTo>
                  <a:pt x="56333" y="40750"/>
                </a:lnTo>
                <a:lnTo>
                  <a:pt x="56183" y="40626"/>
                </a:lnTo>
                <a:lnTo>
                  <a:pt x="56084" y="40476"/>
                </a:lnTo>
                <a:lnTo>
                  <a:pt x="55984" y="40327"/>
                </a:lnTo>
                <a:lnTo>
                  <a:pt x="55885" y="40177"/>
                </a:lnTo>
                <a:lnTo>
                  <a:pt x="55810" y="40003"/>
                </a:lnTo>
                <a:lnTo>
                  <a:pt x="55735" y="39829"/>
                </a:lnTo>
                <a:lnTo>
                  <a:pt x="55686" y="39655"/>
                </a:lnTo>
                <a:lnTo>
                  <a:pt x="55661" y="39480"/>
                </a:lnTo>
                <a:lnTo>
                  <a:pt x="55661" y="39281"/>
                </a:lnTo>
                <a:lnTo>
                  <a:pt x="55661" y="39107"/>
                </a:lnTo>
                <a:lnTo>
                  <a:pt x="57453" y="11600"/>
                </a:lnTo>
                <a:lnTo>
                  <a:pt x="57453" y="11600"/>
                </a:lnTo>
                <a:lnTo>
                  <a:pt x="57478" y="11277"/>
                </a:lnTo>
                <a:lnTo>
                  <a:pt x="57528" y="10978"/>
                </a:lnTo>
                <a:lnTo>
                  <a:pt x="57602" y="10679"/>
                </a:lnTo>
                <a:lnTo>
                  <a:pt x="57677" y="10380"/>
                </a:lnTo>
                <a:lnTo>
                  <a:pt x="57777" y="10082"/>
                </a:lnTo>
                <a:lnTo>
                  <a:pt x="57876" y="9783"/>
                </a:lnTo>
                <a:lnTo>
                  <a:pt x="58001" y="9509"/>
                </a:lnTo>
                <a:lnTo>
                  <a:pt x="58150" y="9260"/>
                </a:lnTo>
                <a:lnTo>
                  <a:pt x="58299" y="8986"/>
                </a:lnTo>
                <a:lnTo>
                  <a:pt x="58449" y="8737"/>
                </a:lnTo>
                <a:lnTo>
                  <a:pt x="58623" y="8513"/>
                </a:lnTo>
                <a:lnTo>
                  <a:pt x="58822" y="8289"/>
                </a:lnTo>
                <a:lnTo>
                  <a:pt x="59021" y="8065"/>
                </a:lnTo>
                <a:lnTo>
                  <a:pt x="59220" y="7841"/>
                </a:lnTo>
                <a:lnTo>
                  <a:pt x="59444" y="7667"/>
                </a:lnTo>
                <a:lnTo>
                  <a:pt x="59668" y="7468"/>
                </a:lnTo>
                <a:lnTo>
                  <a:pt x="59917" y="7294"/>
                </a:lnTo>
                <a:lnTo>
                  <a:pt x="60141" y="7144"/>
                </a:lnTo>
                <a:lnTo>
                  <a:pt x="60415" y="6995"/>
                </a:lnTo>
                <a:lnTo>
                  <a:pt x="60664" y="6846"/>
                </a:lnTo>
                <a:lnTo>
                  <a:pt x="60938" y="6721"/>
                </a:lnTo>
                <a:lnTo>
                  <a:pt x="61212" y="6622"/>
                </a:lnTo>
                <a:lnTo>
                  <a:pt x="61510" y="6522"/>
                </a:lnTo>
                <a:lnTo>
                  <a:pt x="61784" y="6447"/>
                </a:lnTo>
                <a:lnTo>
                  <a:pt x="62083" y="6398"/>
                </a:lnTo>
                <a:lnTo>
                  <a:pt x="62382" y="6348"/>
                </a:lnTo>
                <a:lnTo>
                  <a:pt x="62680" y="6323"/>
                </a:lnTo>
                <a:lnTo>
                  <a:pt x="62979" y="6298"/>
                </a:lnTo>
                <a:lnTo>
                  <a:pt x="63303" y="6298"/>
                </a:lnTo>
                <a:lnTo>
                  <a:pt x="63601" y="6323"/>
                </a:lnTo>
                <a:lnTo>
                  <a:pt x="63925" y="6348"/>
                </a:lnTo>
                <a:lnTo>
                  <a:pt x="64224" y="6398"/>
                </a:lnTo>
                <a:lnTo>
                  <a:pt x="64224" y="6398"/>
                </a:lnTo>
                <a:lnTo>
                  <a:pt x="64547" y="6472"/>
                </a:lnTo>
                <a:lnTo>
                  <a:pt x="64846" y="6572"/>
                </a:lnTo>
                <a:lnTo>
                  <a:pt x="65145" y="6671"/>
                </a:lnTo>
                <a:lnTo>
                  <a:pt x="65419" y="6771"/>
                </a:lnTo>
                <a:lnTo>
                  <a:pt x="65692" y="6920"/>
                </a:lnTo>
                <a:lnTo>
                  <a:pt x="65966" y="7070"/>
                </a:lnTo>
                <a:lnTo>
                  <a:pt x="66215" y="7219"/>
                </a:lnTo>
                <a:lnTo>
                  <a:pt x="66464" y="7393"/>
                </a:lnTo>
                <a:lnTo>
                  <a:pt x="66713" y="7567"/>
                </a:lnTo>
                <a:lnTo>
                  <a:pt x="66937" y="7767"/>
                </a:lnTo>
                <a:lnTo>
                  <a:pt x="67136" y="7966"/>
                </a:lnTo>
                <a:lnTo>
                  <a:pt x="67360" y="8190"/>
                </a:lnTo>
                <a:lnTo>
                  <a:pt x="67535" y="8414"/>
                </a:lnTo>
                <a:lnTo>
                  <a:pt x="67709" y="8638"/>
                </a:lnTo>
                <a:lnTo>
                  <a:pt x="67883" y="8887"/>
                </a:lnTo>
                <a:lnTo>
                  <a:pt x="68032" y="9136"/>
                </a:lnTo>
                <a:lnTo>
                  <a:pt x="68182" y="9385"/>
                </a:lnTo>
                <a:lnTo>
                  <a:pt x="68306" y="9659"/>
                </a:lnTo>
                <a:lnTo>
                  <a:pt x="68431" y="9932"/>
                </a:lnTo>
                <a:lnTo>
                  <a:pt x="68530" y="10206"/>
                </a:lnTo>
                <a:lnTo>
                  <a:pt x="68605" y="10480"/>
                </a:lnTo>
                <a:lnTo>
                  <a:pt x="68680" y="10779"/>
                </a:lnTo>
                <a:lnTo>
                  <a:pt x="68729" y="11077"/>
                </a:lnTo>
                <a:lnTo>
                  <a:pt x="68779" y="11376"/>
                </a:lnTo>
                <a:lnTo>
                  <a:pt x="68804" y="11675"/>
                </a:lnTo>
                <a:lnTo>
                  <a:pt x="68804" y="11974"/>
                </a:lnTo>
                <a:lnTo>
                  <a:pt x="68804" y="12272"/>
                </a:lnTo>
                <a:lnTo>
                  <a:pt x="68779" y="12571"/>
                </a:lnTo>
                <a:lnTo>
                  <a:pt x="68729" y="12870"/>
                </a:lnTo>
                <a:lnTo>
                  <a:pt x="68680" y="13193"/>
                </a:lnTo>
                <a:lnTo>
                  <a:pt x="68605" y="13492"/>
                </a:lnTo>
                <a:lnTo>
                  <a:pt x="68505" y="13791"/>
                </a:lnTo>
                <a:lnTo>
                  <a:pt x="68505" y="13791"/>
                </a:lnTo>
                <a:close/>
                <a:moveTo>
                  <a:pt x="51827" y="11600"/>
                </a:moveTo>
                <a:lnTo>
                  <a:pt x="53619" y="39107"/>
                </a:lnTo>
                <a:lnTo>
                  <a:pt x="53619" y="39107"/>
                </a:lnTo>
                <a:lnTo>
                  <a:pt x="53619" y="39281"/>
                </a:lnTo>
                <a:lnTo>
                  <a:pt x="53619" y="39480"/>
                </a:lnTo>
                <a:lnTo>
                  <a:pt x="53570" y="39655"/>
                </a:lnTo>
                <a:lnTo>
                  <a:pt x="53545" y="39829"/>
                </a:lnTo>
                <a:lnTo>
                  <a:pt x="53470" y="40003"/>
                </a:lnTo>
                <a:lnTo>
                  <a:pt x="53395" y="40177"/>
                </a:lnTo>
                <a:lnTo>
                  <a:pt x="53296" y="40327"/>
                </a:lnTo>
                <a:lnTo>
                  <a:pt x="53196" y="40476"/>
                </a:lnTo>
                <a:lnTo>
                  <a:pt x="53072" y="40626"/>
                </a:lnTo>
                <a:lnTo>
                  <a:pt x="52947" y="40750"/>
                </a:lnTo>
                <a:lnTo>
                  <a:pt x="52823" y="40850"/>
                </a:lnTo>
                <a:lnTo>
                  <a:pt x="52673" y="40974"/>
                </a:lnTo>
                <a:lnTo>
                  <a:pt x="52499" y="41049"/>
                </a:lnTo>
                <a:lnTo>
                  <a:pt x="52325" y="41123"/>
                </a:lnTo>
                <a:lnTo>
                  <a:pt x="52151" y="41198"/>
                </a:lnTo>
                <a:lnTo>
                  <a:pt x="51976" y="41248"/>
                </a:lnTo>
                <a:lnTo>
                  <a:pt x="51976" y="41248"/>
                </a:lnTo>
                <a:lnTo>
                  <a:pt x="51777" y="41273"/>
                </a:lnTo>
                <a:lnTo>
                  <a:pt x="51603" y="41273"/>
                </a:lnTo>
                <a:lnTo>
                  <a:pt x="51404" y="41273"/>
                </a:lnTo>
                <a:lnTo>
                  <a:pt x="51230" y="41248"/>
                </a:lnTo>
                <a:lnTo>
                  <a:pt x="51055" y="41223"/>
                </a:lnTo>
                <a:lnTo>
                  <a:pt x="50881" y="41148"/>
                </a:lnTo>
                <a:lnTo>
                  <a:pt x="50707" y="41098"/>
                </a:lnTo>
                <a:lnTo>
                  <a:pt x="50558" y="40999"/>
                </a:lnTo>
                <a:lnTo>
                  <a:pt x="50383" y="40899"/>
                </a:lnTo>
                <a:lnTo>
                  <a:pt x="50259" y="40800"/>
                </a:lnTo>
                <a:lnTo>
                  <a:pt x="50110" y="40675"/>
                </a:lnTo>
                <a:lnTo>
                  <a:pt x="49985" y="40526"/>
                </a:lnTo>
                <a:lnTo>
                  <a:pt x="49885" y="40401"/>
                </a:lnTo>
                <a:lnTo>
                  <a:pt x="49786" y="40227"/>
                </a:lnTo>
                <a:lnTo>
                  <a:pt x="49711" y="40078"/>
                </a:lnTo>
                <a:lnTo>
                  <a:pt x="49637" y="39879"/>
                </a:lnTo>
                <a:lnTo>
                  <a:pt x="40775" y="13791"/>
                </a:lnTo>
                <a:lnTo>
                  <a:pt x="40775" y="13791"/>
                </a:lnTo>
                <a:lnTo>
                  <a:pt x="40675" y="13492"/>
                </a:lnTo>
                <a:lnTo>
                  <a:pt x="40600" y="13193"/>
                </a:lnTo>
                <a:lnTo>
                  <a:pt x="40551" y="12870"/>
                </a:lnTo>
                <a:lnTo>
                  <a:pt x="40501" y="12571"/>
                </a:lnTo>
                <a:lnTo>
                  <a:pt x="40476" y="12272"/>
                </a:lnTo>
                <a:lnTo>
                  <a:pt x="40476" y="11974"/>
                </a:lnTo>
                <a:lnTo>
                  <a:pt x="40476" y="11675"/>
                </a:lnTo>
                <a:lnTo>
                  <a:pt x="40501" y="11376"/>
                </a:lnTo>
                <a:lnTo>
                  <a:pt x="40551" y="11077"/>
                </a:lnTo>
                <a:lnTo>
                  <a:pt x="40600" y="10779"/>
                </a:lnTo>
                <a:lnTo>
                  <a:pt x="40675" y="10480"/>
                </a:lnTo>
                <a:lnTo>
                  <a:pt x="40750" y="10206"/>
                </a:lnTo>
                <a:lnTo>
                  <a:pt x="40849" y="9932"/>
                </a:lnTo>
                <a:lnTo>
                  <a:pt x="40974" y="9659"/>
                </a:lnTo>
                <a:lnTo>
                  <a:pt x="41098" y="9385"/>
                </a:lnTo>
                <a:lnTo>
                  <a:pt x="41248" y="9136"/>
                </a:lnTo>
                <a:lnTo>
                  <a:pt x="41397" y="8887"/>
                </a:lnTo>
                <a:lnTo>
                  <a:pt x="41546" y="8638"/>
                </a:lnTo>
                <a:lnTo>
                  <a:pt x="41745" y="8414"/>
                </a:lnTo>
                <a:lnTo>
                  <a:pt x="41920" y="8190"/>
                </a:lnTo>
                <a:lnTo>
                  <a:pt x="42119" y="7966"/>
                </a:lnTo>
                <a:lnTo>
                  <a:pt x="42343" y="7767"/>
                </a:lnTo>
                <a:lnTo>
                  <a:pt x="42567" y="7567"/>
                </a:lnTo>
                <a:lnTo>
                  <a:pt x="42816" y="7393"/>
                </a:lnTo>
                <a:lnTo>
                  <a:pt x="43040" y="7219"/>
                </a:lnTo>
                <a:lnTo>
                  <a:pt x="43314" y="7070"/>
                </a:lnTo>
                <a:lnTo>
                  <a:pt x="43563" y="6920"/>
                </a:lnTo>
                <a:lnTo>
                  <a:pt x="43861" y="6771"/>
                </a:lnTo>
                <a:lnTo>
                  <a:pt x="44135" y="6671"/>
                </a:lnTo>
                <a:lnTo>
                  <a:pt x="44434" y="6572"/>
                </a:lnTo>
                <a:lnTo>
                  <a:pt x="44733" y="6472"/>
                </a:lnTo>
                <a:lnTo>
                  <a:pt x="45056" y="6398"/>
                </a:lnTo>
                <a:lnTo>
                  <a:pt x="45056" y="6398"/>
                </a:lnTo>
                <a:lnTo>
                  <a:pt x="45355" y="6348"/>
                </a:lnTo>
                <a:lnTo>
                  <a:pt x="45679" y="6323"/>
                </a:lnTo>
                <a:lnTo>
                  <a:pt x="45977" y="6298"/>
                </a:lnTo>
                <a:lnTo>
                  <a:pt x="46301" y="6298"/>
                </a:lnTo>
                <a:lnTo>
                  <a:pt x="46600" y="6323"/>
                </a:lnTo>
                <a:lnTo>
                  <a:pt x="46898" y="6348"/>
                </a:lnTo>
                <a:lnTo>
                  <a:pt x="47197" y="6398"/>
                </a:lnTo>
                <a:lnTo>
                  <a:pt x="47496" y="6447"/>
                </a:lnTo>
                <a:lnTo>
                  <a:pt x="47770" y="6522"/>
                </a:lnTo>
                <a:lnTo>
                  <a:pt x="48068" y="6622"/>
                </a:lnTo>
                <a:lnTo>
                  <a:pt x="48342" y="6721"/>
                </a:lnTo>
                <a:lnTo>
                  <a:pt x="48616" y="6846"/>
                </a:lnTo>
                <a:lnTo>
                  <a:pt x="48865" y="6995"/>
                </a:lnTo>
                <a:lnTo>
                  <a:pt x="49114" y="7144"/>
                </a:lnTo>
                <a:lnTo>
                  <a:pt x="49363" y="7294"/>
                </a:lnTo>
                <a:lnTo>
                  <a:pt x="49612" y="7468"/>
                </a:lnTo>
                <a:lnTo>
                  <a:pt x="49836" y="7642"/>
                </a:lnTo>
                <a:lnTo>
                  <a:pt x="50060" y="7841"/>
                </a:lnTo>
                <a:lnTo>
                  <a:pt x="50259" y="8065"/>
                </a:lnTo>
                <a:lnTo>
                  <a:pt x="50458" y="8289"/>
                </a:lnTo>
                <a:lnTo>
                  <a:pt x="50657" y="8513"/>
                </a:lnTo>
                <a:lnTo>
                  <a:pt x="50831" y="8737"/>
                </a:lnTo>
                <a:lnTo>
                  <a:pt x="50981" y="8986"/>
                </a:lnTo>
                <a:lnTo>
                  <a:pt x="51130" y="9260"/>
                </a:lnTo>
                <a:lnTo>
                  <a:pt x="51279" y="9509"/>
                </a:lnTo>
                <a:lnTo>
                  <a:pt x="51404" y="9783"/>
                </a:lnTo>
                <a:lnTo>
                  <a:pt x="51504" y="10082"/>
                </a:lnTo>
                <a:lnTo>
                  <a:pt x="51603" y="10380"/>
                </a:lnTo>
                <a:lnTo>
                  <a:pt x="51678" y="10679"/>
                </a:lnTo>
                <a:lnTo>
                  <a:pt x="51752" y="10978"/>
                </a:lnTo>
                <a:lnTo>
                  <a:pt x="51777" y="11277"/>
                </a:lnTo>
                <a:lnTo>
                  <a:pt x="51827" y="11600"/>
                </a:lnTo>
                <a:lnTo>
                  <a:pt x="51827" y="11600"/>
                </a:lnTo>
                <a:close/>
                <a:moveTo>
                  <a:pt x="35572" y="15956"/>
                </a:moveTo>
                <a:lnTo>
                  <a:pt x="47745" y="40675"/>
                </a:lnTo>
                <a:lnTo>
                  <a:pt x="47745" y="40675"/>
                </a:lnTo>
                <a:lnTo>
                  <a:pt x="47819" y="40850"/>
                </a:lnTo>
                <a:lnTo>
                  <a:pt x="47894" y="41024"/>
                </a:lnTo>
                <a:lnTo>
                  <a:pt x="47919" y="41198"/>
                </a:lnTo>
                <a:lnTo>
                  <a:pt x="47944" y="41372"/>
                </a:lnTo>
                <a:lnTo>
                  <a:pt x="47969" y="41571"/>
                </a:lnTo>
                <a:lnTo>
                  <a:pt x="47944" y="41746"/>
                </a:lnTo>
                <a:lnTo>
                  <a:pt x="47919" y="41920"/>
                </a:lnTo>
                <a:lnTo>
                  <a:pt x="47894" y="42094"/>
                </a:lnTo>
                <a:lnTo>
                  <a:pt x="47844" y="42268"/>
                </a:lnTo>
                <a:lnTo>
                  <a:pt x="47770" y="42443"/>
                </a:lnTo>
                <a:lnTo>
                  <a:pt x="47670" y="42617"/>
                </a:lnTo>
                <a:lnTo>
                  <a:pt x="47595" y="42766"/>
                </a:lnTo>
                <a:lnTo>
                  <a:pt x="47471" y="42916"/>
                </a:lnTo>
                <a:lnTo>
                  <a:pt x="47346" y="43040"/>
                </a:lnTo>
                <a:lnTo>
                  <a:pt x="47197" y="43165"/>
                </a:lnTo>
                <a:lnTo>
                  <a:pt x="47048" y="43289"/>
                </a:lnTo>
                <a:lnTo>
                  <a:pt x="47048" y="43289"/>
                </a:lnTo>
                <a:lnTo>
                  <a:pt x="46873" y="43389"/>
                </a:lnTo>
                <a:lnTo>
                  <a:pt x="46724" y="43463"/>
                </a:lnTo>
                <a:lnTo>
                  <a:pt x="46550" y="43513"/>
                </a:lnTo>
                <a:lnTo>
                  <a:pt x="46376" y="43563"/>
                </a:lnTo>
                <a:lnTo>
                  <a:pt x="46176" y="43613"/>
                </a:lnTo>
                <a:lnTo>
                  <a:pt x="46002" y="43613"/>
                </a:lnTo>
                <a:lnTo>
                  <a:pt x="45828" y="43613"/>
                </a:lnTo>
                <a:lnTo>
                  <a:pt x="45654" y="43613"/>
                </a:lnTo>
                <a:lnTo>
                  <a:pt x="45455" y="43588"/>
                </a:lnTo>
                <a:lnTo>
                  <a:pt x="45280" y="43538"/>
                </a:lnTo>
                <a:lnTo>
                  <a:pt x="45106" y="43463"/>
                </a:lnTo>
                <a:lnTo>
                  <a:pt x="44957" y="43389"/>
                </a:lnTo>
                <a:lnTo>
                  <a:pt x="44782" y="43289"/>
                </a:lnTo>
                <a:lnTo>
                  <a:pt x="44633" y="43190"/>
                </a:lnTo>
                <a:lnTo>
                  <a:pt x="44509" y="43065"/>
                </a:lnTo>
                <a:lnTo>
                  <a:pt x="44359" y="42916"/>
                </a:lnTo>
                <a:lnTo>
                  <a:pt x="26212" y="22205"/>
                </a:lnTo>
                <a:lnTo>
                  <a:pt x="26212" y="22205"/>
                </a:lnTo>
                <a:lnTo>
                  <a:pt x="25988" y="21956"/>
                </a:lnTo>
                <a:lnTo>
                  <a:pt x="25814" y="21707"/>
                </a:lnTo>
                <a:lnTo>
                  <a:pt x="25640" y="21458"/>
                </a:lnTo>
                <a:lnTo>
                  <a:pt x="25490" y="21184"/>
                </a:lnTo>
                <a:lnTo>
                  <a:pt x="25341" y="20910"/>
                </a:lnTo>
                <a:lnTo>
                  <a:pt x="25217" y="20636"/>
                </a:lnTo>
                <a:lnTo>
                  <a:pt x="25117" y="20363"/>
                </a:lnTo>
                <a:lnTo>
                  <a:pt x="25017" y="20064"/>
                </a:lnTo>
                <a:lnTo>
                  <a:pt x="24943" y="19790"/>
                </a:lnTo>
                <a:lnTo>
                  <a:pt x="24893" y="19491"/>
                </a:lnTo>
                <a:lnTo>
                  <a:pt x="24843" y="19193"/>
                </a:lnTo>
                <a:lnTo>
                  <a:pt x="24818" y="18894"/>
                </a:lnTo>
                <a:lnTo>
                  <a:pt x="24793" y="18620"/>
                </a:lnTo>
                <a:lnTo>
                  <a:pt x="24793" y="18321"/>
                </a:lnTo>
                <a:lnTo>
                  <a:pt x="24818" y="18023"/>
                </a:lnTo>
                <a:lnTo>
                  <a:pt x="24843" y="17724"/>
                </a:lnTo>
                <a:lnTo>
                  <a:pt x="24893" y="17425"/>
                </a:lnTo>
                <a:lnTo>
                  <a:pt x="24943" y="17151"/>
                </a:lnTo>
                <a:lnTo>
                  <a:pt x="25017" y="16853"/>
                </a:lnTo>
                <a:lnTo>
                  <a:pt x="25117" y="16579"/>
                </a:lnTo>
                <a:lnTo>
                  <a:pt x="25217" y="16305"/>
                </a:lnTo>
                <a:lnTo>
                  <a:pt x="25341" y="16031"/>
                </a:lnTo>
                <a:lnTo>
                  <a:pt x="25465" y="15782"/>
                </a:lnTo>
                <a:lnTo>
                  <a:pt x="25615" y="15508"/>
                </a:lnTo>
                <a:lnTo>
                  <a:pt x="25789" y="15259"/>
                </a:lnTo>
                <a:lnTo>
                  <a:pt x="25963" y="15011"/>
                </a:lnTo>
                <a:lnTo>
                  <a:pt x="26162" y="14786"/>
                </a:lnTo>
                <a:lnTo>
                  <a:pt x="26362" y="14562"/>
                </a:lnTo>
                <a:lnTo>
                  <a:pt x="26586" y="14338"/>
                </a:lnTo>
                <a:lnTo>
                  <a:pt x="26810" y="14139"/>
                </a:lnTo>
                <a:lnTo>
                  <a:pt x="27059" y="13940"/>
                </a:lnTo>
                <a:lnTo>
                  <a:pt x="27308" y="13741"/>
                </a:lnTo>
                <a:lnTo>
                  <a:pt x="27308" y="13741"/>
                </a:lnTo>
                <a:lnTo>
                  <a:pt x="27581" y="13567"/>
                </a:lnTo>
                <a:lnTo>
                  <a:pt x="27855" y="13417"/>
                </a:lnTo>
                <a:lnTo>
                  <a:pt x="28154" y="13293"/>
                </a:lnTo>
                <a:lnTo>
                  <a:pt x="28428" y="13168"/>
                </a:lnTo>
                <a:lnTo>
                  <a:pt x="28726" y="13069"/>
                </a:lnTo>
                <a:lnTo>
                  <a:pt x="29000" y="12994"/>
                </a:lnTo>
                <a:lnTo>
                  <a:pt x="29299" y="12920"/>
                </a:lnTo>
                <a:lnTo>
                  <a:pt x="29598" y="12870"/>
                </a:lnTo>
                <a:lnTo>
                  <a:pt x="29896" y="12820"/>
                </a:lnTo>
                <a:lnTo>
                  <a:pt x="30195" y="12795"/>
                </a:lnTo>
                <a:lnTo>
                  <a:pt x="30494" y="12795"/>
                </a:lnTo>
                <a:lnTo>
                  <a:pt x="30768" y="12795"/>
                </a:lnTo>
                <a:lnTo>
                  <a:pt x="31066" y="12820"/>
                </a:lnTo>
                <a:lnTo>
                  <a:pt x="31365" y="12870"/>
                </a:lnTo>
                <a:lnTo>
                  <a:pt x="31664" y="12920"/>
                </a:lnTo>
                <a:lnTo>
                  <a:pt x="31938" y="12994"/>
                </a:lnTo>
                <a:lnTo>
                  <a:pt x="32211" y="13069"/>
                </a:lnTo>
                <a:lnTo>
                  <a:pt x="32510" y="13168"/>
                </a:lnTo>
                <a:lnTo>
                  <a:pt x="32784" y="13268"/>
                </a:lnTo>
                <a:lnTo>
                  <a:pt x="33033" y="13417"/>
                </a:lnTo>
                <a:lnTo>
                  <a:pt x="33307" y="13542"/>
                </a:lnTo>
                <a:lnTo>
                  <a:pt x="33556" y="13691"/>
                </a:lnTo>
                <a:lnTo>
                  <a:pt x="33805" y="13865"/>
                </a:lnTo>
                <a:lnTo>
                  <a:pt x="34029" y="14040"/>
                </a:lnTo>
                <a:lnTo>
                  <a:pt x="34253" y="14239"/>
                </a:lnTo>
                <a:lnTo>
                  <a:pt x="34477" y="14438"/>
                </a:lnTo>
                <a:lnTo>
                  <a:pt x="34701" y="14662"/>
                </a:lnTo>
                <a:lnTo>
                  <a:pt x="34900" y="14911"/>
                </a:lnTo>
                <a:lnTo>
                  <a:pt x="35074" y="15135"/>
                </a:lnTo>
                <a:lnTo>
                  <a:pt x="35248" y="15409"/>
                </a:lnTo>
                <a:lnTo>
                  <a:pt x="35423" y="15683"/>
                </a:lnTo>
                <a:lnTo>
                  <a:pt x="35572" y="15956"/>
                </a:lnTo>
                <a:lnTo>
                  <a:pt x="35572" y="15956"/>
                </a:lnTo>
                <a:close/>
                <a:moveTo>
                  <a:pt x="22205" y="26212"/>
                </a:moveTo>
                <a:lnTo>
                  <a:pt x="42940" y="44359"/>
                </a:lnTo>
                <a:lnTo>
                  <a:pt x="42940" y="44359"/>
                </a:lnTo>
                <a:lnTo>
                  <a:pt x="43065" y="44509"/>
                </a:lnTo>
                <a:lnTo>
                  <a:pt x="43189" y="44633"/>
                </a:lnTo>
                <a:lnTo>
                  <a:pt x="43289" y="44783"/>
                </a:lnTo>
                <a:lnTo>
                  <a:pt x="43388" y="44957"/>
                </a:lnTo>
                <a:lnTo>
                  <a:pt x="43463" y="45106"/>
                </a:lnTo>
                <a:lnTo>
                  <a:pt x="43538" y="45281"/>
                </a:lnTo>
                <a:lnTo>
                  <a:pt x="43588" y="45455"/>
                </a:lnTo>
                <a:lnTo>
                  <a:pt x="43612" y="45629"/>
                </a:lnTo>
                <a:lnTo>
                  <a:pt x="43612" y="45828"/>
                </a:lnTo>
                <a:lnTo>
                  <a:pt x="43612" y="46002"/>
                </a:lnTo>
                <a:lnTo>
                  <a:pt x="43612" y="46177"/>
                </a:lnTo>
                <a:lnTo>
                  <a:pt x="43588" y="46376"/>
                </a:lnTo>
                <a:lnTo>
                  <a:pt x="43538" y="46550"/>
                </a:lnTo>
                <a:lnTo>
                  <a:pt x="43463" y="46724"/>
                </a:lnTo>
                <a:lnTo>
                  <a:pt x="43388" y="46874"/>
                </a:lnTo>
                <a:lnTo>
                  <a:pt x="43289" y="47048"/>
                </a:lnTo>
                <a:lnTo>
                  <a:pt x="43289" y="47048"/>
                </a:lnTo>
                <a:lnTo>
                  <a:pt x="43164" y="47197"/>
                </a:lnTo>
                <a:lnTo>
                  <a:pt x="43040" y="47347"/>
                </a:lnTo>
                <a:lnTo>
                  <a:pt x="42915" y="47471"/>
                </a:lnTo>
                <a:lnTo>
                  <a:pt x="42766" y="47571"/>
                </a:lnTo>
                <a:lnTo>
                  <a:pt x="42617" y="47670"/>
                </a:lnTo>
                <a:lnTo>
                  <a:pt x="42442" y="47770"/>
                </a:lnTo>
                <a:lnTo>
                  <a:pt x="42268" y="47845"/>
                </a:lnTo>
                <a:lnTo>
                  <a:pt x="42094" y="47894"/>
                </a:lnTo>
                <a:lnTo>
                  <a:pt x="41920" y="47919"/>
                </a:lnTo>
                <a:lnTo>
                  <a:pt x="41745" y="47944"/>
                </a:lnTo>
                <a:lnTo>
                  <a:pt x="41571" y="47969"/>
                </a:lnTo>
                <a:lnTo>
                  <a:pt x="41397" y="47944"/>
                </a:lnTo>
                <a:lnTo>
                  <a:pt x="41198" y="47919"/>
                </a:lnTo>
                <a:lnTo>
                  <a:pt x="41024" y="47894"/>
                </a:lnTo>
                <a:lnTo>
                  <a:pt x="40849" y="47820"/>
                </a:lnTo>
                <a:lnTo>
                  <a:pt x="40675" y="47745"/>
                </a:lnTo>
                <a:lnTo>
                  <a:pt x="15956" y="35572"/>
                </a:lnTo>
                <a:lnTo>
                  <a:pt x="15956" y="35572"/>
                </a:lnTo>
                <a:lnTo>
                  <a:pt x="15683" y="35423"/>
                </a:lnTo>
                <a:lnTo>
                  <a:pt x="15409" y="35249"/>
                </a:lnTo>
                <a:lnTo>
                  <a:pt x="15160" y="35074"/>
                </a:lnTo>
                <a:lnTo>
                  <a:pt x="14911" y="34900"/>
                </a:lnTo>
                <a:lnTo>
                  <a:pt x="14662" y="34701"/>
                </a:lnTo>
                <a:lnTo>
                  <a:pt x="14438" y="34477"/>
                </a:lnTo>
                <a:lnTo>
                  <a:pt x="14239" y="34253"/>
                </a:lnTo>
                <a:lnTo>
                  <a:pt x="14040" y="34029"/>
                </a:lnTo>
                <a:lnTo>
                  <a:pt x="13865" y="33805"/>
                </a:lnTo>
                <a:lnTo>
                  <a:pt x="13691" y="33556"/>
                </a:lnTo>
                <a:lnTo>
                  <a:pt x="13542" y="33307"/>
                </a:lnTo>
                <a:lnTo>
                  <a:pt x="13417" y="33033"/>
                </a:lnTo>
                <a:lnTo>
                  <a:pt x="13268" y="32759"/>
                </a:lnTo>
                <a:lnTo>
                  <a:pt x="13168" y="32510"/>
                </a:lnTo>
                <a:lnTo>
                  <a:pt x="13069" y="32212"/>
                </a:lnTo>
                <a:lnTo>
                  <a:pt x="12994" y="31938"/>
                </a:lnTo>
                <a:lnTo>
                  <a:pt x="12919" y="31664"/>
                </a:lnTo>
                <a:lnTo>
                  <a:pt x="12870" y="31365"/>
                </a:lnTo>
                <a:lnTo>
                  <a:pt x="12820" y="31067"/>
                </a:lnTo>
                <a:lnTo>
                  <a:pt x="12795" y="30768"/>
                </a:lnTo>
                <a:lnTo>
                  <a:pt x="12795" y="30494"/>
                </a:lnTo>
                <a:lnTo>
                  <a:pt x="12795" y="30195"/>
                </a:lnTo>
                <a:lnTo>
                  <a:pt x="12820" y="29897"/>
                </a:lnTo>
                <a:lnTo>
                  <a:pt x="12870" y="29598"/>
                </a:lnTo>
                <a:lnTo>
                  <a:pt x="12919" y="29299"/>
                </a:lnTo>
                <a:lnTo>
                  <a:pt x="12994" y="29000"/>
                </a:lnTo>
                <a:lnTo>
                  <a:pt x="13069" y="28702"/>
                </a:lnTo>
                <a:lnTo>
                  <a:pt x="13168" y="28428"/>
                </a:lnTo>
                <a:lnTo>
                  <a:pt x="13293" y="28154"/>
                </a:lnTo>
                <a:lnTo>
                  <a:pt x="13417" y="27855"/>
                </a:lnTo>
                <a:lnTo>
                  <a:pt x="13592" y="27582"/>
                </a:lnTo>
                <a:lnTo>
                  <a:pt x="13741" y="27308"/>
                </a:lnTo>
                <a:lnTo>
                  <a:pt x="13741" y="27308"/>
                </a:lnTo>
                <a:lnTo>
                  <a:pt x="13940" y="27059"/>
                </a:lnTo>
                <a:lnTo>
                  <a:pt x="14139" y="26810"/>
                </a:lnTo>
                <a:lnTo>
                  <a:pt x="14338" y="26586"/>
                </a:lnTo>
                <a:lnTo>
                  <a:pt x="14562" y="26362"/>
                </a:lnTo>
                <a:lnTo>
                  <a:pt x="14786" y="26163"/>
                </a:lnTo>
                <a:lnTo>
                  <a:pt x="15010" y="25963"/>
                </a:lnTo>
                <a:lnTo>
                  <a:pt x="15259" y="25789"/>
                </a:lnTo>
                <a:lnTo>
                  <a:pt x="15508" y="25615"/>
                </a:lnTo>
                <a:lnTo>
                  <a:pt x="15782" y="25466"/>
                </a:lnTo>
                <a:lnTo>
                  <a:pt x="16031" y="25341"/>
                </a:lnTo>
                <a:lnTo>
                  <a:pt x="16305" y="25217"/>
                </a:lnTo>
                <a:lnTo>
                  <a:pt x="16579" y="25117"/>
                </a:lnTo>
                <a:lnTo>
                  <a:pt x="16853" y="25018"/>
                </a:lnTo>
                <a:lnTo>
                  <a:pt x="17151" y="24943"/>
                </a:lnTo>
                <a:lnTo>
                  <a:pt x="17450" y="24893"/>
                </a:lnTo>
                <a:lnTo>
                  <a:pt x="17724" y="24843"/>
                </a:lnTo>
                <a:lnTo>
                  <a:pt x="18022" y="24818"/>
                </a:lnTo>
                <a:lnTo>
                  <a:pt x="18321" y="24794"/>
                </a:lnTo>
                <a:lnTo>
                  <a:pt x="18620" y="24794"/>
                </a:lnTo>
                <a:lnTo>
                  <a:pt x="18894" y="24818"/>
                </a:lnTo>
                <a:lnTo>
                  <a:pt x="19192" y="24843"/>
                </a:lnTo>
                <a:lnTo>
                  <a:pt x="19491" y="24893"/>
                </a:lnTo>
                <a:lnTo>
                  <a:pt x="19790" y="24943"/>
                </a:lnTo>
                <a:lnTo>
                  <a:pt x="20064" y="25018"/>
                </a:lnTo>
                <a:lnTo>
                  <a:pt x="20362" y="25117"/>
                </a:lnTo>
                <a:lnTo>
                  <a:pt x="20636" y="25217"/>
                </a:lnTo>
                <a:lnTo>
                  <a:pt x="20910" y="25341"/>
                </a:lnTo>
                <a:lnTo>
                  <a:pt x="21184" y="25491"/>
                </a:lnTo>
                <a:lnTo>
                  <a:pt x="21458" y="25640"/>
                </a:lnTo>
                <a:lnTo>
                  <a:pt x="21707" y="25814"/>
                </a:lnTo>
                <a:lnTo>
                  <a:pt x="21980" y="25988"/>
                </a:lnTo>
                <a:lnTo>
                  <a:pt x="22205" y="26212"/>
                </a:lnTo>
                <a:lnTo>
                  <a:pt x="22205" y="26212"/>
                </a:lnTo>
                <a:close/>
                <a:moveTo>
                  <a:pt x="13791" y="40775"/>
                </a:moveTo>
                <a:lnTo>
                  <a:pt x="39879" y="49637"/>
                </a:lnTo>
                <a:lnTo>
                  <a:pt x="39879" y="49637"/>
                </a:lnTo>
                <a:lnTo>
                  <a:pt x="40078" y="49711"/>
                </a:lnTo>
                <a:lnTo>
                  <a:pt x="40227" y="49786"/>
                </a:lnTo>
                <a:lnTo>
                  <a:pt x="40401" y="49886"/>
                </a:lnTo>
                <a:lnTo>
                  <a:pt x="40551" y="49985"/>
                </a:lnTo>
                <a:lnTo>
                  <a:pt x="40675" y="50110"/>
                </a:lnTo>
                <a:lnTo>
                  <a:pt x="40800" y="50259"/>
                </a:lnTo>
                <a:lnTo>
                  <a:pt x="40899" y="50384"/>
                </a:lnTo>
                <a:lnTo>
                  <a:pt x="40999" y="50558"/>
                </a:lnTo>
                <a:lnTo>
                  <a:pt x="41098" y="50707"/>
                </a:lnTo>
                <a:lnTo>
                  <a:pt x="41148" y="50881"/>
                </a:lnTo>
                <a:lnTo>
                  <a:pt x="41223" y="51056"/>
                </a:lnTo>
                <a:lnTo>
                  <a:pt x="41248" y="51230"/>
                </a:lnTo>
                <a:lnTo>
                  <a:pt x="41273" y="51404"/>
                </a:lnTo>
                <a:lnTo>
                  <a:pt x="41273" y="51603"/>
                </a:lnTo>
                <a:lnTo>
                  <a:pt x="41273" y="51778"/>
                </a:lnTo>
                <a:lnTo>
                  <a:pt x="41248" y="51977"/>
                </a:lnTo>
                <a:lnTo>
                  <a:pt x="41248" y="51977"/>
                </a:lnTo>
                <a:lnTo>
                  <a:pt x="41198" y="52151"/>
                </a:lnTo>
                <a:lnTo>
                  <a:pt x="41123" y="52325"/>
                </a:lnTo>
                <a:lnTo>
                  <a:pt x="41048" y="52500"/>
                </a:lnTo>
                <a:lnTo>
                  <a:pt x="40974" y="52674"/>
                </a:lnTo>
                <a:lnTo>
                  <a:pt x="40849" y="52823"/>
                </a:lnTo>
                <a:lnTo>
                  <a:pt x="40750" y="52948"/>
                </a:lnTo>
                <a:lnTo>
                  <a:pt x="40625" y="53072"/>
                </a:lnTo>
                <a:lnTo>
                  <a:pt x="40476" y="53197"/>
                </a:lnTo>
                <a:lnTo>
                  <a:pt x="40327" y="53296"/>
                </a:lnTo>
                <a:lnTo>
                  <a:pt x="40177" y="53396"/>
                </a:lnTo>
                <a:lnTo>
                  <a:pt x="40003" y="53470"/>
                </a:lnTo>
                <a:lnTo>
                  <a:pt x="39829" y="53520"/>
                </a:lnTo>
                <a:lnTo>
                  <a:pt x="39654" y="53570"/>
                </a:lnTo>
                <a:lnTo>
                  <a:pt x="39480" y="53620"/>
                </a:lnTo>
                <a:lnTo>
                  <a:pt x="39281" y="53620"/>
                </a:lnTo>
                <a:lnTo>
                  <a:pt x="39107" y="53620"/>
                </a:lnTo>
                <a:lnTo>
                  <a:pt x="11600" y="51827"/>
                </a:lnTo>
                <a:lnTo>
                  <a:pt x="11600" y="51827"/>
                </a:lnTo>
                <a:lnTo>
                  <a:pt x="11277" y="51778"/>
                </a:lnTo>
                <a:lnTo>
                  <a:pt x="10978" y="51753"/>
                </a:lnTo>
                <a:lnTo>
                  <a:pt x="10679" y="51678"/>
                </a:lnTo>
                <a:lnTo>
                  <a:pt x="10380" y="51603"/>
                </a:lnTo>
                <a:lnTo>
                  <a:pt x="10082" y="51504"/>
                </a:lnTo>
                <a:lnTo>
                  <a:pt x="9808" y="51404"/>
                </a:lnTo>
                <a:lnTo>
                  <a:pt x="9509" y="51280"/>
                </a:lnTo>
                <a:lnTo>
                  <a:pt x="9260" y="51130"/>
                </a:lnTo>
                <a:lnTo>
                  <a:pt x="8986" y="50981"/>
                </a:lnTo>
                <a:lnTo>
                  <a:pt x="8737" y="50832"/>
                </a:lnTo>
                <a:lnTo>
                  <a:pt x="8513" y="50657"/>
                </a:lnTo>
                <a:lnTo>
                  <a:pt x="8289" y="50458"/>
                </a:lnTo>
                <a:lnTo>
                  <a:pt x="8065" y="50259"/>
                </a:lnTo>
                <a:lnTo>
                  <a:pt x="7841" y="50060"/>
                </a:lnTo>
                <a:lnTo>
                  <a:pt x="7667" y="49836"/>
                </a:lnTo>
                <a:lnTo>
                  <a:pt x="7468" y="49612"/>
                </a:lnTo>
                <a:lnTo>
                  <a:pt x="7294" y="49363"/>
                </a:lnTo>
                <a:lnTo>
                  <a:pt x="7144" y="49114"/>
                </a:lnTo>
                <a:lnTo>
                  <a:pt x="6995" y="48865"/>
                </a:lnTo>
                <a:lnTo>
                  <a:pt x="6846" y="48616"/>
                </a:lnTo>
                <a:lnTo>
                  <a:pt x="6746" y="48342"/>
                </a:lnTo>
                <a:lnTo>
                  <a:pt x="6622" y="48069"/>
                </a:lnTo>
                <a:lnTo>
                  <a:pt x="6522" y="47770"/>
                </a:lnTo>
                <a:lnTo>
                  <a:pt x="6447" y="47496"/>
                </a:lnTo>
                <a:lnTo>
                  <a:pt x="6397" y="47197"/>
                </a:lnTo>
                <a:lnTo>
                  <a:pt x="6348" y="46899"/>
                </a:lnTo>
                <a:lnTo>
                  <a:pt x="6323" y="46600"/>
                </a:lnTo>
                <a:lnTo>
                  <a:pt x="6298" y="46301"/>
                </a:lnTo>
                <a:lnTo>
                  <a:pt x="6298" y="45978"/>
                </a:lnTo>
                <a:lnTo>
                  <a:pt x="6323" y="45679"/>
                </a:lnTo>
                <a:lnTo>
                  <a:pt x="6348" y="45355"/>
                </a:lnTo>
                <a:lnTo>
                  <a:pt x="6397" y="45032"/>
                </a:lnTo>
                <a:lnTo>
                  <a:pt x="6397" y="45032"/>
                </a:lnTo>
                <a:lnTo>
                  <a:pt x="6472" y="44733"/>
                </a:lnTo>
                <a:lnTo>
                  <a:pt x="6572" y="44434"/>
                </a:lnTo>
                <a:lnTo>
                  <a:pt x="6671" y="44135"/>
                </a:lnTo>
                <a:lnTo>
                  <a:pt x="6771" y="43862"/>
                </a:lnTo>
                <a:lnTo>
                  <a:pt x="6920" y="43563"/>
                </a:lnTo>
                <a:lnTo>
                  <a:pt x="7070" y="43314"/>
                </a:lnTo>
                <a:lnTo>
                  <a:pt x="7219" y="43040"/>
                </a:lnTo>
                <a:lnTo>
                  <a:pt x="7393" y="42816"/>
                </a:lnTo>
                <a:lnTo>
                  <a:pt x="7567" y="42567"/>
                </a:lnTo>
                <a:lnTo>
                  <a:pt x="7767" y="42343"/>
                </a:lnTo>
                <a:lnTo>
                  <a:pt x="7966" y="42119"/>
                </a:lnTo>
                <a:lnTo>
                  <a:pt x="8190" y="41920"/>
                </a:lnTo>
                <a:lnTo>
                  <a:pt x="8414" y="41746"/>
                </a:lnTo>
                <a:lnTo>
                  <a:pt x="8638" y="41547"/>
                </a:lnTo>
                <a:lnTo>
                  <a:pt x="8887" y="41397"/>
                </a:lnTo>
                <a:lnTo>
                  <a:pt x="9136" y="41248"/>
                </a:lnTo>
                <a:lnTo>
                  <a:pt x="9385" y="41098"/>
                </a:lnTo>
                <a:lnTo>
                  <a:pt x="9658" y="40974"/>
                </a:lnTo>
                <a:lnTo>
                  <a:pt x="9932" y="40850"/>
                </a:lnTo>
                <a:lnTo>
                  <a:pt x="10206" y="40750"/>
                </a:lnTo>
                <a:lnTo>
                  <a:pt x="10505" y="40675"/>
                </a:lnTo>
                <a:lnTo>
                  <a:pt x="10779" y="40601"/>
                </a:lnTo>
                <a:lnTo>
                  <a:pt x="11077" y="40551"/>
                </a:lnTo>
                <a:lnTo>
                  <a:pt x="11376" y="40501"/>
                </a:lnTo>
                <a:lnTo>
                  <a:pt x="11675" y="40476"/>
                </a:lnTo>
                <a:lnTo>
                  <a:pt x="11974" y="40476"/>
                </a:lnTo>
                <a:lnTo>
                  <a:pt x="12272" y="40476"/>
                </a:lnTo>
                <a:lnTo>
                  <a:pt x="12571" y="40501"/>
                </a:lnTo>
                <a:lnTo>
                  <a:pt x="12895" y="40551"/>
                </a:lnTo>
                <a:lnTo>
                  <a:pt x="13193" y="40601"/>
                </a:lnTo>
                <a:lnTo>
                  <a:pt x="13492" y="40675"/>
                </a:lnTo>
                <a:lnTo>
                  <a:pt x="13791" y="40775"/>
                </a:lnTo>
                <a:lnTo>
                  <a:pt x="13791" y="40775"/>
                </a:lnTo>
                <a:close/>
                <a:moveTo>
                  <a:pt x="11600" y="57453"/>
                </a:moveTo>
                <a:lnTo>
                  <a:pt x="39107" y="55661"/>
                </a:lnTo>
                <a:lnTo>
                  <a:pt x="39107" y="55661"/>
                </a:lnTo>
                <a:lnTo>
                  <a:pt x="39281" y="55661"/>
                </a:lnTo>
                <a:lnTo>
                  <a:pt x="39480" y="55661"/>
                </a:lnTo>
                <a:lnTo>
                  <a:pt x="39654" y="55686"/>
                </a:lnTo>
                <a:lnTo>
                  <a:pt x="39829" y="55736"/>
                </a:lnTo>
                <a:lnTo>
                  <a:pt x="40003" y="55810"/>
                </a:lnTo>
                <a:lnTo>
                  <a:pt x="40177" y="55885"/>
                </a:lnTo>
                <a:lnTo>
                  <a:pt x="40327" y="55960"/>
                </a:lnTo>
                <a:lnTo>
                  <a:pt x="40476" y="56084"/>
                </a:lnTo>
                <a:lnTo>
                  <a:pt x="40625" y="56184"/>
                </a:lnTo>
                <a:lnTo>
                  <a:pt x="40750" y="56308"/>
                </a:lnTo>
                <a:lnTo>
                  <a:pt x="40849" y="56458"/>
                </a:lnTo>
                <a:lnTo>
                  <a:pt x="40974" y="56607"/>
                </a:lnTo>
                <a:lnTo>
                  <a:pt x="41048" y="56781"/>
                </a:lnTo>
                <a:lnTo>
                  <a:pt x="41123" y="56930"/>
                </a:lnTo>
                <a:lnTo>
                  <a:pt x="41198" y="57105"/>
                </a:lnTo>
                <a:lnTo>
                  <a:pt x="41248" y="57304"/>
                </a:lnTo>
                <a:lnTo>
                  <a:pt x="41248" y="57304"/>
                </a:lnTo>
                <a:lnTo>
                  <a:pt x="41273" y="57503"/>
                </a:lnTo>
                <a:lnTo>
                  <a:pt x="41273" y="57677"/>
                </a:lnTo>
                <a:lnTo>
                  <a:pt x="41273" y="57876"/>
                </a:lnTo>
                <a:lnTo>
                  <a:pt x="41248" y="58051"/>
                </a:lnTo>
                <a:lnTo>
                  <a:pt x="41223" y="58225"/>
                </a:lnTo>
                <a:lnTo>
                  <a:pt x="41148" y="58399"/>
                </a:lnTo>
                <a:lnTo>
                  <a:pt x="41098" y="58573"/>
                </a:lnTo>
                <a:lnTo>
                  <a:pt x="40999" y="58723"/>
                </a:lnTo>
                <a:lnTo>
                  <a:pt x="40899" y="58872"/>
                </a:lnTo>
                <a:lnTo>
                  <a:pt x="40800" y="59022"/>
                </a:lnTo>
                <a:lnTo>
                  <a:pt x="40675" y="59146"/>
                </a:lnTo>
                <a:lnTo>
                  <a:pt x="40551" y="59270"/>
                </a:lnTo>
                <a:lnTo>
                  <a:pt x="40401" y="59395"/>
                </a:lnTo>
                <a:lnTo>
                  <a:pt x="40227" y="59494"/>
                </a:lnTo>
                <a:lnTo>
                  <a:pt x="40078" y="59569"/>
                </a:lnTo>
                <a:lnTo>
                  <a:pt x="39879" y="59644"/>
                </a:lnTo>
                <a:lnTo>
                  <a:pt x="13791" y="68506"/>
                </a:lnTo>
                <a:lnTo>
                  <a:pt x="13791" y="68506"/>
                </a:lnTo>
                <a:lnTo>
                  <a:pt x="13492" y="68605"/>
                </a:lnTo>
                <a:lnTo>
                  <a:pt x="13193" y="68680"/>
                </a:lnTo>
                <a:lnTo>
                  <a:pt x="12895" y="68730"/>
                </a:lnTo>
                <a:lnTo>
                  <a:pt x="12571" y="68780"/>
                </a:lnTo>
                <a:lnTo>
                  <a:pt x="12272" y="68804"/>
                </a:lnTo>
                <a:lnTo>
                  <a:pt x="11974" y="68804"/>
                </a:lnTo>
                <a:lnTo>
                  <a:pt x="11675" y="68804"/>
                </a:lnTo>
                <a:lnTo>
                  <a:pt x="11376" y="68780"/>
                </a:lnTo>
                <a:lnTo>
                  <a:pt x="11077" y="68730"/>
                </a:lnTo>
                <a:lnTo>
                  <a:pt x="10779" y="68680"/>
                </a:lnTo>
                <a:lnTo>
                  <a:pt x="10505" y="68605"/>
                </a:lnTo>
                <a:lnTo>
                  <a:pt x="10206" y="68531"/>
                </a:lnTo>
                <a:lnTo>
                  <a:pt x="9932" y="68431"/>
                </a:lnTo>
                <a:lnTo>
                  <a:pt x="9658" y="68307"/>
                </a:lnTo>
                <a:lnTo>
                  <a:pt x="9385" y="68182"/>
                </a:lnTo>
                <a:lnTo>
                  <a:pt x="9136" y="68033"/>
                </a:lnTo>
                <a:lnTo>
                  <a:pt x="8887" y="67883"/>
                </a:lnTo>
                <a:lnTo>
                  <a:pt x="8638" y="67709"/>
                </a:lnTo>
                <a:lnTo>
                  <a:pt x="8414" y="67535"/>
                </a:lnTo>
                <a:lnTo>
                  <a:pt x="8190" y="67361"/>
                </a:lnTo>
                <a:lnTo>
                  <a:pt x="7966" y="67137"/>
                </a:lnTo>
                <a:lnTo>
                  <a:pt x="7767" y="66938"/>
                </a:lnTo>
                <a:lnTo>
                  <a:pt x="7567" y="66713"/>
                </a:lnTo>
                <a:lnTo>
                  <a:pt x="7393" y="66465"/>
                </a:lnTo>
                <a:lnTo>
                  <a:pt x="7219" y="66216"/>
                </a:lnTo>
                <a:lnTo>
                  <a:pt x="7070" y="65967"/>
                </a:lnTo>
                <a:lnTo>
                  <a:pt x="6920" y="65693"/>
                </a:lnTo>
                <a:lnTo>
                  <a:pt x="6771" y="65419"/>
                </a:lnTo>
                <a:lnTo>
                  <a:pt x="6671" y="65145"/>
                </a:lnTo>
                <a:lnTo>
                  <a:pt x="6572" y="64846"/>
                </a:lnTo>
                <a:lnTo>
                  <a:pt x="6472" y="64548"/>
                </a:lnTo>
                <a:lnTo>
                  <a:pt x="6397" y="64224"/>
                </a:lnTo>
                <a:lnTo>
                  <a:pt x="6397" y="64224"/>
                </a:lnTo>
                <a:lnTo>
                  <a:pt x="6348" y="63925"/>
                </a:lnTo>
                <a:lnTo>
                  <a:pt x="6323" y="63602"/>
                </a:lnTo>
                <a:lnTo>
                  <a:pt x="6298" y="63303"/>
                </a:lnTo>
                <a:lnTo>
                  <a:pt x="6298" y="62980"/>
                </a:lnTo>
                <a:lnTo>
                  <a:pt x="6323" y="62681"/>
                </a:lnTo>
                <a:lnTo>
                  <a:pt x="6348" y="62382"/>
                </a:lnTo>
                <a:lnTo>
                  <a:pt x="6397" y="62083"/>
                </a:lnTo>
                <a:lnTo>
                  <a:pt x="6447" y="61785"/>
                </a:lnTo>
                <a:lnTo>
                  <a:pt x="6522" y="61511"/>
                </a:lnTo>
                <a:lnTo>
                  <a:pt x="6622" y="61212"/>
                </a:lnTo>
                <a:lnTo>
                  <a:pt x="6746" y="60938"/>
                </a:lnTo>
                <a:lnTo>
                  <a:pt x="6846" y="60664"/>
                </a:lnTo>
                <a:lnTo>
                  <a:pt x="6995" y="60416"/>
                </a:lnTo>
                <a:lnTo>
                  <a:pt x="7144" y="60142"/>
                </a:lnTo>
                <a:lnTo>
                  <a:pt x="7294" y="59918"/>
                </a:lnTo>
                <a:lnTo>
                  <a:pt x="7468" y="59669"/>
                </a:lnTo>
                <a:lnTo>
                  <a:pt x="7667" y="59445"/>
                </a:lnTo>
                <a:lnTo>
                  <a:pt x="7841" y="59221"/>
                </a:lnTo>
                <a:lnTo>
                  <a:pt x="8065" y="59022"/>
                </a:lnTo>
                <a:lnTo>
                  <a:pt x="8289" y="58822"/>
                </a:lnTo>
                <a:lnTo>
                  <a:pt x="8513" y="58623"/>
                </a:lnTo>
                <a:lnTo>
                  <a:pt x="8737" y="58449"/>
                </a:lnTo>
                <a:lnTo>
                  <a:pt x="8986" y="58300"/>
                </a:lnTo>
                <a:lnTo>
                  <a:pt x="9260" y="58150"/>
                </a:lnTo>
                <a:lnTo>
                  <a:pt x="9509" y="58001"/>
                </a:lnTo>
                <a:lnTo>
                  <a:pt x="9808" y="57876"/>
                </a:lnTo>
                <a:lnTo>
                  <a:pt x="10082" y="57777"/>
                </a:lnTo>
                <a:lnTo>
                  <a:pt x="10380" y="57677"/>
                </a:lnTo>
                <a:lnTo>
                  <a:pt x="10679" y="57603"/>
                </a:lnTo>
                <a:lnTo>
                  <a:pt x="10978" y="57528"/>
                </a:lnTo>
                <a:lnTo>
                  <a:pt x="11277" y="57478"/>
                </a:lnTo>
                <a:lnTo>
                  <a:pt x="11600" y="57453"/>
                </a:lnTo>
                <a:lnTo>
                  <a:pt x="11600" y="57453"/>
                </a:lnTo>
                <a:close/>
                <a:moveTo>
                  <a:pt x="15956" y="73708"/>
                </a:moveTo>
                <a:lnTo>
                  <a:pt x="40675" y="61536"/>
                </a:lnTo>
                <a:lnTo>
                  <a:pt x="40675" y="61536"/>
                </a:lnTo>
                <a:lnTo>
                  <a:pt x="40849" y="61461"/>
                </a:lnTo>
                <a:lnTo>
                  <a:pt x="41024" y="61386"/>
                </a:lnTo>
                <a:lnTo>
                  <a:pt x="41198" y="61337"/>
                </a:lnTo>
                <a:lnTo>
                  <a:pt x="41397" y="61312"/>
                </a:lnTo>
                <a:lnTo>
                  <a:pt x="41571" y="61312"/>
                </a:lnTo>
                <a:lnTo>
                  <a:pt x="41745" y="61312"/>
                </a:lnTo>
                <a:lnTo>
                  <a:pt x="41920" y="61337"/>
                </a:lnTo>
                <a:lnTo>
                  <a:pt x="42094" y="61386"/>
                </a:lnTo>
                <a:lnTo>
                  <a:pt x="42268" y="61436"/>
                </a:lnTo>
                <a:lnTo>
                  <a:pt x="42442" y="61511"/>
                </a:lnTo>
                <a:lnTo>
                  <a:pt x="42617" y="61585"/>
                </a:lnTo>
                <a:lnTo>
                  <a:pt x="42766" y="61685"/>
                </a:lnTo>
                <a:lnTo>
                  <a:pt x="42915" y="61810"/>
                </a:lnTo>
                <a:lnTo>
                  <a:pt x="43040" y="61934"/>
                </a:lnTo>
                <a:lnTo>
                  <a:pt x="43164" y="62083"/>
                </a:lnTo>
                <a:lnTo>
                  <a:pt x="43289" y="62233"/>
                </a:lnTo>
                <a:lnTo>
                  <a:pt x="43289" y="62233"/>
                </a:lnTo>
                <a:lnTo>
                  <a:pt x="43388" y="62382"/>
                </a:lnTo>
                <a:lnTo>
                  <a:pt x="43463" y="62556"/>
                </a:lnTo>
                <a:lnTo>
                  <a:pt x="43538" y="62731"/>
                </a:lnTo>
                <a:lnTo>
                  <a:pt x="43588" y="62905"/>
                </a:lnTo>
                <a:lnTo>
                  <a:pt x="43612" y="63079"/>
                </a:lnTo>
                <a:lnTo>
                  <a:pt x="43612" y="63278"/>
                </a:lnTo>
                <a:lnTo>
                  <a:pt x="43612" y="63452"/>
                </a:lnTo>
                <a:lnTo>
                  <a:pt x="43612" y="63627"/>
                </a:lnTo>
                <a:lnTo>
                  <a:pt x="43588" y="63801"/>
                </a:lnTo>
                <a:lnTo>
                  <a:pt x="43538" y="63975"/>
                </a:lnTo>
                <a:lnTo>
                  <a:pt x="43463" y="64149"/>
                </a:lnTo>
                <a:lnTo>
                  <a:pt x="43388" y="64324"/>
                </a:lnTo>
                <a:lnTo>
                  <a:pt x="43289" y="64473"/>
                </a:lnTo>
                <a:lnTo>
                  <a:pt x="43189" y="64622"/>
                </a:lnTo>
                <a:lnTo>
                  <a:pt x="43065" y="64772"/>
                </a:lnTo>
                <a:lnTo>
                  <a:pt x="42940" y="64896"/>
                </a:lnTo>
                <a:lnTo>
                  <a:pt x="22205" y="83068"/>
                </a:lnTo>
                <a:lnTo>
                  <a:pt x="22205" y="83068"/>
                </a:lnTo>
                <a:lnTo>
                  <a:pt x="21980" y="83267"/>
                </a:lnTo>
                <a:lnTo>
                  <a:pt x="21707" y="83467"/>
                </a:lnTo>
                <a:lnTo>
                  <a:pt x="21458" y="83641"/>
                </a:lnTo>
                <a:lnTo>
                  <a:pt x="21184" y="83790"/>
                </a:lnTo>
                <a:lnTo>
                  <a:pt x="20910" y="83939"/>
                </a:lnTo>
                <a:lnTo>
                  <a:pt x="20636" y="84064"/>
                </a:lnTo>
                <a:lnTo>
                  <a:pt x="20362" y="84164"/>
                </a:lnTo>
                <a:lnTo>
                  <a:pt x="20064" y="84263"/>
                </a:lnTo>
                <a:lnTo>
                  <a:pt x="19790" y="84338"/>
                </a:lnTo>
                <a:lnTo>
                  <a:pt x="19491" y="84388"/>
                </a:lnTo>
                <a:lnTo>
                  <a:pt x="19192" y="84437"/>
                </a:lnTo>
                <a:lnTo>
                  <a:pt x="18894" y="84462"/>
                </a:lnTo>
                <a:lnTo>
                  <a:pt x="18620" y="84487"/>
                </a:lnTo>
                <a:lnTo>
                  <a:pt x="18321" y="84487"/>
                </a:lnTo>
                <a:lnTo>
                  <a:pt x="18022" y="84462"/>
                </a:lnTo>
                <a:lnTo>
                  <a:pt x="17724" y="84437"/>
                </a:lnTo>
                <a:lnTo>
                  <a:pt x="17450" y="84388"/>
                </a:lnTo>
                <a:lnTo>
                  <a:pt x="17151" y="84313"/>
                </a:lnTo>
                <a:lnTo>
                  <a:pt x="16877" y="84238"/>
                </a:lnTo>
                <a:lnTo>
                  <a:pt x="16579" y="84164"/>
                </a:lnTo>
                <a:lnTo>
                  <a:pt x="16305" y="84064"/>
                </a:lnTo>
                <a:lnTo>
                  <a:pt x="16031" y="83939"/>
                </a:lnTo>
                <a:lnTo>
                  <a:pt x="15782" y="83790"/>
                </a:lnTo>
                <a:lnTo>
                  <a:pt x="15508" y="83641"/>
                </a:lnTo>
                <a:lnTo>
                  <a:pt x="15259" y="83491"/>
                </a:lnTo>
                <a:lnTo>
                  <a:pt x="15010" y="83317"/>
                </a:lnTo>
                <a:lnTo>
                  <a:pt x="14786" y="83118"/>
                </a:lnTo>
                <a:lnTo>
                  <a:pt x="14562" y="82919"/>
                </a:lnTo>
                <a:lnTo>
                  <a:pt x="14338" y="82695"/>
                </a:lnTo>
                <a:lnTo>
                  <a:pt x="14139" y="82471"/>
                </a:lnTo>
                <a:lnTo>
                  <a:pt x="13940" y="82222"/>
                </a:lnTo>
                <a:lnTo>
                  <a:pt x="13741" y="81948"/>
                </a:lnTo>
                <a:lnTo>
                  <a:pt x="13741" y="81948"/>
                </a:lnTo>
                <a:lnTo>
                  <a:pt x="13592" y="81699"/>
                </a:lnTo>
                <a:lnTo>
                  <a:pt x="13417" y="81400"/>
                </a:lnTo>
                <a:lnTo>
                  <a:pt x="13293" y="81127"/>
                </a:lnTo>
                <a:lnTo>
                  <a:pt x="13168" y="80853"/>
                </a:lnTo>
                <a:lnTo>
                  <a:pt x="13069" y="80554"/>
                </a:lnTo>
                <a:lnTo>
                  <a:pt x="12994" y="80280"/>
                </a:lnTo>
                <a:lnTo>
                  <a:pt x="12919" y="79981"/>
                </a:lnTo>
                <a:lnTo>
                  <a:pt x="12870" y="79683"/>
                </a:lnTo>
                <a:lnTo>
                  <a:pt x="12820" y="79384"/>
                </a:lnTo>
                <a:lnTo>
                  <a:pt x="12795" y="79085"/>
                </a:lnTo>
                <a:lnTo>
                  <a:pt x="12795" y="78787"/>
                </a:lnTo>
                <a:lnTo>
                  <a:pt x="12795" y="78488"/>
                </a:lnTo>
                <a:lnTo>
                  <a:pt x="12820" y="78214"/>
                </a:lnTo>
                <a:lnTo>
                  <a:pt x="12870" y="77915"/>
                </a:lnTo>
                <a:lnTo>
                  <a:pt x="12919" y="77617"/>
                </a:lnTo>
                <a:lnTo>
                  <a:pt x="12994" y="77343"/>
                </a:lnTo>
                <a:lnTo>
                  <a:pt x="13069" y="77044"/>
                </a:lnTo>
                <a:lnTo>
                  <a:pt x="13168" y="76770"/>
                </a:lnTo>
                <a:lnTo>
                  <a:pt x="13268" y="76496"/>
                </a:lnTo>
                <a:lnTo>
                  <a:pt x="13417" y="76248"/>
                </a:lnTo>
                <a:lnTo>
                  <a:pt x="13542" y="75974"/>
                </a:lnTo>
                <a:lnTo>
                  <a:pt x="13691" y="75725"/>
                </a:lnTo>
                <a:lnTo>
                  <a:pt x="13865" y="75476"/>
                </a:lnTo>
                <a:lnTo>
                  <a:pt x="14040" y="75252"/>
                </a:lnTo>
                <a:lnTo>
                  <a:pt x="14239" y="75003"/>
                </a:lnTo>
                <a:lnTo>
                  <a:pt x="14438" y="74804"/>
                </a:lnTo>
                <a:lnTo>
                  <a:pt x="14662" y="74580"/>
                </a:lnTo>
                <a:lnTo>
                  <a:pt x="14911" y="74381"/>
                </a:lnTo>
                <a:lnTo>
                  <a:pt x="15160" y="74206"/>
                </a:lnTo>
                <a:lnTo>
                  <a:pt x="15409" y="74032"/>
                </a:lnTo>
                <a:lnTo>
                  <a:pt x="15683" y="73858"/>
                </a:lnTo>
                <a:lnTo>
                  <a:pt x="15956" y="73708"/>
                </a:lnTo>
                <a:lnTo>
                  <a:pt x="15956" y="73708"/>
                </a:lnTo>
                <a:close/>
                <a:moveTo>
                  <a:pt x="26212" y="87051"/>
                </a:moveTo>
                <a:lnTo>
                  <a:pt x="44359" y="66340"/>
                </a:lnTo>
                <a:lnTo>
                  <a:pt x="44359" y="66340"/>
                </a:lnTo>
                <a:lnTo>
                  <a:pt x="44509" y="66216"/>
                </a:lnTo>
                <a:lnTo>
                  <a:pt x="44633" y="66091"/>
                </a:lnTo>
                <a:lnTo>
                  <a:pt x="44782" y="65967"/>
                </a:lnTo>
                <a:lnTo>
                  <a:pt x="44957" y="65892"/>
                </a:lnTo>
                <a:lnTo>
                  <a:pt x="45106" y="65817"/>
                </a:lnTo>
                <a:lnTo>
                  <a:pt x="45280" y="65743"/>
                </a:lnTo>
                <a:lnTo>
                  <a:pt x="45455" y="65693"/>
                </a:lnTo>
                <a:lnTo>
                  <a:pt x="45654" y="65668"/>
                </a:lnTo>
                <a:lnTo>
                  <a:pt x="45828" y="65643"/>
                </a:lnTo>
                <a:lnTo>
                  <a:pt x="46002" y="65643"/>
                </a:lnTo>
                <a:lnTo>
                  <a:pt x="46176" y="65668"/>
                </a:lnTo>
                <a:lnTo>
                  <a:pt x="46376" y="65693"/>
                </a:lnTo>
                <a:lnTo>
                  <a:pt x="46550" y="65743"/>
                </a:lnTo>
                <a:lnTo>
                  <a:pt x="46724" y="65817"/>
                </a:lnTo>
                <a:lnTo>
                  <a:pt x="46873" y="65892"/>
                </a:lnTo>
                <a:lnTo>
                  <a:pt x="47048" y="65992"/>
                </a:lnTo>
                <a:lnTo>
                  <a:pt x="47048" y="65992"/>
                </a:lnTo>
                <a:lnTo>
                  <a:pt x="47197" y="66116"/>
                </a:lnTo>
                <a:lnTo>
                  <a:pt x="47346" y="66241"/>
                </a:lnTo>
                <a:lnTo>
                  <a:pt x="47471" y="66365"/>
                </a:lnTo>
                <a:lnTo>
                  <a:pt x="47595" y="66514"/>
                </a:lnTo>
                <a:lnTo>
                  <a:pt x="47670" y="66664"/>
                </a:lnTo>
                <a:lnTo>
                  <a:pt x="47770" y="66838"/>
                </a:lnTo>
                <a:lnTo>
                  <a:pt x="47844" y="66987"/>
                </a:lnTo>
                <a:lnTo>
                  <a:pt x="47894" y="67162"/>
                </a:lnTo>
                <a:lnTo>
                  <a:pt x="47919" y="67336"/>
                </a:lnTo>
                <a:lnTo>
                  <a:pt x="47944" y="67535"/>
                </a:lnTo>
                <a:lnTo>
                  <a:pt x="47969" y="67709"/>
                </a:lnTo>
                <a:lnTo>
                  <a:pt x="47944" y="67883"/>
                </a:lnTo>
                <a:lnTo>
                  <a:pt x="47919" y="68083"/>
                </a:lnTo>
                <a:lnTo>
                  <a:pt x="47894" y="68257"/>
                </a:lnTo>
                <a:lnTo>
                  <a:pt x="47819" y="68431"/>
                </a:lnTo>
                <a:lnTo>
                  <a:pt x="47745" y="68605"/>
                </a:lnTo>
                <a:lnTo>
                  <a:pt x="35572" y="93324"/>
                </a:lnTo>
                <a:lnTo>
                  <a:pt x="35572" y="93324"/>
                </a:lnTo>
                <a:lnTo>
                  <a:pt x="35423" y="93598"/>
                </a:lnTo>
                <a:lnTo>
                  <a:pt x="35248" y="93872"/>
                </a:lnTo>
                <a:lnTo>
                  <a:pt x="35074" y="94121"/>
                </a:lnTo>
                <a:lnTo>
                  <a:pt x="34900" y="94370"/>
                </a:lnTo>
                <a:lnTo>
                  <a:pt x="34701" y="94594"/>
                </a:lnTo>
                <a:lnTo>
                  <a:pt x="34477" y="94818"/>
                </a:lnTo>
                <a:lnTo>
                  <a:pt x="34253" y="95042"/>
                </a:lnTo>
                <a:lnTo>
                  <a:pt x="34029" y="95216"/>
                </a:lnTo>
                <a:lnTo>
                  <a:pt x="33805" y="95415"/>
                </a:lnTo>
                <a:lnTo>
                  <a:pt x="33556" y="95565"/>
                </a:lnTo>
                <a:lnTo>
                  <a:pt x="33307" y="95739"/>
                </a:lnTo>
                <a:lnTo>
                  <a:pt x="33033" y="95863"/>
                </a:lnTo>
                <a:lnTo>
                  <a:pt x="32784" y="95988"/>
                </a:lnTo>
                <a:lnTo>
                  <a:pt x="32510" y="96112"/>
                </a:lnTo>
                <a:lnTo>
                  <a:pt x="32211" y="96212"/>
                </a:lnTo>
                <a:lnTo>
                  <a:pt x="31938" y="96286"/>
                </a:lnTo>
                <a:lnTo>
                  <a:pt x="31664" y="96361"/>
                </a:lnTo>
                <a:lnTo>
                  <a:pt x="31365" y="96411"/>
                </a:lnTo>
                <a:lnTo>
                  <a:pt x="31066" y="96461"/>
                </a:lnTo>
                <a:lnTo>
                  <a:pt x="30768" y="96486"/>
                </a:lnTo>
                <a:lnTo>
                  <a:pt x="30494" y="96486"/>
                </a:lnTo>
                <a:lnTo>
                  <a:pt x="30195" y="96486"/>
                </a:lnTo>
                <a:lnTo>
                  <a:pt x="29896" y="96461"/>
                </a:lnTo>
                <a:lnTo>
                  <a:pt x="29598" y="96411"/>
                </a:lnTo>
                <a:lnTo>
                  <a:pt x="29299" y="96361"/>
                </a:lnTo>
                <a:lnTo>
                  <a:pt x="29000" y="96286"/>
                </a:lnTo>
                <a:lnTo>
                  <a:pt x="28726" y="96212"/>
                </a:lnTo>
                <a:lnTo>
                  <a:pt x="28428" y="96112"/>
                </a:lnTo>
                <a:lnTo>
                  <a:pt x="28154" y="95988"/>
                </a:lnTo>
                <a:lnTo>
                  <a:pt x="27855" y="95838"/>
                </a:lnTo>
                <a:lnTo>
                  <a:pt x="27581" y="95689"/>
                </a:lnTo>
                <a:lnTo>
                  <a:pt x="27308" y="95515"/>
                </a:lnTo>
                <a:lnTo>
                  <a:pt x="27308" y="95515"/>
                </a:lnTo>
                <a:lnTo>
                  <a:pt x="27059" y="95341"/>
                </a:lnTo>
                <a:lnTo>
                  <a:pt x="26810" y="95141"/>
                </a:lnTo>
                <a:lnTo>
                  <a:pt x="26586" y="94942"/>
                </a:lnTo>
                <a:lnTo>
                  <a:pt x="26362" y="94718"/>
                </a:lnTo>
                <a:lnTo>
                  <a:pt x="26162" y="94494"/>
                </a:lnTo>
                <a:lnTo>
                  <a:pt x="25963" y="94270"/>
                </a:lnTo>
                <a:lnTo>
                  <a:pt x="25789" y="94021"/>
                </a:lnTo>
                <a:lnTo>
                  <a:pt x="25615" y="93772"/>
                </a:lnTo>
                <a:lnTo>
                  <a:pt x="25465" y="93498"/>
                </a:lnTo>
                <a:lnTo>
                  <a:pt x="25341" y="93250"/>
                </a:lnTo>
                <a:lnTo>
                  <a:pt x="25217" y="92976"/>
                </a:lnTo>
                <a:lnTo>
                  <a:pt x="25117" y="92702"/>
                </a:lnTo>
                <a:lnTo>
                  <a:pt x="25017" y="92403"/>
                </a:lnTo>
                <a:lnTo>
                  <a:pt x="24943" y="92129"/>
                </a:lnTo>
                <a:lnTo>
                  <a:pt x="24893" y="91831"/>
                </a:lnTo>
                <a:lnTo>
                  <a:pt x="24843" y="91557"/>
                </a:lnTo>
                <a:lnTo>
                  <a:pt x="24818" y="91258"/>
                </a:lnTo>
                <a:lnTo>
                  <a:pt x="24793" y="90959"/>
                </a:lnTo>
                <a:lnTo>
                  <a:pt x="24793" y="90661"/>
                </a:lnTo>
                <a:lnTo>
                  <a:pt x="24818" y="90362"/>
                </a:lnTo>
                <a:lnTo>
                  <a:pt x="24843" y="90088"/>
                </a:lnTo>
                <a:lnTo>
                  <a:pt x="24893" y="89789"/>
                </a:lnTo>
                <a:lnTo>
                  <a:pt x="24943" y="89491"/>
                </a:lnTo>
                <a:lnTo>
                  <a:pt x="25017" y="89192"/>
                </a:lnTo>
                <a:lnTo>
                  <a:pt x="25117" y="88918"/>
                </a:lnTo>
                <a:lnTo>
                  <a:pt x="25217" y="88644"/>
                </a:lnTo>
                <a:lnTo>
                  <a:pt x="25341" y="88370"/>
                </a:lnTo>
                <a:lnTo>
                  <a:pt x="25490" y="88097"/>
                </a:lnTo>
                <a:lnTo>
                  <a:pt x="25640" y="87823"/>
                </a:lnTo>
                <a:lnTo>
                  <a:pt x="25814" y="87549"/>
                </a:lnTo>
                <a:lnTo>
                  <a:pt x="25988" y="87300"/>
                </a:lnTo>
                <a:lnTo>
                  <a:pt x="26212" y="87051"/>
                </a:lnTo>
                <a:lnTo>
                  <a:pt x="26212" y="87051"/>
                </a:lnTo>
                <a:close/>
                <a:moveTo>
                  <a:pt x="40775" y="95465"/>
                </a:moveTo>
                <a:lnTo>
                  <a:pt x="49637" y="69377"/>
                </a:lnTo>
                <a:lnTo>
                  <a:pt x="49637" y="69377"/>
                </a:lnTo>
                <a:lnTo>
                  <a:pt x="49711" y="69203"/>
                </a:lnTo>
                <a:lnTo>
                  <a:pt x="49786" y="69029"/>
                </a:lnTo>
                <a:lnTo>
                  <a:pt x="49885" y="68879"/>
                </a:lnTo>
                <a:lnTo>
                  <a:pt x="49985" y="68730"/>
                </a:lnTo>
                <a:lnTo>
                  <a:pt x="50110" y="68605"/>
                </a:lnTo>
                <a:lnTo>
                  <a:pt x="50259" y="68481"/>
                </a:lnTo>
                <a:lnTo>
                  <a:pt x="50383" y="68356"/>
                </a:lnTo>
                <a:lnTo>
                  <a:pt x="50558" y="68282"/>
                </a:lnTo>
                <a:lnTo>
                  <a:pt x="50707" y="68182"/>
                </a:lnTo>
                <a:lnTo>
                  <a:pt x="50881" y="68107"/>
                </a:lnTo>
                <a:lnTo>
                  <a:pt x="51055" y="68058"/>
                </a:lnTo>
                <a:lnTo>
                  <a:pt x="51230" y="68033"/>
                </a:lnTo>
                <a:lnTo>
                  <a:pt x="51404" y="68008"/>
                </a:lnTo>
                <a:lnTo>
                  <a:pt x="51603" y="67983"/>
                </a:lnTo>
                <a:lnTo>
                  <a:pt x="51777" y="68008"/>
                </a:lnTo>
                <a:lnTo>
                  <a:pt x="51976" y="68033"/>
                </a:lnTo>
                <a:lnTo>
                  <a:pt x="51976" y="68033"/>
                </a:lnTo>
                <a:lnTo>
                  <a:pt x="52151" y="68083"/>
                </a:lnTo>
                <a:lnTo>
                  <a:pt x="52325" y="68132"/>
                </a:lnTo>
                <a:lnTo>
                  <a:pt x="52499" y="68207"/>
                </a:lnTo>
                <a:lnTo>
                  <a:pt x="52673" y="68307"/>
                </a:lnTo>
                <a:lnTo>
                  <a:pt x="52823" y="68406"/>
                </a:lnTo>
                <a:lnTo>
                  <a:pt x="52947" y="68531"/>
                </a:lnTo>
                <a:lnTo>
                  <a:pt x="53072" y="68655"/>
                </a:lnTo>
                <a:lnTo>
                  <a:pt x="53196" y="68804"/>
                </a:lnTo>
                <a:lnTo>
                  <a:pt x="53296" y="68954"/>
                </a:lnTo>
                <a:lnTo>
                  <a:pt x="53395" y="69103"/>
                </a:lnTo>
                <a:lnTo>
                  <a:pt x="53470" y="69277"/>
                </a:lnTo>
                <a:lnTo>
                  <a:pt x="53545" y="69427"/>
                </a:lnTo>
                <a:lnTo>
                  <a:pt x="53570" y="69626"/>
                </a:lnTo>
                <a:lnTo>
                  <a:pt x="53619" y="69800"/>
                </a:lnTo>
                <a:lnTo>
                  <a:pt x="53619" y="69999"/>
                </a:lnTo>
                <a:lnTo>
                  <a:pt x="53619" y="70174"/>
                </a:lnTo>
                <a:lnTo>
                  <a:pt x="51827" y="97680"/>
                </a:lnTo>
                <a:lnTo>
                  <a:pt x="51827" y="97680"/>
                </a:lnTo>
                <a:lnTo>
                  <a:pt x="51777" y="97979"/>
                </a:lnTo>
                <a:lnTo>
                  <a:pt x="51752" y="98303"/>
                </a:lnTo>
                <a:lnTo>
                  <a:pt x="51678" y="98602"/>
                </a:lnTo>
                <a:lnTo>
                  <a:pt x="51603" y="98900"/>
                </a:lnTo>
                <a:lnTo>
                  <a:pt x="51504" y="99199"/>
                </a:lnTo>
                <a:lnTo>
                  <a:pt x="51404" y="99473"/>
                </a:lnTo>
                <a:lnTo>
                  <a:pt x="51279" y="99747"/>
                </a:lnTo>
                <a:lnTo>
                  <a:pt x="51130" y="100020"/>
                </a:lnTo>
                <a:lnTo>
                  <a:pt x="50981" y="100269"/>
                </a:lnTo>
                <a:lnTo>
                  <a:pt x="50831" y="100518"/>
                </a:lnTo>
                <a:lnTo>
                  <a:pt x="50657" y="100767"/>
                </a:lnTo>
                <a:lnTo>
                  <a:pt x="50458" y="100991"/>
                </a:lnTo>
                <a:lnTo>
                  <a:pt x="50259" y="101215"/>
                </a:lnTo>
                <a:lnTo>
                  <a:pt x="50060" y="101414"/>
                </a:lnTo>
                <a:lnTo>
                  <a:pt x="49836" y="101614"/>
                </a:lnTo>
                <a:lnTo>
                  <a:pt x="49612" y="101813"/>
                </a:lnTo>
                <a:lnTo>
                  <a:pt x="49363" y="101987"/>
                </a:lnTo>
                <a:lnTo>
                  <a:pt x="49114" y="102136"/>
                </a:lnTo>
                <a:lnTo>
                  <a:pt x="48865" y="102286"/>
                </a:lnTo>
                <a:lnTo>
                  <a:pt x="48616" y="102410"/>
                </a:lnTo>
                <a:lnTo>
                  <a:pt x="48342" y="102535"/>
                </a:lnTo>
                <a:lnTo>
                  <a:pt x="48068" y="102659"/>
                </a:lnTo>
                <a:lnTo>
                  <a:pt x="47770" y="102734"/>
                </a:lnTo>
                <a:lnTo>
                  <a:pt x="47496" y="102808"/>
                </a:lnTo>
                <a:lnTo>
                  <a:pt x="47197" y="102883"/>
                </a:lnTo>
                <a:lnTo>
                  <a:pt x="46898" y="102933"/>
                </a:lnTo>
                <a:lnTo>
                  <a:pt x="46600" y="102958"/>
                </a:lnTo>
                <a:lnTo>
                  <a:pt x="46301" y="102983"/>
                </a:lnTo>
                <a:lnTo>
                  <a:pt x="45977" y="102983"/>
                </a:lnTo>
                <a:lnTo>
                  <a:pt x="45679" y="102958"/>
                </a:lnTo>
                <a:lnTo>
                  <a:pt x="45355" y="102933"/>
                </a:lnTo>
                <a:lnTo>
                  <a:pt x="45056" y="102858"/>
                </a:lnTo>
                <a:lnTo>
                  <a:pt x="45056" y="102858"/>
                </a:lnTo>
                <a:lnTo>
                  <a:pt x="44733" y="102808"/>
                </a:lnTo>
                <a:lnTo>
                  <a:pt x="44434" y="102709"/>
                </a:lnTo>
                <a:lnTo>
                  <a:pt x="44135" y="102609"/>
                </a:lnTo>
                <a:lnTo>
                  <a:pt x="43861" y="102485"/>
                </a:lnTo>
                <a:lnTo>
                  <a:pt x="43588" y="102360"/>
                </a:lnTo>
                <a:lnTo>
                  <a:pt x="43314" y="102211"/>
                </a:lnTo>
                <a:lnTo>
                  <a:pt x="43040" y="102062"/>
                </a:lnTo>
                <a:lnTo>
                  <a:pt x="42816" y="101887"/>
                </a:lnTo>
                <a:lnTo>
                  <a:pt x="42567" y="101713"/>
                </a:lnTo>
                <a:lnTo>
                  <a:pt x="42343" y="101514"/>
                </a:lnTo>
                <a:lnTo>
                  <a:pt x="42119" y="101315"/>
                </a:lnTo>
                <a:lnTo>
                  <a:pt x="41920" y="101091"/>
                </a:lnTo>
                <a:lnTo>
                  <a:pt x="41745" y="100867"/>
                </a:lnTo>
                <a:lnTo>
                  <a:pt x="41546" y="100643"/>
                </a:lnTo>
                <a:lnTo>
                  <a:pt x="41397" y="100394"/>
                </a:lnTo>
                <a:lnTo>
                  <a:pt x="41248" y="100145"/>
                </a:lnTo>
                <a:lnTo>
                  <a:pt x="41098" y="99871"/>
                </a:lnTo>
                <a:lnTo>
                  <a:pt x="40974" y="99622"/>
                </a:lnTo>
                <a:lnTo>
                  <a:pt x="40849" y="99348"/>
                </a:lnTo>
                <a:lnTo>
                  <a:pt x="40750" y="99074"/>
                </a:lnTo>
                <a:lnTo>
                  <a:pt x="40675" y="98776"/>
                </a:lnTo>
                <a:lnTo>
                  <a:pt x="40600" y="98502"/>
                </a:lnTo>
                <a:lnTo>
                  <a:pt x="40551" y="98203"/>
                </a:lnTo>
                <a:lnTo>
                  <a:pt x="40501" y="97905"/>
                </a:lnTo>
                <a:lnTo>
                  <a:pt x="40476" y="97606"/>
                </a:lnTo>
                <a:lnTo>
                  <a:pt x="40476" y="97307"/>
                </a:lnTo>
                <a:lnTo>
                  <a:pt x="40476" y="97008"/>
                </a:lnTo>
                <a:lnTo>
                  <a:pt x="40501" y="96710"/>
                </a:lnTo>
                <a:lnTo>
                  <a:pt x="40551" y="96386"/>
                </a:lnTo>
                <a:lnTo>
                  <a:pt x="40600" y="96087"/>
                </a:lnTo>
                <a:lnTo>
                  <a:pt x="40675" y="95789"/>
                </a:lnTo>
                <a:lnTo>
                  <a:pt x="40775" y="95465"/>
                </a:lnTo>
                <a:lnTo>
                  <a:pt x="40775" y="95465"/>
                </a:lnTo>
                <a:close/>
                <a:moveTo>
                  <a:pt x="57453" y="97680"/>
                </a:moveTo>
                <a:lnTo>
                  <a:pt x="55661" y="70174"/>
                </a:lnTo>
                <a:lnTo>
                  <a:pt x="55661" y="70174"/>
                </a:lnTo>
                <a:lnTo>
                  <a:pt x="55661" y="69999"/>
                </a:lnTo>
                <a:lnTo>
                  <a:pt x="55661" y="69800"/>
                </a:lnTo>
                <a:lnTo>
                  <a:pt x="55686" y="69626"/>
                </a:lnTo>
                <a:lnTo>
                  <a:pt x="55735" y="69452"/>
                </a:lnTo>
                <a:lnTo>
                  <a:pt x="55810" y="69277"/>
                </a:lnTo>
                <a:lnTo>
                  <a:pt x="55885" y="69103"/>
                </a:lnTo>
                <a:lnTo>
                  <a:pt x="55984" y="68954"/>
                </a:lnTo>
                <a:lnTo>
                  <a:pt x="56084" y="68804"/>
                </a:lnTo>
                <a:lnTo>
                  <a:pt x="56183" y="68655"/>
                </a:lnTo>
                <a:lnTo>
                  <a:pt x="56333" y="68531"/>
                </a:lnTo>
                <a:lnTo>
                  <a:pt x="56457" y="68406"/>
                </a:lnTo>
                <a:lnTo>
                  <a:pt x="56607" y="68307"/>
                </a:lnTo>
                <a:lnTo>
                  <a:pt x="56781" y="68207"/>
                </a:lnTo>
                <a:lnTo>
                  <a:pt x="56930" y="68132"/>
                </a:lnTo>
                <a:lnTo>
                  <a:pt x="57129" y="68083"/>
                </a:lnTo>
                <a:lnTo>
                  <a:pt x="57304" y="68033"/>
                </a:lnTo>
                <a:lnTo>
                  <a:pt x="57304" y="68033"/>
                </a:lnTo>
                <a:lnTo>
                  <a:pt x="57503" y="68008"/>
                </a:lnTo>
                <a:lnTo>
                  <a:pt x="57677" y="67983"/>
                </a:lnTo>
                <a:lnTo>
                  <a:pt x="57876" y="68008"/>
                </a:lnTo>
                <a:lnTo>
                  <a:pt x="58050" y="68033"/>
                </a:lnTo>
                <a:lnTo>
                  <a:pt x="58225" y="68058"/>
                </a:lnTo>
                <a:lnTo>
                  <a:pt x="58399" y="68107"/>
                </a:lnTo>
                <a:lnTo>
                  <a:pt x="58573" y="68182"/>
                </a:lnTo>
                <a:lnTo>
                  <a:pt x="58722" y="68282"/>
                </a:lnTo>
                <a:lnTo>
                  <a:pt x="58872" y="68356"/>
                </a:lnTo>
                <a:lnTo>
                  <a:pt x="59021" y="68481"/>
                </a:lnTo>
                <a:lnTo>
                  <a:pt x="59171" y="68605"/>
                </a:lnTo>
                <a:lnTo>
                  <a:pt x="59270" y="68730"/>
                </a:lnTo>
                <a:lnTo>
                  <a:pt x="59395" y="68879"/>
                </a:lnTo>
                <a:lnTo>
                  <a:pt x="59494" y="69029"/>
                </a:lnTo>
                <a:lnTo>
                  <a:pt x="59569" y="69203"/>
                </a:lnTo>
                <a:lnTo>
                  <a:pt x="59644" y="69377"/>
                </a:lnTo>
                <a:lnTo>
                  <a:pt x="68505" y="95465"/>
                </a:lnTo>
                <a:lnTo>
                  <a:pt x="68505" y="95465"/>
                </a:lnTo>
                <a:lnTo>
                  <a:pt x="68605" y="95789"/>
                </a:lnTo>
                <a:lnTo>
                  <a:pt x="68680" y="96087"/>
                </a:lnTo>
                <a:lnTo>
                  <a:pt x="68729" y="96386"/>
                </a:lnTo>
                <a:lnTo>
                  <a:pt x="68779" y="96710"/>
                </a:lnTo>
                <a:lnTo>
                  <a:pt x="68804" y="97008"/>
                </a:lnTo>
                <a:lnTo>
                  <a:pt x="68804" y="97307"/>
                </a:lnTo>
                <a:lnTo>
                  <a:pt x="68804" y="97606"/>
                </a:lnTo>
                <a:lnTo>
                  <a:pt x="68779" y="97905"/>
                </a:lnTo>
                <a:lnTo>
                  <a:pt x="68729" y="98203"/>
                </a:lnTo>
                <a:lnTo>
                  <a:pt x="68680" y="98502"/>
                </a:lnTo>
                <a:lnTo>
                  <a:pt x="68605" y="98776"/>
                </a:lnTo>
                <a:lnTo>
                  <a:pt x="68530" y="99074"/>
                </a:lnTo>
                <a:lnTo>
                  <a:pt x="68431" y="99348"/>
                </a:lnTo>
                <a:lnTo>
                  <a:pt x="68306" y="99622"/>
                </a:lnTo>
                <a:lnTo>
                  <a:pt x="68182" y="99871"/>
                </a:lnTo>
                <a:lnTo>
                  <a:pt x="68032" y="100145"/>
                </a:lnTo>
                <a:lnTo>
                  <a:pt x="67883" y="100394"/>
                </a:lnTo>
                <a:lnTo>
                  <a:pt x="67709" y="100643"/>
                </a:lnTo>
                <a:lnTo>
                  <a:pt x="67535" y="100867"/>
                </a:lnTo>
                <a:lnTo>
                  <a:pt x="67360" y="101091"/>
                </a:lnTo>
                <a:lnTo>
                  <a:pt x="67136" y="101315"/>
                </a:lnTo>
                <a:lnTo>
                  <a:pt x="66937" y="101514"/>
                </a:lnTo>
                <a:lnTo>
                  <a:pt x="66713" y="101713"/>
                </a:lnTo>
                <a:lnTo>
                  <a:pt x="66464" y="101887"/>
                </a:lnTo>
                <a:lnTo>
                  <a:pt x="66215" y="102062"/>
                </a:lnTo>
                <a:lnTo>
                  <a:pt x="65966" y="102211"/>
                </a:lnTo>
                <a:lnTo>
                  <a:pt x="65692" y="102360"/>
                </a:lnTo>
                <a:lnTo>
                  <a:pt x="65419" y="102485"/>
                </a:lnTo>
                <a:lnTo>
                  <a:pt x="65145" y="102609"/>
                </a:lnTo>
                <a:lnTo>
                  <a:pt x="64846" y="102709"/>
                </a:lnTo>
                <a:lnTo>
                  <a:pt x="64547" y="102808"/>
                </a:lnTo>
                <a:lnTo>
                  <a:pt x="64224" y="102858"/>
                </a:lnTo>
                <a:lnTo>
                  <a:pt x="64224" y="102858"/>
                </a:lnTo>
                <a:lnTo>
                  <a:pt x="63925" y="102933"/>
                </a:lnTo>
                <a:lnTo>
                  <a:pt x="63601" y="102958"/>
                </a:lnTo>
                <a:lnTo>
                  <a:pt x="63303" y="102983"/>
                </a:lnTo>
                <a:lnTo>
                  <a:pt x="62979" y="102983"/>
                </a:lnTo>
                <a:lnTo>
                  <a:pt x="62680" y="102958"/>
                </a:lnTo>
                <a:lnTo>
                  <a:pt x="62382" y="102933"/>
                </a:lnTo>
                <a:lnTo>
                  <a:pt x="62083" y="102883"/>
                </a:lnTo>
                <a:lnTo>
                  <a:pt x="61784" y="102808"/>
                </a:lnTo>
                <a:lnTo>
                  <a:pt x="61510" y="102734"/>
                </a:lnTo>
                <a:lnTo>
                  <a:pt x="61212" y="102659"/>
                </a:lnTo>
                <a:lnTo>
                  <a:pt x="60938" y="102535"/>
                </a:lnTo>
                <a:lnTo>
                  <a:pt x="60664" y="102410"/>
                </a:lnTo>
                <a:lnTo>
                  <a:pt x="60415" y="102286"/>
                </a:lnTo>
                <a:lnTo>
                  <a:pt x="60166" y="102136"/>
                </a:lnTo>
                <a:lnTo>
                  <a:pt x="59917" y="101987"/>
                </a:lnTo>
                <a:lnTo>
                  <a:pt x="59668" y="101813"/>
                </a:lnTo>
                <a:lnTo>
                  <a:pt x="59444" y="101614"/>
                </a:lnTo>
                <a:lnTo>
                  <a:pt x="59220" y="101414"/>
                </a:lnTo>
                <a:lnTo>
                  <a:pt x="59021" y="101215"/>
                </a:lnTo>
                <a:lnTo>
                  <a:pt x="58822" y="100991"/>
                </a:lnTo>
                <a:lnTo>
                  <a:pt x="58623" y="100767"/>
                </a:lnTo>
                <a:lnTo>
                  <a:pt x="58449" y="100518"/>
                </a:lnTo>
                <a:lnTo>
                  <a:pt x="58299" y="100269"/>
                </a:lnTo>
                <a:lnTo>
                  <a:pt x="58150" y="100020"/>
                </a:lnTo>
                <a:lnTo>
                  <a:pt x="58001" y="99747"/>
                </a:lnTo>
                <a:lnTo>
                  <a:pt x="57876" y="99473"/>
                </a:lnTo>
                <a:lnTo>
                  <a:pt x="57777" y="99199"/>
                </a:lnTo>
                <a:lnTo>
                  <a:pt x="57677" y="98900"/>
                </a:lnTo>
                <a:lnTo>
                  <a:pt x="57602" y="98602"/>
                </a:lnTo>
                <a:lnTo>
                  <a:pt x="57528" y="98303"/>
                </a:lnTo>
                <a:lnTo>
                  <a:pt x="57478" y="97979"/>
                </a:lnTo>
                <a:lnTo>
                  <a:pt x="57453" y="97680"/>
                </a:lnTo>
                <a:lnTo>
                  <a:pt x="57453" y="97680"/>
                </a:lnTo>
                <a:close/>
                <a:moveTo>
                  <a:pt x="73708" y="93324"/>
                </a:moveTo>
                <a:lnTo>
                  <a:pt x="61535" y="68605"/>
                </a:lnTo>
                <a:lnTo>
                  <a:pt x="61535" y="68605"/>
                </a:lnTo>
                <a:lnTo>
                  <a:pt x="61461" y="68431"/>
                </a:lnTo>
                <a:lnTo>
                  <a:pt x="61386" y="68257"/>
                </a:lnTo>
                <a:lnTo>
                  <a:pt x="61361" y="68083"/>
                </a:lnTo>
                <a:lnTo>
                  <a:pt x="61336" y="67883"/>
                </a:lnTo>
                <a:lnTo>
                  <a:pt x="61311" y="67709"/>
                </a:lnTo>
                <a:lnTo>
                  <a:pt x="61311" y="67535"/>
                </a:lnTo>
                <a:lnTo>
                  <a:pt x="61336" y="67336"/>
                </a:lnTo>
                <a:lnTo>
                  <a:pt x="61386" y="67162"/>
                </a:lnTo>
                <a:lnTo>
                  <a:pt x="61436" y="66987"/>
                </a:lnTo>
                <a:lnTo>
                  <a:pt x="61510" y="66838"/>
                </a:lnTo>
                <a:lnTo>
                  <a:pt x="61585" y="66664"/>
                </a:lnTo>
                <a:lnTo>
                  <a:pt x="61685" y="66514"/>
                </a:lnTo>
                <a:lnTo>
                  <a:pt x="61809" y="66365"/>
                </a:lnTo>
                <a:lnTo>
                  <a:pt x="61934" y="66241"/>
                </a:lnTo>
                <a:lnTo>
                  <a:pt x="62083" y="66116"/>
                </a:lnTo>
                <a:lnTo>
                  <a:pt x="62232" y="65992"/>
                </a:lnTo>
                <a:lnTo>
                  <a:pt x="62232" y="65992"/>
                </a:lnTo>
                <a:lnTo>
                  <a:pt x="62382" y="65892"/>
                </a:lnTo>
                <a:lnTo>
                  <a:pt x="62556" y="65817"/>
                </a:lnTo>
                <a:lnTo>
                  <a:pt x="62730" y="65743"/>
                </a:lnTo>
                <a:lnTo>
                  <a:pt x="62904" y="65693"/>
                </a:lnTo>
                <a:lnTo>
                  <a:pt x="63079" y="65668"/>
                </a:lnTo>
                <a:lnTo>
                  <a:pt x="63278" y="65643"/>
                </a:lnTo>
                <a:lnTo>
                  <a:pt x="63452" y="65643"/>
                </a:lnTo>
                <a:lnTo>
                  <a:pt x="63626" y="65668"/>
                </a:lnTo>
                <a:lnTo>
                  <a:pt x="63801" y="65693"/>
                </a:lnTo>
                <a:lnTo>
                  <a:pt x="63975" y="65743"/>
                </a:lnTo>
                <a:lnTo>
                  <a:pt x="64149" y="65817"/>
                </a:lnTo>
                <a:lnTo>
                  <a:pt x="64323" y="65892"/>
                </a:lnTo>
                <a:lnTo>
                  <a:pt x="64473" y="65967"/>
                </a:lnTo>
                <a:lnTo>
                  <a:pt x="64622" y="66091"/>
                </a:lnTo>
                <a:lnTo>
                  <a:pt x="64771" y="66216"/>
                </a:lnTo>
                <a:lnTo>
                  <a:pt x="64896" y="66340"/>
                </a:lnTo>
                <a:lnTo>
                  <a:pt x="83068" y="87051"/>
                </a:lnTo>
                <a:lnTo>
                  <a:pt x="83068" y="87051"/>
                </a:lnTo>
                <a:lnTo>
                  <a:pt x="83267" y="87300"/>
                </a:lnTo>
                <a:lnTo>
                  <a:pt x="83466" y="87549"/>
                </a:lnTo>
                <a:lnTo>
                  <a:pt x="83640" y="87823"/>
                </a:lnTo>
                <a:lnTo>
                  <a:pt x="83790" y="88097"/>
                </a:lnTo>
                <a:lnTo>
                  <a:pt x="83939" y="88370"/>
                </a:lnTo>
                <a:lnTo>
                  <a:pt x="84063" y="88644"/>
                </a:lnTo>
                <a:lnTo>
                  <a:pt x="84163" y="88918"/>
                </a:lnTo>
                <a:lnTo>
                  <a:pt x="84263" y="89192"/>
                </a:lnTo>
                <a:lnTo>
                  <a:pt x="84337" y="89491"/>
                </a:lnTo>
                <a:lnTo>
                  <a:pt x="84387" y="89789"/>
                </a:lnTo>
                <a:lnTo>
                  <a:pt x="84437" y="90088"/>
                </a:lnTo>
                <a:lnTo>
                  <a:pt x="84462" y="90362"/>
                </a:lnTo>
                <a:lnTo>
                  <a:pt x="84487" y="90661"/>
                </a:lnTo>
                <a:lnTo>
                  <a:pt x="84487" y="90959"/>
                </a:lnTo>
                <a:lnTo>
                  <a:pt x="84462" y="91258"/>
                </a:lnTo>
                <a:lnTo>
                  <a:pt x="84437" y="91557"/>
                </a:lnTo>
                <a:lnTo>
                  <a:pt x="84387" y="91831"/>
                </a:lnTo>
                <a:lnTo>
                  <a:pt x="84337" y="92129"/>
                </a:lnTo>
                <a:lnTo>
                  <a:pt x="84238" y="92403"/>
                </a:lnTo>
                <a:lnTo>
                  <a:pt x="84163" y="92702"/>
                </a:lnTo>
                <a:lnTo>
                  <a:pt x="84063" y="92976"/>
                </a:lnTo>
                <a:lnTo>
                  <a:pt x="83939" y="93250"/>
                </a:lnTo>
                <a:lnTo>
                  <a:pt x="83790" y="93498"/>
                </a:lnTo>
                <a:lnTo>
                  <a:pt x="83665" y="93772"/>
                </a:lnTo>
                <a:lnTo>
                  <a:pt x="83491" y="94021"/>
                </a:lnTo>
                <a:lnTo>
                  <a:pt x="83317" y="94270"/>
                </a:lnTo>
                <a:lnTo>
                  <a:pt x="83118" y="94494"/>
                </a:lnTo>
                <a:lnTo>
                  <a:pt x="82918" y="94718"/>
                </a:lnTo>
                <a:lnTo>
                  <a:pt x="82694" y="94942"/>
                </a:lnTo>
                <a:lnTo>
                  <a:pt x="82470" y="95141"/>
                </a:lnTo>
                <a:lnTo>
                  <a:pt x="82221" y="95341"/>
                </a:lnTo>
                <a:lnTo>
                  <a:pt x="81948" y="95515"/>
                </a:lnTo>
                <a:lnTo>
                  <a:pt x="81948" y="95515"/>
                </a:lnTo>
                <a:lnTo>
                  <a:pt x="81699" y="95689"/>
                </a:lnTo>
                <a:lnTo>
                  <a:pt x="81425" y="95838"/>
                </a:lnTo>
                <a:lnTo>
                  <a:pt x="81126" y="95988"/>
                </a:lnTo>
                <a:lnTo>
                  <a:pt x="80852" y="96112"/>
                </a:lnTo>
                <a:lnTo>
                  <a:pt x="80554" y="96212"/>
                </a:lnTo>
                <a:lnTo>
                  <a:pt x="80280" y="96286"/>
                </a:lnTo>
                <a:lnTo>
                  <a:pt x="79981" y="96361"/>
                </a:lnTo>
                <a:lnTo>
                  <a:pt x="79682" y="96411"/>
                </a:lnTo>
                <a:lnTo>
                  <a:pt x="79384" y="96461"/>
                </a:lnTo>
                <a:lnTo>
                  <a:pt x="79085" y="96486"/>
                </a:lnTo>
                <a:lnTo>
                  <a:pt x="78786" y="96486"/>
                </a:lnTo>
                <a:lnTo>
                  <a:pt x="78487" y="96486"/>
                </a:lnTo>
                <a:lnTo>
                  <a:pt x="78214" y="96461"/>
                </a:lnTo>
                <a:lnTo>
                  <a:pt x="77915" y="96411"/>
                </a:lnTo>
                <a:lnTo>
                  <a:pt x="77616" y="96361"/>
                </a:lnTo>
                <a:lnTo>
                  <a:pt x="77342" y="96286"/>
                </a:lnTo>
                <a:lnTo>
                  <a:pt x="77044" y="96212"/>
                </a:lnTo>
                <a:lnTo>
                  <a:pt x="76770" y="96112"/>
                </a:lnTo>
                <a:lnTo>
                  <a:pt x="76496" y="95988"/>
                </a:lnTo>
                <a:lnTo>
                  <a:pt x="76247" y="95863"/>
                </a:lnTo>
                <a:lnTo>
                  <a:pt x="75973" y="95739"/>
                </a:lnTo>
                <a:lnTo>
                  <a:pt x="75724" y="95565"/>
                </a:lnTo>
                <a:lnTo>
                  <a:pt x="75475" y="95415"/>
                </a:lnTo>
                <a:lnTo>
                  <a:pt x="75251" y="95216"/>
                </a:lnTo>
                <a:lnTo>
                  <a:pt x="75002" y="95042"/>
                </a:lnTo>
                <a:lnTo>
                  <a:pt x="74803" y="94818"/>
                </a:lnTo>
                <a:lnTo>
                  <a:pt x="74579" y="94594"/>
                </a:lnTo>
                <a:lnTo>
                  <a:pt x="74380" y="94370"/>
                </a:lnTo>
                <a:lnTo>
                  <a:pt x="74206" y="94121"/>
                </a:lnTo>
                <a:lnTo>
                  <a:pt x="74032" y="93872"/>
                </a:lnTo>
                <a:lnTo>
                  <a:pt x="73857" y="93598"/>
                </a:lnTo>
                <a:lnTo>
                  <a:pt x="73708" y="93324"/>
                </a:lnTo>
                <a:lnTo>
                  <a:pt x="73708" y="93324"/>
                </a:lnTo>
                <a:close/>
                <a:moveTo>
                  <a:pt x="87051" y="83068"/>
                </a:moveTo>
                <a:lnTo>
                  <a:pt x="66340" y="64896"/>
                </a:lnTo>
                <a:lnTo>
                  <a:pt x="66340" y="64896"/>
                </a:lnTo>
                <a:lnTo>
                  <a:pt x="66215" y="64772"/>
                </a:lnTo>
                <a:lnTo>
                  <a:pt x="66091" y="64622"/>
                </a:lnTo>
                <a:lnTo>
                  <a:pt x="65991" y="64473"/>
                </a:lnTo>
                <a:lnTo>
                  <a:pt x="65892" y="64324"/>
                </a:lnTo>
                <a:lnTo>
                  <a:pt x="65817" y="64149"/>
                </a:lnTo>
                <a:lnTo>
                  <a:pt x="65742" y="63975"/>
                </a:lnTo>
                <a:lnTo>
                  <a:pt x="65692" y="63801"/>
                </a:lnTo>
                <a:lnTo>
                  <a:pt x="65668" y="63627"/>
                </a:lnTo>
                <a:lnTo>
                  <a:pt x="65643" y="63452"/>
                </a:lnTo>
                <a:lnTo>
                  <a:pt x="65643" y="63278"/>
                </a:lnTo>
                <a:lnTo>
                  <a:pt x="65668" y="63079"/>
                </a:lnTo>
                <a:lnTo>
                  <a:pt x="65692" y="62905"/>
                </a:lnTo>
                <a:lnTo>
                  <a:pt x="65742" y="62731"/>
                </a:lnTo>
                <a:lnTo>
                  <a:pt x="65817" y="62556"/>
                </a:lnTo>
                <a:lnTo>
                  <a:pt x="65892" y="62382"/>
                </a:lnTo>
                <a:lnTo>
                  <a:pt x="65991" y="62233"/>
                </a:lnTo>
                <a:lnTo>
                  <a:pt x="65991" y="62233"/>
                </a:lnTo>
                <a:lnTo>
                  <a:pt x="66116" y="62083"/>
                </a:lnTo>
                <a:lnTo>
                  <a:pt x="66240" y="61934"/>
                </a:lnTo>
                <a:lnTo>
                  <a:pt x="66365" y="61810"/>
                </a:lnTo>
                <a:lnTo>
                  <a:pt x="66514" y="61685"/>
                </a:lnTo>
                <a:lnTo>
                  <a:pt x="66663" y="61585"/>
                </a:lnTo>
                <a:lnTo>
                  <a:pt x="66838" y="61511"/>
                </a:lnTo>
                <a:lnTo>
                  <a:pt x="66987" y="61436"/>
                </a:lnTo>
                <a:lnTo>
                  <a:pt x="67161" y="61386"/>
                </a:lnTo>
                <a:lnTo>
                  <a:pt x="67335" y="61337"/>
                </a:lnTo>
                <a:lnTo>
                  <a:pt x="67535" y="61312"/>
                </a:lnTo>
                <a:lnTo>
                  <a:pt x="67709" y="61312"/>
                </a:lnTo>
                <a:lnTo>
                  <a:pt x="67883" y="61312"/>
                </a:lnTo>
                <a:lnTo>
                  <a:pt x="68082" y="61337"/>
                </a:lnTo>
                <a:lnTo>
                  <a:pt x="68256" y="61386"/>
                </a:lnTo>
                <a:lnTo>
                  <a:pt x="68431" y="61461"/>
                </a:lnTo>
                <a:lnTo>
                  <a:pt x="68605" y="61536"/>
                </a:lnTo>
                <a:lnTo>
                  <a:pt x="93324" y="73708"/>
                </a:lnTo>
                <a:lnTo>
                  <a:pt x="93324" y="73708"/>
                </a:lnTo>
                <a:lnTo>
                  <a:pt x="93597" y="73858"/>
                </a:lnTo>
                <a:lnTo>
                  <a:pt x="93871" y="74032"/>
                </a:lnTo>
                <a:lnTo>
                  <a:pt x="94120" y="74206"/>
                </a:lnTo>
                <a:lnTo>
                  <a:pt x="94369" y="74381"/>
                </a:lnTo>
                <a:lnTo>
                  <a:pt x="94618" y="74580"/>
                </a:lnTo>
                <a:lnTo>
                  <a:pt x="94817" y="74804"/>
                </a:lnTo>
                <a:lnTo>
                  <a:pt x="95041" y="75003"/>
                </a:lnTo>
                <a:lnTo>
                  <a:pt x="95240" y="75227"/>
                </a:lnTo>
                <a:lnTo>
                  <a:pt x="95415" y="75476"/>
                </a:lnTo>
                <a:lnTo>
                  <a:pt x="95564" y="75725"/>
                </a:lnTo>
                <a:lnTo>
                  <a:pt x="95738" y="75974"/>
                </a:lnTo>
                <a:lnTo>
                  <a:pt x="95863" y="76248"/>
                </a:lnTo>
                <a:lnTo>
                  <a:pt x="95987" y="76496"/>
                </a:lnTo>
                <a:lnTo>
                  <a:pt x="96112" y="76770"/>
                </a:lnTo>
                <a:lnTo>
                  <a:pt x="96211" y="77044"/>
                </a:lnTo>
                <a:lnTo>
                  <a:pt x="96286" y="77343"/>
                </a:lnTo>
                <a:lnTo>
                  <a:pt x="96361" y="77617"/>
                </a:lnTo>
                <a:lnTo>
                  <a:pt x="96410" y="77915"/>
                </a:lnTo>
                <a:lnTo>
                  <a:pt x="96460" y="78214"/>
                </a:lnTo>
                <a:lnTo>
                  <a:pt x="96485" y="78488"/>
                </a:lnTo>
                <a:lnTo>
                  <a:pt x="96485" y="78787"/>
                </a:lnTo>
                <a:lnTo>
                  <a:pt x="96485" y="79085"/>
                </a:lnTo>
                <a:lnTo>
                  <a:pt x="96460" y="79384"/>
                </a:lnTo>
                <a:lnTo>
                  <a:pt x="96410" y="79683"/>
                </a:lnTo>
                <a:lnTo>
                  <a:pt x="96361" y="79981"/>
                </a:lnTo>
                <a:lnTo>
                  <a:pt x="96286" y="80280"/>
                </a:lnTo>
                <a:lnTo>
                  <a:pt x="96211" y="80554"/>
                </a:lnTo>
                <a:lnTo>
                  <a:pt x="96112" y="80853"/>
                </a:lnTo>
                <a:lnTo>
                  <a:pt x="95987" y="81127"/>
                </a:lnTo>
                <a:lnTo>
                  <a:pt x="95838" y="81400"/>
                </a:lnTo>
                <a:lnTo>
                  <a:pt x="95689" y="81699"/>
                </a:lnTo>
                <a:lnTo>
                  <a:pt x="95514" y="81948"/>
                </a:lnTo>
                <a:lnTo>
                  <a:pt x="95514" y="81948"/>
                </a:lnTo>
                <a:lnTo>
                  <a:pt x="95340" y="82222"/>
                </a:lnTo>
                <a:lnTo>
                  <a:pt x="95141" y="82471"/>
                </a:lnTo>
                <a:lnTo>
                  <a:pt x="94942" y="82695"/>
                </a:lnTo>
                <a:lnTo>
                  <a:pt x="94718" y="82919"/>
                </a:lnTo>
                <a:lnTo>
                  <a:pt x="94494" y="83118"/>
                </a:lnTo>
                <a:lnTo>
                  <a:pt x="94270" y="83317"/>
                </a:lnTo>
                <a:lnTo>
                  <a:pt x="94021" y="83491"/>
                </a:lnTo>
                <a:lnTo>
                  <a:pt x="93772" y="83641"/>
                </a:lnTo>
                <a:lnTo>
                  <a:pt x="93498" y="83790"/>
                </a:lnTo>
                <a:lnTo>
                  <a:pt x="93249" y="83939"/>
                </a:lnTo>
                <a:lnTo>
                  <a:pt x="92975" y="84064"/>
                </a:lnTo>
                <a:lnTo>
                  <a:pt x="92701" y="84164"/>
                </a:lnTo>
                <a:lnTo>
                  <a:pt x="92403" y="84238"/>
                </a:lnTo>
                <a:lnTo>
                  <a:pt x="92129" y="84313"/>
                </a:lnTo>
                <a:lnTo>
                  <a:pt x="91830" y="84388"/>
                </a:lnTo>
                <a:lnTo>
                  <a:pt x="91556" y="84437"/>
                </a:lnTo>
                <a:lnTo>
                  <a:pt x="91258" y="84462"/>
                </a:lnTo>
                <a:lnTo>
                  <a:pt x="90959" y="84487"/>
                </a:lnTo>
                <a:lnTo>
                  <a:pt x="90660" y="84487"/>
                </a:lnTo>
                <a:lnTo>
                  <a:pt x="90361" y="84462"/>
                </a:lnTo>
                <a:lnTo>
                  <a:pt x="90088" y="84437"/>
                </a:lnTo>
                <a:lnTo>
                  <a:pt x="89789" y="84388"/>
                </a:lnTo>
                <a:lnTo>
                  <a:pt x="89490" y="84338"/>
                </a:lnTo>
                <a:lnTo>
                  <a:pt x="89216" y="84263"/>
                </a:lnTo>
                <a:lnTo>
                  <a:pt x="88918" y="84164"/>
                </a:lnTo>
                <a:lnTo>
                  <a:pt x="88644" y="84064"/>
                </a:lnTo>
                <a:lnTo>
                  <a:pt x="88370" y="83939"/>
                </a:lnTo>
                <a:lnTo>
                  <a:pt x="88096" y="83790"/>
                </a:lnTo>
                <a:lnTo>
                  <a:pt x="87822" y="83641"/>
                </a:lnTo>
                <a:lnTo>
                  <a:pt x="87573" y="83467"/>
                </a:lnTo>
                <a:lnTo>
                  <a:pt x="87300" y="83267"/>
                </a:lnTo>
                <a:lnTo>
                  <a:pt x="87051" y="83068"/>
                </a:lnTo>
                <a:lnTo>
                  <a:pt x="87051" y="83068"/>
                </a:lnTo>
                <a:close/>
                <a:moveTo>
                  <a:pt x="95464" y="68506"/>
                </a:moveTo>
                <a:lnTo>
                  <a:pt x="69377" y="59644"/>
                </a:lnTo>
                <a:lnTo>
                  <a:pt x="69377" y="59644"/>
                </a:lnTo>
                <a:lnTo>
                  <a:pt x="69202" y="59569"/>
                </a:lnTo>
                <a:lnTo>
                  <a:pt x="69053" y="59494"/>
                </a:lnTo>
                <a:lnTo>
                  <a:pt x="68879" y="59395"/>
                </a:lnTo>
                <a:lnTo>
                  <a:pt x="68729" y="59270"/>
                </a:lnTo>
                <a:lnTo>
                  <a:pt x="68605" y="59146"/>
                </a:lnTo>
                <a:lnTo>
                  <a:pt x="68481" y="59022"/>
                </a:lnTo>
                <a:lnTo>
                  <a:pt x="68356" y="58872"/>
                </a:lnTo>
                <a:lnTo>
                  <a:pt x="68281" y="58723"/>
                </a:lnTo>
                <a:lnTo>
                  <a:pt x="68182" y="58573"/>
                </a:lnTo>
                <a:lnTo>
                  <a:pt x="68107" y="58399"/>
                </a:lnTo>
                <a:lnTo>
                  <a:pt x="68057" y="58225"/>
                </a:lnTo>
                <a:lnTo>
                  <a:pt x="68032" y="58051"/>
                </a:lnTo>
                <a:lnTo>
                  <a:pt x="68008" y="57876"/>
                </a:lnTo>
                <a:lnTo>
                  <a:pt x="68008" y="57677"/>
                </a:lnTo>
                <a:lnTo>
                  <a:pt x="68008" y="57503"/>
                </a:lnTo>
                <a:lnTo>
                  <a:pt x="68032" y="57304"/>
                </a:lnTo>
                <a:lnTo>
                  <a:pt x="68032" y="57304"/>
                </a:lnTo>
                <a:lnTo>
                  <a:pt x="68082" y="57105"/>
                </a:lnTo>
                <a:lnTo>
                  <a:pt x="68132" y="56930"/>
                </a:lnTo>
                <a:lnTo>
                  <a:pt x="68232" y="56781"/>
                </a:lnTo>
                <a:lnTo>
                  <a:pt x="68306" y="56607"/>
                </a:lnTo>
                <a:lnTo>
                  <a:pt x="68406" y="56458"/>
                </a:lnTo>
                <a:lnTo>
                  <a:pt x="68530" y="56308"/>
                </a:lnTo>
                <a:lnTo>
                  <a:pt x="68655" y="56184"/>
                </a:lnTo>
                <a:lnTo>
                  <a:pt x="68804" y="56084"/>
                </a:lnTo>
                <a:lnTo>
                  <a:pt x="68953" y="55960"/>
                </a:lnTo>
                <a:lnTo>
                  <a:pt x="69103" y="55885"/>
                </a:lnTo>
                <a:lnTo>
                  <a:pt x="69277" y="55810"/>
                </a:lnTo>
                <a:lnTo>
                  <a:pt x="69451" y="55736"/>
                </a:lnTo>
                <a:lnTo>
                  <a:pt x="69626" y="55686"/>
                </a:lnTo>
                <a:lnTo>
                  <a:pt x="69800" y="55661"/>
                </a:lnTo>
                <a:lnTo>
                  <a:pt x="69999" y="55661"/>
                </a:lnTo>
                <a:lnTo>
                  <a:pt x="70173" y="55661"/>
                </a:lnTo>
                <a:lnTo>
                  <a:pt x="97680" y="57453"/>
                </a:lnTo>
                <a:lnTo>
                  <a:pt x="97680" y="57453"/>
                </a:lnTo>
                <a:lnTo>
                  <a:pt x="97979" y="57478"/>
                </a:lnTo>
                <a:lnTo>
                  <a:pt x="98302" y="57528"/>
                </a:lnTo>
                <a:lnTo>
                  <a:pt x="98601" y="57603"/>
                </a:lnTo>
                <a:lnTo>
                  <a:pt x="98900" y="57677"/>
                </a:lnTo>
                <a:lnTo>
                  <a:pt x="99198" y="57777"/>
                </a:lnTo>
                <a:lnTo>
                  <a:pt x="99472" y="57876"/>
                </a:lnTo>
                <a:lnTo>
                  <a:pt x="99746" y="58001"/>
                </a:lnTo>
                <a:lnTo>
                  <a:pt x="100020" y="58125"/>
                </a:lnTo>
                <a:lnTo>
                  <a:pt x="100269" y="58300"/>
                </a:lnTo>
                <a:lnTo>
                  <a:pt x="100518" y="58449"/>
                </a:lnTo>
                <a:lnTo>
                  <a:pt x="100767" y="58623"/>
                </a:lnTo>
                <a:lnTo>
                  <a:pt x="100991" y="58822"/>
                </a:lnTo>
                <a:lnTo>
                  <a:pt x="101215" y="59022"/>
                </a:lnTo>
                <a:lnTo>
                  <a:pt x="101414" y="59221"/>
                </a:lnTo>
                <a:lnTo>
                  <a:pt x="101613" y="59445"/>
                </a:lnTo>
                <a:lnTo>
                  <a:pt x="101812" y="59669"/>
                </a:lnTo>
                <a:lnTo>
                  <a:pt x="101986" y="59918"/>
                </a:lnTo>
                <a:lnTo>
                  <a:pt x="102136" y="60142"/>
                </a:lnTo>
                <a:lnTo>
                  <a:pt x="102285" y="60416"/>
                </a:lnTo>
                <a:lnTo>
                  <a:pt x="102410" y="60664"/>
                </a:lnTo>
                <a:lnTo>
                  <a:pt x="102534" y="60938"/>
                </a:lnTo>
                <a:lnTo>
                  <a:pt x="102659" y="61212"/>
                </a:lnTo>
                <a:lnTo>
                  <a:pt x="102733" y="61486"/>
                </a:lnTo>
                <a:lnTo>
                  <a:pt x="102808" y="61785"/>
                </a:lnTo>
                <a:lnTo>
                  <a:pt x="102883" y="62083"/>
                </a:lnTo>
                <a:lnTo>
                  <a:pt x="102932" y="62382"/>
                </a:lnTo>
                <a:lnTo>
                  <a:pt x="102957" y="62681"/>
                </a:lnTo>
                <a:lnTo>
                  <a:pt x="102982" y="62980"/>
                </a:lnTo>
                <a:lnTo>
                  <a:pt x="102982" y="63303"/>
                </a:lnTo>
                <a:lnTo>
                  <a:pt x="102957" y="63602"/>
                </a:lnTo>
                <a:lnTo>
                  <a:pt x="102932" y="63925"/>
                </a:lnTo>
                <a:lnTo>
                  <a:pt x="102858" y="64224"/>
                </a:lnTo>
                <a:lnTo>
                  <a:pt x="102858" y="64224"/>
                </a:lnTo>
                <a:lnTo>
                  <a:pt x="102808" y="64548"/>
                </a:lnTo>
                <a:lnTo>
                  <a:pt x="102708" y="64846"/>
                </a:lnTo>
                <a:lnTo>
                  <a:pt x="102609" y="65145"/>
                </a:lnTo>
                <a:lnTo>
                  <a:pt x="102484" y="65419"/>
                </a:lnTo>
                <a:lnTo>
                  <a:pt x="102360" y="65693"/>
                </a:lnTo>
                <a:lnTo>
                  <a:pt x="102210" y="65967"/>
                </a:lnTo>
                <a:lnTo>
                  <a:pt x="102061" y="66216"/>
                </a:lnTo>
                <a:lnTo>
                  <a:pt x="101887" y="66465"/>
                </a:lnTo>
                <a:lnTo>
                  <a:pt x="101713" y="66713"/>
                </a:lnTo>
                <a:lnTo>
                  <a:pt x="101513" y="66938"/>
                </a:lnTo>
                <a:lnTo>
                  <a:pt x="101314" y="67137"/>
                </a:lnTo>
                <a:lnTo>
                  <a:pt x="101090" y="67361"/>
                </a:lnTo>
                <a:lnTo>
                  <a:pt x="100866" y="67535"/>
                </a:lnTo>
                <a:lnTo>
                  <a:pt x="100642" y="67709"/>
                </a:lnTo>
                <a:lnTo>
                  <a:pt x="100393" y="67883"/>
                </a:lnTo>
                <a:lnTo>
                  <a:pt x="100144" y="68033"/>
                </a:lnTo>
                <a:lnTo>
                  <a:pt x="99871" y="68182"/>
                </a:lnTo>
                <a:lnTo>
                  <a:pt x="99622" y="68307"/>
                </a:lnTo>
                <a:lnTo>
                  <a:pt x="99348" y="68431"/>
                </a:lnTo>
                <a:lnTo>
                  <a:pt x="99074" y="68531"/>
                </a:lnTo>
                <a:lnTo>
                  <a:pt x="98775" y="68605"/>
                </a:lnTo>
                <a:lnTo>
                  <a:pt x="98501" y="68680"/>
                </a:lnTo>
                <a:lnTo>
                  <a:pt x="98203" y="68730"/>
                </a:lnTo>
                <a:lnTo>
                  <a:pt x="97904" y="68780"/>
                </a:lnTo>
                <a:lnTo>
                  <a:pt x="97605" y="68804"/>
                </a:lnTo>
                <a:lnTo>
                  <a:pt x="97307" y="68804"/>
                </a:lnTo>
                <a:lnTo>
                  <a:pt x="97008" y="68804"/>
                </a:lnTo>
                <a:lnTo>
                  <a:pt x="96709" y="68780"/>
                </a:lnTo>
                <a:lnTo>
                  <a:pt x="96386" y="68730"/>
                </a:lnTo>
                <a:lnTo>
                  <a:pt x="96087" y="68680"/>
                </a:lnTo>
                <a:lnTo>
                  <a:pt x="95788" y="68605"/>
                </a:lnTo>
                <a:lnTo>
                  <a:pt x="95464" y="68506"/>
                </a:lnTo>
                <a:lnTo>
                  <a:pt x="95464" y="685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203" name="Shape 203"/>
        <p:cNvGrpSpPr/>
        <p:nvPr/>
      </p:nvGrpSpPr>
      <p:grpSpPr>
        <a:xfrm>
          <a:off x="0" y="0"/>
          <a:ext cx="0" cy="0"/>
          <a:chOff x="0" y="0"/>
          <a:chExt cx="0" cy="0"/>
        </a:xfrm>
      </p:grpSpPr>
      <p:pic>
        <p:nvPicPr>
          <p:cNvPr id="204" name="Google Shape;204;p26"/>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sp>
        <p:nvSpPr>
          <p:cNvPr id="205" name="Google Shape;205;p26"/>
          <p:cNvSpPr txBox="1"/>
          <p:nvPr>
            <p:ph type="title"/>
          </p:nvPr>
        </p:nvSpPr>
        <p:spPr>
          <a:xfrm>
            <a:off x="6558430" y="2956450"/>
            <a:ext cx="17586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6" name="Google Shape;206;p26"/>
          <p:cNvSpPr txBox="1"/>
          <p:nvPr>
            <p:ph idx="1" type="subTitle"/>
          </p:nvPr>
        </p:nvSpPr>
        <p:spPr>
          <a:xfrm>
            <a:off x="6558430" y="3186455"/>
            <a:ext cx="1758600" cy="72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7" name="Google Shape;207;p26"/>
          <p:cNvSpPr txBox="1"/>
          <p:nvPr>
            <p:ph idx="2" type="title"/>
          </p:nvPr>
        </p:nvSpPr>
        <p:spPr>
          <a:xfrm>
            <a:off x="828320" y="2963721"/>
            <a:ext cx="17559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8" name="Google Shape;208;p26"/>
          <p:cNvSpPr txBox="1"/>
          <p:nvPr>
            <p:ph idx="3" type="subTitle"/>
          </p:nvPr>
        </p:nvSpPr>
        <p:spPr>
          <a:xfrm>
            <a:off x="826970" y="3196021"/>
            <a:ext cx="1758600" cy="72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26"/>
          <p:cNvSpPr txBox="1"/>
          <p:nvPr>
            <p:ph idx="4" type="title"/>
          </p:nvPr>
        </p:nvSpPr>
        <p:spPr>
          <a:xfrm>
            <a:off x="2736619" y="2963721"/>
            <a:ext cx="17586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0" name="Google Shape;210;p26"/>
          <p:cNvSpPr txBox="1"/>
          <p:nvPr>
            <p:ph idx="5" type="subTitle"/>
          </p:nvPr>
        </p:nvSpPr>
        <p:spPr>
          <a:xfrm>
            <a:off x="2736619" y="3196021"/>
            <a:ext cx="1758600" cy="72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6"/>
          <p:cNvSpPr txBox="1"/>
          <p:nvPr>
            <p:ph idx="6" type="title"/>
          </p:nvPr>
        </p:nvSpPr>
        <p:spPr>
          <a:xfrm>
            <a:off x="720000" y="365760"/>
            <a:ext cx="7704000" cy="54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12" name="Google Shape;212;p26"/>
          <p:cNvSpPr txBox="1"/>
          <p:nvPr>
            <p:ph idx="7" type="title"/>
          </p:nvPr>
        </p:nvSpPr>
        <p:spPr>
          <a:xfrm>
            <a:off x="4647530" y="2963721"/>
            <a:ext cx="17586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3" name="Google Shape;213;p26"/>
          <p:cNvSpPr txBox="1"/>
          <p:nvPr>
            <p:ph idx="8" type="subTitle"/>
          </p:nvPr>
        </p:nvSpPr>
        <p:spPr>
          <a:xfrm>
            <a:off x="4647530" y="3196021"/>
            <a:ext cx="1758600" cy="72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14" name="Google Shape;214;p26"/>
          <p:cNvPicPr preferRelativeResize="0"/>
          <p:nvPr/>
        </p:nvPicPr>
        <p:blipFill>
          <a:blip r:embed="rId3">
            <a:alphaModFix amt="70000"/>
          </a:blip>
          <a:stretch>
            <a:fillRect/>
          </a:stretch>
        </p:blipFill>
        <p:spPr>
          <a:xfrm>
            <a:off x="8443725" y="-252315"/>
            <a:ext cx="2429249" cy="2429249"/>
          </a:xfrm>
          <a:prstGeom prst="rect">
            <a:avLst/>
          </a:prstGeom>
          <a:noFill/>
          <a:ln>
            <a:noFill/>
          </a:ln>
        </p:spPr>
      </p:pic>
      <p:pic>
        <p:nvPicPr>
          <p:cNvPr id="215" name="Google Shape;215;p26"/>
          <p:cNvPicPr preferRelativeResize="0"/>
          <p:nvPr/>
        </p:nvPicPr>
        <p:blipFill>
          <a:blip r:embed="rId3">
            <a:alphaModFix amt="70000"/>
          </a:blip>
          <a:stretch>
            <a:fillRect/>
          </a:stretch>
        </p:blipFill>
        <p:spPr>
          <a:xfrm rot="-5400000">
            <a:off x="8596125" y="1971877"/>
            <a:ext cx="1702126" cy="1702126"/>
          </a:xfrm>
          <a:prstGeom prst="rect">
            <a:avLst/>
          </a:prstGeom>
          <a:noFill/>
          <a:ln>
            <a:noFill/>
          </a:ln>
        </p:spPr>
      </p:pic>
      <p:pic>
        <p:nvPicPr>
          <p:cNvPr id="216" name="Google Shape;216;p26"/>
          <p:cNvPicPr preferRelativeResize="0"/>
          <p:nvPr/>
        </p:nvPicPr>
        <p:blipFill rotWithShape="1">
          <a:blip r:embed="rId4">
            <a:alphaModFix amt="70000"/>
          </a:blip>
          <a:srcRect b="1970" l="0" r="0" t="-1970"/>
          <a:stretch/>
        </p:blipFill>
        <p:spPr>
          <a:xfrm rot="10800000">
            <a:off x="-1981275" y="1741926"/>
            <a:ext cx="2858725" cy="2858725"/>
          </a:xfrm>
          <a:prstGeom prst="rect">
            <a:avLst/>
          </a:prstGeom>
          <a:noFill/>
          <a:ln>
            <a:noFill/>
          </a:ln>
        </p:spPr>
      </p:pic>
      <p:pic>
        <p:nvPicPr>
          <p:cNvPr id="217" name="Google Shape;217;p26"/>
          <p:cNvPicPr preferRelativeResize="0"/>
          <p:nvPr/>
        </p:nvPicPr>
        <p:blipFill>
          <a:blip r:embed="rId5">
            <a:alphaModFix amt="70000"/>
          </a:blip>
          <a:stretch>
            <a:fillRect/>
          </a:stretch>
        </p:blipFill>
        <p:spPr>
          <a:xfrm rot="4907226">
            <a:off x="-2061405" y="-1574379"/>
            <a:ext cx="3429158" cy="3429158"/>
          </a:xfrm>
          <a:prstGeom prst="rect">
            <a:avLst/>
          </a:prstGeom>
          <a:noFill/>
          <a:ln>
            <a:noFill/>
          </a:ln>
        </p:spPr>
      </p:pic>
      <p:sp>
        <p:nvSpPr>
          <p:cNvPr id="218" name="Google Shape;218;p26"/>
          <p:cNvSpPr/>
          <p:nvPr/>
        </p:nvSpPr>
        <p:spPr>
          <a:xfrm>
            <a:off x="3806213" y="4378915"/>
            <a:ext cx="1531573" cy="1531573"/>
          </a:xfrm>
          <a:custGeom>
            <a:rect b="b" l="l" r="r" t="t"/>
            <a:pathLst>
              <a:path extrusionOk="0" h="109281" w="109281">
                <a:moveTo>
                  <a:pt x="54640" y="109281"/>
                </a:moveTo>
                <a:lnTo>
                  <a:pt x="54640" y="109281"/>
                </a:lnTo>
                <a:lnTo>
                  <a:pt x="56059" y="109256"/>
                </a:lnTo>
                <a:lnTo>
                  <a:pt x="57453" y="109206"/>
                </a:lnTo>
                <a:lnTo>
                  <a:pt x="58847" y="109106"/>
                </a:lnTo>
                <a:lnTo>
                  <a:pt x="60216" y="109007"/>
                </a:lnTo>
                <a:lnTo>
                  <a:pt x="61585" y="108833"/>
                </a:lnTo>
                <a:lnTo>
                  <a:pt x="62954" y="108658"/>
                </a:lnTo>
                <a:lnTo>
                  <a:pt x="64298" y="108434"/>
                </a:lnTo>
                <a:lnTo>
                  <a:pt x="65643" y="108160"/>
                </a:lnTo>
                <a:lnTo>
                  <a:pt x="66987" y="107887"/>
                </a:lnTo>
                <a:lnTo>
                  <a:pt x="68281" y="107563"/>
                </a:lnTo>
                <a:lnTo>
                  <a:pt x="69601" y="107215"/>
                </a:lnTo>
                <a:lnTo>
                  <a:pt x="70895" y="106816"/>
                </a:lnTo>
                <a:lnTo>
                  <a:pt x="72165" y="106418"/>
                </a:lnTo>
                <a:lnTo>
                  <a:pt x="73434" y="105970"/>
                </a:lnTo>
                <a:lnTo>
                  <a:pt x="74679" y="105497"/>
                </a:lnTo>
                <a:lnTo>
                  <a:pt x="75899" y="104974"/>
                </a:lnTo>
                <a:lnTo>
                  <a:pt x="77118" y="104451"/>
                </a:lnTo>
                <a:lnTo>
                  <a:pt x="78313" y="103879"/>
                </a:lnTo>
                <a:lnTo>
                  <a:pt x="79508" y="103306"/>
                </a:lnTo>
                <a:lnTo>
                  <a:pt x="80678" y="102684"/>
                </a:lnTo>
                <a:lnTo>
                  <a:pt x="81823" y="102037"/>
                </a:lnTo>
                <a:lnTo>
                  <a:pt x="82968" y="101365"/>
                </a:lnTo>
                <a:lnTo>
                  <a:pt x="84088" y="100668"/>
                </a:lnTo>
                <a:lnTo>
                  <a:pt x="85184" y="99946"/>
                </a:lnTo>
                <a:lnTo>
                  <a:pt x="86254" y="99199"/>
                </a:lnTo>
                <a:lnTo>
                  <a:pt x="87324" y="98427"/>
                </a:lnTo>
                <a:lnTo>
                  <a:pt x="88370" y="97631"/>
                </a:lnTo>
                <a:lnTo>
                  <a:pt x="89391" y="96809"/>
                </a:lnTo>
                <a:lnTo>
                  <a:pt x="90386" y="95963"/>
                </a:lnTo>
                <a:lnTo>
                  <a:pt x="91382" y="95092"/>
                </a:lnTo>
                <a:lnTo>
                  <a:pt x="92328" y="94195"/>
                </a:lnTo>
                <a:lnTo>
                  <a:pt x="93274" y="93274"/>
                </a:lnTo>
                <a:lnTo>
                  <a:pt x="94195" y="92328"/>
                </a:lnTo>
                <a:lnTo>
                  <a:pt x="95091" y="91383"/>
                </a:lnTo>
                <a:lnTo>
                  <a:pt x="95962" y="90387"/>
                </a:lnTo>
                <a:lnTo>
                  <a:pt x="96809" y="89391"/>
                </a:lnTo>
                <a:lnTo>
                  <a:pt x="97630" y="88370"/>
                </a:lnTo>
                <a:lnTo>
                  <a:pt x="98427" y="87325"/>
                </a:lnTo>
                <a:lnTo>
                  <a:pt x="99198" y="86255"/>
                </a:lnTo>
                <a:lnTo>
                  <a:pt x="99945" y="85184"/>
                </a:lnTo>
                <a:lnTo>
                  <a:pt x="100667" y="84089"/>
                </a:lnTo>
                <a:lnTo>
                  <a:pt x="101364" y="82969"/>
                </a:lnTo>
                <a:lnTo>
                  <a:pt x="102036" y="81824"/>
                </a:lnTo>
                <a:lnTo>
                  <a:pt x="102683" y="80678"/>
                </a:lnTo>
                <a:lnTo>
                  <a:pt x="103306" y="79509"/>
                </a:lnTo>
                <a:lnTo>
                  <a:pt x="103878" y="78314"/>
                </a:lnTo>
                <a:lnTo>
                  <a:pt x="104451" y="77119"/>
                </a:lnTo>
                <a:lnTo>
                  <a:pt x="104974" y="75899"/>
                </a:lnTo>
                <a:lnTo>
                  <a:pt x="105496" y="74679"/>
                </a:lnTo>
                <a:lnTo>
                  <a:pt x="105969" y="73435"/>
                </a:lnTo>
                <a:lnTo>
                  <a:pt x="106417" y="72165"/>
                </a:lnTo>
                <a:lnTo>
                  <a:pt x="106816" y="70896"/>
                </a:lnTo>
                <a:lnTo>
                  <a:pt x="107214" y="69601"/>
                </a:lnTo>
                <a:lnTo>
                  <a:pt x="107562" y="68282"/>
                </a:lnTo>
                <a:lnTo>
                  <a:pt x="107886" y="66987"/>
                </a:lnTo>
                <a:lnTo>
                  <a:pt x="108160" y="65643"/>
                </a:lnTo>
                <a:lnTo>
                  <a:pt x="108434" y="64299"/>
                </a:lnTo>
                <a:lnTo>
                  <a:pt x="108658" y="62955"/>
                </a:lnTo>
                <a:lnTo>
                  <a:pt x="108832" y="61585"/>
                </a:lnTo>
                <a:lnTo>
                  <a:pt x="109006" y="60216"/>
                </a:lnTo>
                <a:lnTo>
                  <a:pt x="109106" y="58847"/>
                </a:lnTo>
                <a:lnTo>
                  <a:pt x="109205" y="57453"/>
                </a:lnTo>
                <a:lnTo>
                  <a:pt x="109255" y="56059"/>
                </a:lnTo>
                <a:lnTo>
                  <a:pt x="109280" y="54640"/>
                </a:lnTo>
                <a:lnTo>
                  <a:pt x="109280" y="54640"/>
                </a:lnTo>
                <a:lnTo>
                  <a:pt x="109255" y="53221"/>
                </a:lnTo>
                <a:lnTo>
                  <a:pt x="109205" y="51827"/>
                </a:lnTo>
                <a:lnTo>
                  <a:pt x="109106" y="50433"/>
                </a:lnTo>
                <a:lnTo>
                  <a:pt x="109006" y="49039"/>
                </a:lnTo>
                <a:lnTo>
                  <a:pt x="108832" y="47670"/>
                </a:lnTo>
                <a:lnTo>
                  <a:pt x="108658" y="46326"/>
                </a:lnTo>
                <a:lnTo>
                  <a:pt x="108434" y="44957"/>
                </a:lnTo>
                <a:lnTo>
                  <a:pt x="108160" y="43638"/>
                </a:lnTo>
                <a:lnTo>
                  <a:pt x="107886" y="42293"/>
                </a:lnTo>
                <a:lnTo>
                  <a:pt x="107562" y="40974"/>
                </a:lnTo>
                <a:lnTo>
                  <a:pt x="107214" y="39680"/>
                </a:lnTo>
                <a:lnTo>
                  <a:pt x="106816" y="38385"/>
                </a:lnTo>
                <a:lnTo>
                  <a:pt x="106417" y="37116"/>
                </a:lnTo>
                <a:lnTo>
                  <a:pt x="105969" y="35846"/>
                </a:lnTo>
                <a:lnTo>
                  <a:pt x="105496" y="34601"/>
                </a:lnTo>
                <a:lnTo>
                  <a:pt x="104974" y="33382"/>
                </a:lnTo>
                <a:lnTo>
                  <a:pt x="104451" y="32162"/>
                </a:lnTo>
                <a:lnTo>
                  <a:pt x="103878" y="30942"/>
                </a:lnTo>
                <a:lnTo>
                  <a:pt x="103306" y="29772"/>
                </a:lnTo>
                <a:lnTo>
                  <a:pt x="102683" y="28602"/>
                </a:lnTo>
                <a:lnTo>
                  <a:pt x="102036" y="27432"/>
                </a:lnTo>
                <a:lnTo>
                  <a:pt x="101364" y="26312"/>
                </a:lnTo>
                <a:lnTo>
                  <a:pt x="100667" y="25192"/>
                </a:lnTo>
                <a:lnTo>
                  <a:pt x="99945" y="24097"/>
                </a:lnTo>
                <a:lnTo>
                  <a:pt x="99198" y="23001"/>
                </a:lnTo>
                <a:lnTo>
                  <a:pt x="98427" y="21956"/>
                </a:lnTo>
                <a:lnTo>
                  <a:pt x="97630" y="20910"/>
                </a:lnTo>
                <a:lnTo>
                  <a:pt x="96809" y="19890"/>
                </a:lnTo>
                <a:lnTo>
                  <a:pt x="95962" y="18869"/>
                </a:lnTo>
                <a:lnTo>
                  <a:pt x="95091" y="17898"/>
                </a:lnTo>
                <a:lnTo>
                  <a:pt x="94195" y="16952"/>
                </a:lnTo>
                <a:lnTo>
                  <a:pt x="93274" y="16006"/>
                </a:lnTo>
                <a:lnTo>
                  <a:pt x="92328" y="15085"/>
                </a:lnTo>
                <a:lnTo>
                  <a:pt x="91382" y="14189"/>
                </a:lnTo>
                <a:lnTo>
                  <a:pt x="90386" y="13318"/>
                </a:lnTo>
                <a:lnTo>
                  <a:pt x="89391" y="12471"/>
                </a:lnTo>
                <a:lnTo>
                  <a:pt x="88370" y="11650"/>
                </a:lnTo>
                <a:lnTo>
                  <a:pt x="87324" y="10853"/>
                </a:lnTo>
                <a:lnTo>
                  <a:pt x="86254" y="10082"/>
                </a:lnTo>
                <a:lnTo>
                  <a:pt x="85184" y="9335"/>
                </a:lnTo>
                <a:lnTo>
                  <a:pt x="84088" y="8613"/>
                </a:lnTo>
                <a:lnTo>
                  <a:pt x="82968" y="7916"/>
                </a:lnTo>
                <a:lnTo>
                  <a:pt x="81823" y="7244"/>
                </a:lnTo>
                <a:lnTo>
                  <a:pt x="80678" y="6597"/>
                </a:lnTo>
                <a:lnTo>
                  <a:pt x="79508" y="5974"/>
                </a:lnTo>
                <a:lnTo>
                  <a:pt x="78313" y="5377"/>
                </a:lnTo>
                <a:lnTo>
                  <a:pt x="77118" y="4829"/>
                </a:lnTo>
                <a:lnTo>
                  <a:pt x="75899" y="4282"/>
                </a:lnTo>
                <a:lnTo>
                  <a:pt x="74679" y="3784"/>
                </a:lnTo>
                <a:lnTo>
                  <a:pt x="73409" y="3311"/>
                </a:lnTo>
                <a:lnTo>
                  <a:pt x="72165" y="2863"/>
                </a:lnTo>
                <a:lnTo>
                  <a:pt x="70895" y="2464"/>
                </a:lnTo>
                <a:lnTo>
                  <a:pt x="69601" y="2066"/>
                </a:lnTo>
                <a:lnTo>
                  <a:pt x="68281" y="1718"/>
                </a:lnTo>
                <a:lnTo>
                  <a:pt x="66987" y="1394"/>
                </a:lnTo>
                <a:lnTo>
                  <a:pt x="65643" y="1095"/>
                </a:lnTo>
                <a:lnTo>
                  <a:pt x="64298" y="846"/>
                </a:lnTo>
                <a:lnTo>
                  <a:pt x="62954" y="622"/>
                </a:lnTo>
                <a:lnTo>
                  <a:pt x="61585" y="448"/>
                </a:lnTo>
                <a:lnTo>
                  <a:pt x="60216" y="274"/>
                </a:lnTo>
                <a:lnTo>
                  <a:pt x="58847" y="149"/>
                </a:lnTo>
                <a:lnTo>
                  <a:pt x="57453" y="75"/>
                </a:lnTo>
                <a:lnTo>
                  <a:pt x="56059" y="25"/>
                </a:lnTo>
                <a:lnTo>
                  <a:pt x="54640" y="0"/>
                </a:lnTo>
                <a:lnTo>
                  <a:pt x="54640" y="0"/>
                </a:lnTo>
                <a:lnTo>
                  <a:pt x="53221" y="25"/>
                </a:lnTo>
                <a:lnTo>
                  <a:pt x="51827" y="75"/>
                </a:lnTo>
                <a:lnTo>
                  <a:pt x="50433" y="149"/>
                </a:lnTo>
                <a:lnTo>
                  <a:pt x="49039" y="274"/>
                </a:lnTo>
                <a:lnTo>
                  <a:pt x="47670" y="448"/>
                </a:lnTo>
                <a:lnTo>
                  <a:pt x="46326" y="622"/>
                </a:lnTo>
                <a:lnTo>
                  <a:pt x="44957" y="846"/>
                </a:lnTo>
                <a:lnTo>
                  <a:pt x="43637" y="1095"/>
                </a:lnTo>
                <a:lnTo>
                  <a:pt x="42293" y="1394"/>
                </a:lnTo>
                <a:lnTo>
                  <a:pt x="40974" y="1718"/>
                </a:lnTo>
                <a:lnTo>
                  <a:pt x="39679" y="2066"/>
                </a:lnTo>
                <a:lnTo>
                  <a:pt x="38385" y="2464"/>
                </a:lnTo>
                <a:lnTo>
                  <a:pt x="37115" y="2863"/>
                </a:lnTo>
                <a:lnTo>
                  <a:pt x="35846" y="3311"/>
                </a:lnTo>
                <a:lnTo>
                  <a:pt x="34601" y="3784"/>
                </a:lnTo>
                <a:lnTo>
                  <a:pt x="33381" y="4282"/>
                </a:lnTo>
                <a:lnTo>
                  <a:pt x="32162" y="4829"/>
                </a:lnTo>
                <a:lnTo>
                  <a:pt x="30942" y="5377"/>
                </a:lnTo>
                <a:lnTo>
                  <a:pt x="29772" y="5974"/>
                </a:lnTo>
                <a:lnTo>
                  <a:pt x="28602" y="6597"/>
                </a:lnTo>
                <a:lnTo>
                  <a:pt x="27432" y="7244"/>
                </a:lnTo>
                <a:lnTo>
                  <a:pt x="26312" y="7916"/>
                </a:lnTo>
                <a:lnTo>
                  <a:pt x="25192" y="8613"/>
                </a:lnTo>
                <a:lnTo>
                  <a:pt x="24096" y="9335"/>
                </a:lnTo>
                <a:lnTo>
                  <a:pt x="23001" y="10082"/>
                </a:lnTo>
                <a:lnTo>
                  <a:pt x="21956" y="10853"/>
                </a:lnTo>
                <a:lnTo>
                  <a:pt x="20910" y="11650"/>
                </a:lnTo>
                <a:lnTo>
                  <a:pt x="19889" y="12471"/>
                </a:lnTo>
                <a:lnTo>
                  <a:pt x="18869" y="13318"/>
                </a:lnTo>
                <a:lnTo>
                  <a:pt x="17898" y="14189"/>
                </a:lnTo>
                <a:lnTo>
                  <a:pt x="16952" y="15085"/>
                </a:lnTo>
                <a:lnTo>
                  <a:pt x="16006" y="16006"/>
                </a:lnTo>
                <a:lnTo>
                  <a:pt x="15085" y="16952"/>
                </a:lnTo>
                <a:lnTo>
                  <a:pt x="14189" y="17898"/>
                </a:lnTo>
                <a:lnTo>
                  <a:pt x="13318" y="18869"/>
                </a:lnTo>
                <a:lnTo>
                  <a:pt x="12471" y="19890"/>
                </a:lnTo>
                <a:lnTo>
                  <a:pt x="11650" y="20910"/>
                </a:lnTo>
                <a:lnTo>
                  <a:pt x="10853" y="21956"/>
                </a:lnTo>
                <a:lnTo>
                  <a:pt x="10082" y="23001"/>
                </a:lnTo>
                <a:lnTo>
                  <a:pt x="9335" y="24097"/>
                </a:lnTo>
                <a:lnTo>
                  <a:pt x="8613" y="25192"/>
                </a:lnTo>
                <a:lnTo>
                  <a:pt x="7916" y="26312"/>
                </a:lnTo>
                <a:lnTo>
                  <a:pt x="7244" y="27432"/>
                </a:lnTo>
                <a:lnTo>
                  <a:pt x="6597" y="28602"/>
                </a:lnTo>
                <a:lnTo>
                  <a:pt x="5974" y="29772"/>
                </a:lnTo>
                <a:lnTo>
                  <a:pt x="5377" y="30942"/>
                </a:lnTo>
                <a:lnTo>
                  <a:pt x="4829" y="32162"/>
                </a:lnTo>
                <a:lnTo>
                  <a:pt x="4282" y="33382"/>
                </a:lnTo>
                <a:lnTo>
                  <a:pt x="3784" y="34601"/>
                </a:lnTo>
                <a:lnTo>
                  <a:pt x="3311" y="35846"/>
                </a:lnTo>
                <a:lnTo>
                  <a:pt x="2863" y="37116"/>
                </a:lnTo>
                <a:lnTo>
                  <a:pt x="2464" y="38385"/>
                </a:lnTo>
                <a:lnTo>
                  <a:pt x="2066" y="39680"/>
                </a:lnTo>
                <a:lnTo>
                  <a:pt x="1718" y="40974"/>
                </a:lnTo>
                <a:lnTo>
                  <a:pt x="1394" y="42293"/>
                </a:lnTo>
                <a:lnTo>
                  <a:pt x="1095" y="43638"/>
                </a:lnTo>
                <a:lnTo>
                  <a:pt x="846" y="44957"/>
                </a:lnTo>
                <a:lnTo>
                  <a:pt x="622" y="46326"/>
                </a:lnTo>
                <a:lnTo>
                  <a:pt x="423" y="47670"/>
                </a:lnTo>
                <a:lnTo>
                  <a:pt x="274" y="49039"/>
                </a:lnTo>
                <a:lnTo>
                  <a:pt x="149" y="50433"/>
                </a:lnTo>
                <a:lnTo>
                  <a:pt x="75" y="51827"/>
                </a:lnTo>
                <a:lnTo>
                  <a:pt x="25" y="53221"/>
                </a:lnTo>
                <a:lnTo>
                  <a:pt x="0" y="54640"/>
                </a:lnTo>
                <a:lnTo>
                  <a:pt x="0" y="54640"/>
                </a:lnTo>
                <a:lnTo>
                  <a:pt x="25" y="56059"/>
                </a:lnTo>
                <a:lnTo>
                  <a:pt x="75" y="57453"/>
                </a:lnTo>
                <a:lnTo>
                  <a:pt x="149" y="58847"/>
                </a:lnTo>
                <a:lnTo>
                  <a:pt x="274" y="60216"/>
                </a:lnTo>
                <a:lnTo>
                  <a:pt x="423" y="61585"/>
                </a:lnTo>
                <a:lnTo>
                  <a:pt x="622" y="62955"/>
                </a:lnTo>
                <a:lnTo>
                  <a:pt x="846" y="64299"/>
                </a:lnTo>
                <a:lnTo>
                  <a:pt x="1095" y="65643"/>
                </a:lnTo>
                <a:lnTo>
                  <a:pt x="1394" y="66987"/>
                </a:lnTo>
                <a:lnTo>
                  <a:pt x="1718" y="68282"/>
                </a:lnTo>
                <a:lnTo>
                  <a:pt x="2066" y="69601"/>
                </a:lnTo>
                <a:lnTo>
                  <a:pt x="2464" y="70896"/>
                </a:lnTo>
                <a:lnTo>
                  <a:pt x="2863" y="72165"/>
                </a:lnTo>
                <a:lnTo>
                  <a:pt x="3311" y="73435"/>
                </a:lnTo>
                <a:lnTo>
                  <a:pt x="3784" y="74679"/>
                </a:lnTo>
                <a:lnTo>
                  <a:pt x="4282" y="75899"/>
                </a:lnTo>
                <a:lnTo>
                  <a:pt x="4829" y="77119"/>
                </a:lnTo>
                <a:lnTo>
                  <a:pt x="5377" y="78314"/>
                </a:lnTo>
                <a:lnTo>
                  <a:pt x="5974" y="79509"/>
                </a:lnTo>
                <a:lnTo>
                  <a:pt x="6597" y="80678"/>
                </a:lnTo>
                <a:lnTo>
                  <a:pt x="7244" y="81824"/>
                </a:lnTo>
                <a:lnTo>
                  <a:pt x="7916" y="82969"/>
                </a:lnTo>
                <a:lnTo>
                  <a:pt x="8613" y="84089"/>
                </a:lnTo>
                <a:lnTo>
                  <a:pt x="9335" y="85184"/>
                </a:lnTo>
                <a:lnTo>
                  <a:pt x="10082" y="86255"/>
                </a:lnTo>
                <a:lnTo>
                  <a:pt x="10853" y="87325"/>
                </a:lnTo>
                <a:lnTo>
                  <a:pt x="11650" y="88370"/>
                </a:lnTo>
                <a:lnTo>
                  <a:pt x="12471" y="89391"/>
                </a:lnTo>
                <a:lnTo>
                  <a:pt x="13318" y="90387"/>
                </a:lnTo>
                <a:lnTo>
                  <a:pt x="14189" y="91383"/>
                </a:lnTo>
                <a:lnTo>
                  <a:pt x="15085" y="92328"/>
                </a:lnTo>
                <a:lnTo>
                  <a:pt x="16006" y="93274"/>
                </a:lnTo>
                <a:lnTo>
                  <a:pt x="16952" y="94195"/>
                </a:lnTo>
                <a:lnTo>
                  <a:pt x="17898" y="95092"/>
                </a:lnTo>
                <a:lnTo>
                  <a:pt x="18869" y="95963"/>
                </a:lnTo>
                <a:lnTo>
                  <a:pt x="19889" y="96809"/>
                </a:lnTo>
                <a:lnTo>
                  <a:pt x="20910" y="97631"/>
                </a:lnTo>
                <a:lnTo>
                  <a:pt x="21956" y="98427"/>
                </a:lnTo>
                <a:lnTo>
                  <a:pt x="23001" y="99199"/>
                </a:lnTo>
                <a:lnTo>
                  <a:pt x="24096" y="99946"/>
                </a:lnTo>
                <a:lnTo>
                  <a:pt x="25192" y="100668"/>
                </a:lnTo>
                <a:lnTo>
                  <a:pt x="26312" y="101365"/>
                </a:lnTo>
                <a:lnTo>
                  <a:pt x="27432" y="102037"/>
                </a:lnTo>
                <a:lnTo>
                  <a:pt x="28602" y="102684"/>
                </a:lnTo>
                <a:lnTo>
                  <a:pt x="29772" y="103306"/>
                </a:lnTo>
                <a:lnTo>
                  <a:pt x="30942" y="103879"/>
                </a:lnTo>
                <a:lnTo>
                  <a:pt x="32162" y="104451"/>
                </a:lnTo>
                <a:lnTo>
                  <a:pt x="33381" y="104974"/>
                </a:lnTo>
                <a:lnTo>
                  <a:pt x="34601" y="105497"/>
                </a:lnTo>
                <a:lnTo>
                  <a:pt x="35846" y="105970"/>
                </a:lnTo>
                <a:lnTo>
                  <a:pt x="37115" y="106418"/>
                </a:lnTo>
                <a:lnTo>
                  <a:pt x="38385" y="106816"/>
                </a:lnTo>
                <a:lnTo>
                  <a:pt x="39679" y="107215"/>
                </a:lnTo>
                <a:lnTo>
                  <a:pt x="40974" y="107563"/>
                </a:lnTo>
                <a:lnTo>
                  <a:pt x="42293" y="107887"/>
                </a:lnTo>
                <a:lnTo>
                  <a:pt x="43637" y="108160"/>
                </a:lnTo>
                <a:lnTo>
                  <a:pt x="44957" y="108434"/>
                </a:lnTo>
                <a:lnTo>
                  <a:pt x="46326" y="108658"/>
                </a:lnTo>
                <a:lnTo>
                  <a:pt x="47670" y="108833"/>
                </a:lnTo>
                <a:lnTo>
                  <a:pt x="49039" y="109007"/>
                </a:lnTo>
                <a:lnTo>
                  <a:pt x="50433" y="109106"/>
                </a:lnTo>
                <a:lnTo>
                  <a:pt x="51827" y="109206"/>
                </a:lnTo>
                <a:lnTo>
                  <a:pt x="53221" y="109256"/>
                </a:lnTo>
                <a:lnTo>
                  <a:pt x="54640" y="109281"/>
                </a:lnTo>
                <a:lnTo>
                  <a:pt x="54640" y="109281"/>
                </a:lnTo>
                <a:close/>
                <a:moveTo>
                  <a:pt x="97680" y="51827"/>
                </a:moveTo>
                <a:lnTo>
                  <a:pt x="70173" y="53620"/>
                </a:lnTo>
                <a:lnTo>
                  <a:pt x="70173" y="53620"/>
                </a:lnTo>
                <a:lnTo>
                  <a:pt x="69999" y="53620"/>
                </a:lnTo>
                <a:lnTo>
                  <a:pt x="69800" y="53620"/>
                </a:lnTo>
                <a:lnTo>
                  <a:pt x="69626" y="53570"/>
                </a:lnTo>
                <a:lnTo>
                  <a:pt x="69451" y="53520"/>
                </a:lnTo>
                <a:lnTo>
                  <a:pt x="69277" y="53470"/>
                </a:lnTo>
                <a:lnTo>
                  <a:pt x="69103" y="53396"/>
                </a:lnTo>
                <a:lnTo>
                  <a:pt x="68953" y="53296"/>
                </a:lnTo>
                <a:lnTo>
                  <a:pt x="68804" y="53197"/>
                </a:lnTo>
                <a:lnTo>
                  <a:pt x="68655" y="53072"/>
                </a:lnTo>
                <a:lnTo>
                  <a:pt x="68530" y="52948"/>
                </a:lnTo>
                <a:lnTo>
                  <a:pt x="68406" y="52823"/>
                </a:lnTo>
                <a:lnTo>
                  <a:pt x="68306" y="52674"/>
                </a:lnTo>
                <a:lnTo>
                  <a:pt x="68232" y="52500"/>
                </a:lnTo>
                <a:lnTo>
                  <a:pt x="68132" y="52325"/>
                </a:lnTo>
                <a:lnTo>
                  <a:pt x="68082" y="52151"/>
                </a:lnTo>
                <a:lnTo>
                  <a:pt x="68032" y="51977"/>
                </a:lnTo>
                <a:lnTo>
                  <a:pt x="68032" y="51977"/>
                </a:lnTo>
                <a:lnTo>
                  <a:pt x="68008" y="51778"/>
                </a:lnTo>
                <a:lnTo>
                  <a:pt x="68008" y="51603"/>
                </a:lnTo>
                <a:lnTo>
                  <a:pt x="68008" y="51404"/>
                </a:lnTo>
                <a:lnTo>
                  <a:pt x="68032" y="51230"/>
                </a:lnTo>
                <a:lnTo>
                  <a:pt x="68057" y="51056"/>
                </a:lnTo>
                <a:lnTo>
                  <a:pt x="68107" y="50881"/>
                </a:lnTo>
                <a:lnTo>
                  <a:pt x="68182" y="50707"/>
                </a:lnTo>
                <a:lnTo>
                  <a:pt x="68281" y="50558"/>
                </a:lnTo>
                <a:lnTo>
                  <a:pt x="68356" y="50384"/>
                </a:lnTo>
                <a:lnTo>
                  <a:pt x="68481" y="50259"/>
                </a:lnTo>
                <a:lnTo>
                  <a:pt x="68605" y="50110"/>
                </a:lnTo>
                <a:lnTo>
                  <a:pt x="68729" y="49985"/>
                </a:lnTo>
                <a:lnTo>
                  <a:pt x="68879" y="49886"/>
                </a:lnTo>
                <a:lnTo>
                  <a:pt x="69053" y="49786"/>
                </a:lnTo>
                <a:lnTo>
                  <a:pt x="69202" y="49711"/>
                </a:lnTo>
                <a:lnTo>
                  <a:pt x="69377" y="49637"/>
                </a:lnTo>
                <a:lnTo>
                  <a:pt x="95464" y="40775"/>
                </a:lnTo>
                <a:lnTo>
                  <a:pt x="95464" y="40775"/>
                </a:lnTo>
                <a:lnTo>
                  <a:pt x="95788" y="40675"/>
                </a:lnTo>
                <a:lnTo>
                  <a:pt x="96087" y="40601"/>
                </a:lnTo>
                <a:lnTo>
                  <a:pt x="96386" y="40551"/>
                </a:lnTo>
                <a:lnTo>
                  <a:pt x="96709" y="40501"/>
                </a:lnTo>
                <a:lnTo>
                  <a:pt x="97008" y="40476"/>
                </a:lnTo>
                <a:lnTo>
                  <a:pt x="97307" y="40476"/>
                </a:lnTo>
                <a:lnTo>
                  <a:pt x="97605" y="40476"/>
                </a:lnTo>
                <a:lnTo>
                  <a:pt x="97904" y="40501"/>
                </a:lnTo>
                <a:lnTo>
                  <a:pt x="98203" y="40551"/>
                </a:lnTo>
                <a:lnTo>
                  <a:pt x="98501" y="40601"/>
                </a:lnTo>
                <a:lnTo>
                  <a:pt x="98775" y="40675"/>
                </a:lnTo>
                <a:lnTo>
                  <a:pt x="99074" y="40750"/>
                </a:lnTo>
                <a:lnTo>
                  <a:pt x="99348" y="40850"/>
                </a:lnTo>
                <a:lnTo>
                  <a:pt x="99622" y="40974"/>
                </a:lnTo>
                <a:lnTo>
                  <a:pt x="99871" y="41098"/>
                </a:lnTo>
                <a:lnTo>
                  <a:pt x="100144" y="41223"/>
                </a:lnTo>
                <a:lnTo>
                  <a:pt x="100393" y="41397"/>
                </a:lnTo>
                <a:lnTo>
                  <a:pt x="100642" y="41547"/>
                </a:lnTo>
                <a:lnTo>
                  <a:pt x="100866" y="41746"/>
                </a:lnTo>
                <a:lnTo>
                  <a:pt x="101090" y="41920"/>
                </a:lnTo>
                <a:lnTo>
                  <a:pt x="101314" y="42119"/>
                </a:lnTo>
                <a:lnTo>
                  <a:pt x="101513" y="42343"/>
                </a:lnTo>
                <a:lnTo>
                  <a:pt x="101713" y="42567"/>
                </a:lnTo>
                <a:lnTo>
                  <a:pt x="101887" y="42791"/>
                </a:lnTo>
                <a:lnTo>
                  <a:pt x="102061" y="43040"/>
                </a:lnTo>
                <a:lnTo>
                  <a:pt x="102210" y="43314"/>
                </a:lnTo>
                <a:lnTo>
                  <a:pt x="102360" y="43563"/>
                </a:lnTo>
                <a:lnTo>
                  <a:pt x="102484" y="43862"/>
                </a:lnTo>
                <a:lnTo>
                  <a:pt x="102609" y="44135"/>
                </a:lnTo>
                <a:lnTo>
                  <a:pt x="102708" y="44434"/>
                </a:lnTo>
                <a:lnTo>
                  <a:pt x="102808" y="44733"/>
                </a:lnTo>
                <a:lnTo>
                  <a:pt x="102858" y="45032"/>
                </a:lnTo>
                <a:lnTo>
                  <a:pt x="102858" y="45032"/>
                </a:lnTo>
                <a:lnTo>
                  <a:pt x="102932" y="45355"/>
                </a:lnTo>
                <a:lnTo>
                  <a:pt x="102957" y="45679"/>
                </a:lnTo>
                <a:lnTo>
                  <a:pt x="102982" y="45978"/>
                </a:lnTo>
                <a:lnTo>
                  <a:pt x="102982" y="46301"/>
                </a:lnTo>
                <a:lnTo>
                  <a:pt x="102957" y="46600"/>
                </a:lnTo>
                <a:lnTo>
                  <a:pt x="102932" y="46899"/>
                </a:lnTo>
                <a:lnTo>
                  <a:pt x="102883" y="47197"/>
                </a:lnTo>
                <a:lnTo>
                  <a:pt x="102833" y="47496"/>
                </a:lnTo>
                <a:lnTo>
                  <a:pt x="102733" y="47770"/>
                </a:lnTo>
                <a:lnTo>
                  <a:pt x="102659" y="48069"/>
                </a:lnTo>
                <a:lnTo>
                  <a:pt x="102534" y="48342"/>
                </a:lnTo>
                <a:lnTo>
                  <a:pt x="102410" y="48591"/>
                </a:lnTo>
                <a:lnTo>
                  <a:pt x="102285" y="48865"/>
                </a:lnTo>
                <a:lnTo>
                  <a:pt x="102136" y="49114"/>
                </a:lnTo>
                <a:lnTo>
                  <a:pt x="101986" y="49363"/>
                </a:lnTo>
                <a:lnTo>
                  <a:pt x="101812" y="49612"/>
                </a:lnTo>
                <a:lnTo>
                  <a:pt x="101613" y="49836"/>
                </a:lnTo>
                <a:lnTo>
                  <a:pt x="101414" y="50060"/>
                </a:lnTo>
                <a:lnTo>
                  <a:pt x="101215" y="50259"/>
                </a:lnTo>
                <a:lnTo>
                  <a:pt x="100991" y="50458"/>
                </a:lnTo>
                <a:lnTo>
                  <a:pt x="100767" y="50657"/>
                </a:lnTo>
                <a:lnTo>
                  <a:pt x="100518" y="50832"/>
                </a:lnTo>
                <a:lnTo>
                  <a:pt x="100269" y="50981"/>
                </a:lnTo>
                <a:lnTo>
                  <a:pt x="100020" y="51130"/>
                </a:lnTo>
                <a:lnTo>
                  <a:pt x="99746" y="51280"/>
                </a:lnTo>
                <a:lnTo>
                  <a:pt x="99472" y="51404"/>
                </a:lnTo>
                <a:lnTo>
                  <a:pt x="99198" y="51504"/>
                </a:lnTo>
                <a:lnTo>
                  <a:pt x="98900" y="51603"/>
                </a:lnTo>
                <a:lnTo>
                  <a:pt x="98601" y="51678"/>
                </a:lnTo>
                <a:lnTo>
                  <a:pt x="98302" y="51753"/>
                </a:lnTo>
                <a:lnTo>
                  <a:pt x="97979" y="51778"/>
                </a:lnTo>
                <a:lnTo>
                  <a:pt x="97680" y="51827"/>
                </a:lnTo>
                <a:lnTo>
                  <a:pt x="97680" y="51827"/>
                </a:lnTo>
                <a:close/>
                <a:moveTo>
                  <a:pt x="93324" y="35572"/>
                </a:moveTo>
                <a:lnTo>
                  <a:pt x="68605" y="47745"/>
                </a:lnTo>
                <a:lnTo>
                  <a:pt x="68605" y="47745"/>
                </a:lnTo>
                <a:lnTo>
                  <a:pt x="68431" y="47820"/>
                </a:lnTo>
                <a:lnTo>
                  <a:pt x="68256" y="47894"/>
                </a:lnTo>
                <a:lnTo>
                  <a:pt x="68082" y="47919"/>
                </a:lnTo>
                <a:lnTo>
                  <a:pt x="67883" y="47944"/>
                </a:lnTo>
                <a:lnTo>
                  <a:pt x="67709" y="47969"/>
                </a:lnTo>
                <a:lnTo>
                  <a:pt x="67535" y="47944"/>
                </a:lnTo>
                <a:lnTo>
                  <a:pt x="67335" y="47919"/>
                </a:lnTo>
                <a:lnTo>
                  <a:pt x="67161" y="47894"/>
                </a:lnTo>
                <a:lnTo>
                  <a:pt x="66987" y="47845"/>
                </a:lnTo>
                <a:lnTo>
                  <a:pt x="66838" y="47770"/>
                </a:lnTo>
                <a:lnTo>
                  <a:pt x="66663" y="47670"/>
                </a:lnTo>
                <a:lnTo>
                  <a:pt x="66514" y="47571"/>
                </a:lnTo>
                <a:lnTo>
                  <a:pt x="66365" y="47471"/>
                </a:lnTo>
                <a:lnTo>
                  <a:pt x="66240" y="47347"/>
                </a:lnTo>
                <a:lnTo>
                  <a:pt x="66116" y="47197"/>
                </a:lnTo>
                <a:lnTo>
                  <a:pt x="65991" y="47048"/>
                </a:lnTo>
                <a:lnTo>
                  <a:pt x="65991" y="47048"/>
                </a:lnTo>
                <a:lnTo>
                  <a:pt x="65892" y="46874"/>
                </a:lnTo>
                <a:lnTo>
                  <a:pt x="65817" y="46724"/>
                </a:lnTo>
                <a:lnTo>
                  <a:pt x="65742" y="46550"/>
                </a:lnTo>
                <a:lnTo>
                  <a:pt x="65692" y="46376"/>
                </a:lnTo>
                <a:lnTo>
                  <a:pt x="65668" y="46177"/>
                </a:lnTo>
                <a:lnTo>
                  <a:pt x="65643" y="46002"/>
                </a:lnTo>
                <a:lnTo>
                  <a:pt x="65643" y="45828"/>
                </a:lnTo>
                <a:lnTo>
                  <a:pt x="65668" y="45629"/>
                </a:lnTo>
                <a:lnTo>
                  <a:pt x="65692" y="45455"/>
                </a:lnTo>
                <a:lnTo>
                  <a:pt x="65742" y="45281"/>
                </a:lnTo>
                <a:lnTo>
                  <a:pt x="65817" y="45106"/>
                </a:lnTo>
                <a:lnTo>
                  <a:pt x="65892" y="44957"/>
                </a:lnTo>
                <a:lnTo>
                  <a:pt x="65991" y="44783"/>
                </a:lnTo>
                <a:lnTo>
                  <a:pt x="66091" y="44633"/>
                </a:lnTo>
                <a:lnTo>
                  <a:pt x="66215" y="44509"/>
                </a:lnTo>
                <a:lnTo>
                  <a:pt x="66340" y="44359"/>
                </a:lnTo>
                <a:lnTo>
                  <a:pt x="87051" y="26212"/>
                </a:lnTo>
                <a:lnTo>
                  <a:pt x="87051" y="26212"/>
                </a:lnTo>
                <a:lnTo>
                  <a:pt x="87300" y="25988"/>
                </a:lnTo>
                <a:lnTo>
                  <a:pt x="87573" y="25814"/>
                </a:lnTo>
                <a:lnTo>
                  <a:pt x="87822" y="25640"/>
                </a:lnTo>
                <a:lnTo>
                  <a:pt x="88096" y="25491"/>
                </a:lnTo>
                <a:lnTo>
                  <a:pt x="88370" y="25341"/>
                </a:lnTo>
                <a:lnTo>
                  <a:pt x="88644" y="25217"/>
                </a:lnTo>
                <a:lnTo>
                  <a:pt x="88918" y="25117"/>
                </a:lnTo>
                <a:lnTo>
                  <a:pt x="89216" y="25018"/>
                </a:lnTo>
                <a:lnTo>
                  <a:pt x="89490" y="24943"/>
                </a:lnTo>
                <a:lnTo>
                  <a:pt x="89789" y="24893"/>
                </a:lnTo>
                <a:lnTo>
                  <a:pt x="90088" y="24843"/>
                </a:lnTo>
                <a:lnTo>
                  <a:pt x="90361" y="24818"/>
                </a:lnTo>
                <a:lnTo>
                  <a:pt x="90660" y="24794"/>
                </a:lnTo>
                <a:lnTo>
                  <a:pt x="90959" y="24794"/>
                </a:lnTo>
                <a:lnTo>
                  <a:pt x="91258" y="24818"/>
                </a:lnTo>
                <a:lnTo>
                  <a:pt x="91556" y="24843"/>
                </a:lnTo>
                <a:lnTo>
                  <a:pt x="91830" y="24893"/>
                </a:lnTo>
                <a:lnTo>
                  <a:pt x="92129" y="24943"/>
                </a:lnTo>
                <a:lnTo>
                  <a:pt x="92403" y="25018"/>
                </a:lnTo>
                <a:lnTo>
                  <a:pt x="92701" y="25117"/>
                </a:lnTo>
                <a:lnTo>
                  <a:pt x="92975" y="25217"/>
                </a:lnTo>
                <a:lnTo>
                  <a:pt x="93249" y="25341"/>
                </a:lnTo>
                <a:lnTo>
                  <a:pt x="93498" y="25466"/>
                </a:lnTo>
                <a:lnTo>
                  <a:pt x="93772" y="25615"/>
                </a:lnTo>
                <a:lnTo>
                  <a:pt x="94021" y="25789"/>
                </a:lnTo>
                <a:lnTo>
                  <a:pt x="94270" y="25963"/>
                </a:lnTo>
                <a:lnTo>
                  <a:pt x="94494" y="26163"/>
                </a:lnTo>
                <a:lnTo>
                  <a:pt x="94718" y="26362"/>
                </a:lnTo>
                <a:lnTo>
                  <a:pt x="94942" y="26586"/>
                </a:lnTo>
                <a:lnTo>
                  <a:pt x="95141" y="26810"/>
                </a:lnTo>
                <a:lnTo>
                  <a:pt x="95340" y="27059"/>
                </a:lnTo>
                <a:lnTo>
                  <a:pt x="95514" y="27308"/>
                </a:lnTo>
                <a:lnTo>
                  <a:pt x="95514" y="27308"/>
                </a:lnTo>
                <a:lnTo>
                  <a:pt x="95689" y="27582"/>
                </a:lnTo>
                <a:lnTo>
                  <a:pt x="95838" y="27855"/>
                </a:lnTo>
                <a:lnTo>
                  <a:pt x="95987" y="28129"/>
                </a:lnTo>
                <a:lnTo>
                  <a:pt x="96112" y="28428"/>
                </a:lnTo>
                <a:lnTo>
                  <a:pt x="96211" y="28702"/>
                </a:lnTo>
                <a:lnTo>
                  <a:pt x="96286" y="29000"/>
                </a:lnTo>
                <a:lnTo>
                  <a:pt x="96361" y="29299"/>
                </a:lnTo>
                <a:lnTo>
                  <a:pt x="96410" y="29598"/>
                </a:lnTo>
                <a:lnTo>
                  <a:pt x="96460" y="29897"/>
                </a:lnTo>
                <a:lnTo>
                  <a:pt x="96485" y="30195"/>
                </a:lnTo>
                <a:lnTo>
                  <a:pt x="96485" y="30469"/>
                </a:lnTo>
                <a:lnTo>
                  <a:pt x="96485" y="30768"/>
                </a:lnTo>
                <a:lnTo>
                  <a:pt x="96460" y="31067"/>
                </a:lnTo>
                <a:lnTo>
                  <a:pt x="96410" y="31365"/>
                </a:lnTo>
                <a:lnTo>
                  <a:pt x="96361" y="31664"/>
                </a:lnTo>
                <a:lnTo>
                  <a:pt x="96286" y="31938"/>
                </a:lnTo>
                <a:lnTo>
                  <a:pt x="96211" y="32212"/>
                </a:lnTo>
                <a:lnTo>
                  <a:pt x="96112" y="32510"/>
                </a:lnTo>
                <a:lnTo>
                  <a:pt x="95987" y="32759"/>
                </a:lnTo>
                <a:lnTo>
                  <a:pt x="95863" y="33033"/>
                </a:lnTo>
                <a:lnTo>
                  <a:pt x="95738" y="33307"/>
                </a:lnTo>
                <a:lnTo>
                  <a:pt x="95564" y="33556"/>
                </a:lnTo>
                <a:lnTo>
                  <a:pt x="95415" y="33805"/>
                </a:lnTo>
                <a:lnTo>
                  <a:pt x="95216" y="34029"/>
                </a:lnTo>
                <a:lnTo>
                  <a:pt x="95041" y="34253"/>
                </a:lnTo>
                <a:lnTo>
                  <a:pt x="94817" y="34477"/>
                </a:lnTo>
                <a:lnTo>
                  <a:pt x="94618" y="34701"/>
                </a:lnTo>
                <a:lnTo>
                  <a:pt x="94369" y="34900"/>
                </a:lnTo>
                <a:lnTo>
                  <a:pt x="94120" y="35074"/>
                </a:lnTo>
                <a:lnTo>
                  <a:pt x="93871" y="35249"/>
                </a:lnTo>
                <a:lnTo>
                  <a:pt x="93597" y="35423"/>
                </a:lnTo>
                <a:lnTo>
                  <a:pt x="93324" y="35572"/>
                </a:lnTo>
                <a:lnTo>
                  <a:pt x="93324" y="35572"/>
                </a:lnTo>
                <a:close/>
                <a:moveTo>
                  <a:pt x="83068" y="22205"/>
                </a:moveTo>
                <a:lnTo>
                  <a:pt x="64896" y="42916"/>
                </a:lnTo>
                <a:lnTo>
                  <a:pt x="64896" y="42916"/>
                </a:lnTo>
                <a:lnTo>
                  <a:pt x="64771" y="43065"/>
                </a:lnTo>
                <a:lnTo>
                  <a:pt x="64622" y="43190"/>
                </a:lnTo>
                <a:lnTo>
                  <a:pt x="64473" y="43289"/>
                </a:lnTo>
                <a:lnTo>
                  <a:pt x="64323" y="43389"/>
                </a:lnTo>
                <a:lnTo>
                  <a:pt x="64149" y="43463"/>
                </a:lnTo>
                <a:lnTo>
                  <a:pt x="63975" y="43538"/>
                </a:lnTo>
                <a:lnTo>
                  <a:pt x="63801" y="43588"/>
                </a:lnTo>
                <a:lnTo>
                  <a:pt x="63626" y="43613"/>
                </a:lnTo>
                <a:lnTo>
                  <a:pt x="63452" y="43613"/>
                </a:lnTo>
                <a:lnTo>
                  <a:pt x="63278" y="43613"/>
                </a:lnTo>
                <a:lnTo>
                  <a:pt x="63079" y="43613"/>
                </a:lnTo>
                <a:lnTo>
                  <a:pt x="62904" y="43563"/>
                </a:lnTo>
                <a:lnTo>
                  <a:pt x="62730" y="43513"/>
                </a:lnTo>
                <a:lnTo>
                  <a:pt x="62556" y="43463"/>
                </a:lnTo>
                <a:lnTo>
                  <a:pt x="62382" y="43389"/>
                </a:lnTo>
                <a:lnTo>
                  <a:pt x="62232" y="43289"/>
                </a:lnTo>
                <a:lnTo>
                  <a:pt x="62232" y="43289"/>
                </a:lnTo>
                <a:lnTo>
                  <a:pt x="62083" y="43165"/>
                </a:lnTo>
                <a:lnTo>
                  <a:pt x="61934" y="43040"/>
                </a:lnTo>
                <a:lnTo>
                  <a:pt x="61809" y="42916"/>
                </a:lnTo>
                <a:lnTo>
                  <a:pt x="61685" y="42766"/>
                </a:lnTo>
                <a:lnTo>
                  <a:pt x="61585" y="42617"/>
                </a:lnTo>
                <a:lnTo>
                  <a:pt x="61510" y="42443"/>
                </a:lnTo>
                <a:lnTo>
                  <a:pt x="61436" y="42268"/>
                </a:lnTo>
                <a:lnTo>
                  <a:pt x="61386" y="42094"/>
                </a:lnTo>
                <a:lnTo>
                  <a:pt x="61336" y="41920"/>
                </a:lnTo>
                <a:lnTo>
                  <a:pt x="61311" y="41746"/>
                </a:lnTo>
                <a:lnTo>
                  <a:pt x="61311" y="41571"/>
                </a:lnTo>
                <a:lnTo>
                  <a:pt x="61336" y="41372"/>
                </a:lnTo>
                <a:lnTo>
                  <a:pt x="61361" y="41198"/>
                </a:lnTo>
                <a:lnTo>
                  <a:pt x="61386" y="41024"/>
                </a:lnTo>
                <a:lnTo>
                  <a:pt x="61461" y="40850"/>
                </a:lnTo>
                <a:lnTo>
                  <a:pt x="61535" y="40675"/>
                </a:lnTo>
                <a:lnTo>
                  <a:pt x="73708" y="15956"/>
                </a:lnTo>
                <a:lnTo>
                  <a:pt x="73708" y="15956"/>
                </a:lnTo>
                <a:lnTo>
                  <a:pt x="73857" y="15683"/>
                </a:lnTo>
                <a:lnTo>
                  <a:pt x="74032" y="15409"/>
                </a:lnTo>
                <a:lnTo>
                  <a:pt x="74206" y="15135"/>
                </a:lnTo>
                <a:lnTo>
                  <a:pt x="74380" y="14911"/>
                </a:lnTo>
                <a:lnTo>
                  <a:pt x="74579" y="14662"/>
                </a:lnTo>
                <a:lnTo>
                  <a:pt x="74803" y="14438"/>
                </a:lnTo>
                <a:lnTo>
                  <a:pt x="75002" y="14239"/>
                </a:lnTo>
                <a:lnTo>
                  <a:pt x="75251" y="14040"/>
                </a:lnTo>
                <a:lnTo>
                  <a:pt x="75475" y="13865"/>
                </a:lnTo>
                <a:lnTo>
                  <a:pt x="75724" y="13691"/>
                </a:lnTo>
                <a:lnTo>
                  <a:pt x="75973" y="13542"/>
                </a:lnTo>
                <a:lnTo>
                  <a:pt x="76247" y="13392"/>
                </a:lnTo>
                <a:lnTo>
                  <a:pt x="76496" y="13268"/>
                </a:lnTo>
                <a:lnTo>
                  <a:pt x="76770" y="13168"/>
                </a:lnTo>
                <a:lnTo>
                  <a:pt x="77044" y="13069"/>
                </a:lnTo>
                <a:lnTo>
                  <a:pt x="77342" y="12994"/>
                </a:lnTo>
                <a:lnTo>
                  <a:pt x="77616" y="12920"/>
                </a:lnTo>
                <a:lnTo>
                  <a:pt x="77915" y="12870"/>
                </a:lnTo>
                <a:lnTo>
                  <a:pt x="78214" y="12820"/>
                </a:lnTo>
                <a:lnTo>
                  <a:pt x="78487" y="12795"/>
                </a:lnTo>
                <a:lnTo>
                  <a:pt x="78786" y="12795"/>
                </a:lnTo>
                <a:lnTo>
                  <a:pt x="79085" y="12795"/>
                </a:lnTo>
                <a:lnTo>
                  <a:pt x="79384" y="12820"/>
                </a:lnTo>
                <a:lnTo>
                  <a:pt x="79682" y="12870"/>
                </a:lnTo>
                <a:lnTo>
                  <a:pt x="79981" y="12920"/>
                </a:lnTo>
                <a:lnTo>
                  <a:pt x="80280" y="12994"/>
                </a:lnTo>
                <a:lnTo>
                  <a:pt x="80554" y="13069"/>
                </a:lnTo>
                <a:lnTo>
                  <a:pt x="80852" y="13168"/>
                </a:lnTo>
                <a:lnTo>
                  <a:pt x="81126" y="13293"/>
                </a:lnTo>
                <a:lnTo>
                  <a:pt x="81425" y="13417"/>
                </a:lnTo>
                <a:lnTo>
                  <a:pt x="81699" y="13567"/>
                </a:lnTo>
                <a:lnTo>
                  <a:pt x="81948" y="13741"/>
                </a:lnTo>
                <a:lnTo>
                  <a:pt x="81948" y="13741"/>
                </a:lnTo>
                <a:lnTo>
                  <a:pt x="82221" y="13940"/>
                </a:lnTo>
                <a:lnTo>
                  <a:pt x="82470" y="14139"/>
                </a:lnTo>
                <a:lnTo>
                  <a:pt x="82694" y="14338"/>
                </a:lnTo>
                <a:lnTo>
                  <a:pt x="82918" y="14562"/>
                </a:lnTo>
                <a:lnTo>
                  <a:pt x="83118" y="14786"/>
                </a:lnTo>
                <a:lnTo>
                  <a:pt x="83317" y="15011"/>
                </a:lnTo>
                <a:lnTo>
                  <a:pt x="83491" y="15259"/>
                </a:lnTo>
                <a:lnTo>
                  <a:pt x="83640" y="15508"/>
                </a:lnTo>
                <a:lnTo>
                  <a:pt x="83790" y="15782"/>
                </a:lnTo>
                <a:lnTo>
                  <a:pt x="83939" y="16031"/>
                </a:lnTo>
                <a:lnTo>
                  <a:pt x="84063" y="16305"/>
                </a:lnTo>
                <a:lnTo>
                  <a:pt x="84163" y="16579"/>
                </a:lnTo>
                <a:lnTo>
                  <a:pt x="84238" y="16853"/>
                </a:lnTo>
                <a:lnTo>
                  <a:pt x="84337" y="17151"/>
                </a:lnTo>
                <a:lnTo>
                  <a:pt x="84387" y="17425"/>
                </a:lnTo>
                <a:lnTo>
                  <a:pt x="84437" y="17724"/>
                </a:lnTo>
                <a:lnTo>
                  <a:pt x="84462" y="18023"/>
                </a:lnTo>
                <a:lnTo>
                  <a:pt x="84487" y="18321"/>
                </a:lnTo>
                <a:lnTo>
                  <a:pt x="84487" y="18620"/>
                </a:lnTo>
                <a:lnTo>
                  <a:pt x="84462" y="18894"/>
                </a:lnTo>
                <a:lnTo>
                  <a:pt x="84437" y="19193"/>
                </a:lnTo>
                <a:lnTo>
                  <a:pt x="84387" y="19491"/>
                </a:lnTo>
                <a:lnTo>
                  <a:pt x="84337" y="19790"/>
                </a:lnTo>
                <a:lnTo>
                  <a:pt x="84263" y="20064"/>
                </a:lnTo>
                <a:lnTo>
                  <a:pt x="84163" y="20363"/>
                </a:lnTo>
                <a:lnTo>
                  <a:pt x="84063" y="20636"/>
                </a:lnTo>
                <a:lnTo>
                  <a:pt x="83939" y="20910"/>
                </a:lnTo>
                <a:lnTo>
                  <a:pt x="83790" y="21184"/>
                </a:lnTo>
                <a:lnTo>
                  <a:pt x="83640" y="21458"/>
                </a:lnTo>
                <a:lnTo>
                  <a:pt x="83466" y="21707"/>
                </a:lnTo>
                <a:lnTo>
                  <a:pt x="83267" y="21956"/>
                </a:lnTo>
                <a:lnTo>
                  <a:pt x="83068" y="22205"/>
                </a:lnTo>
                <a:lnTo>
                  <a:pt x="83068" y="22205"/>
                </a:lnTo>
                <a:close/>
                <a:moveTo>
                  <a:pt x="68505" y="13791"/>
                </a:moveTo>
                <a:lnTo>
                  <a:pt x="59644" y="39879"/>
                </a:lnTo>
                <a:lnTo>
                  <a:pt x="59644" y="39879"/>
                </a:lnTo>
                <a:lnTo>
                  <a:pt x="59569" y="40078"/>
                </a:lnTo>
                <a:lnTo>
                  <a:pt x="59494" y="40227"/>
                </a:lnTo>
                <a:lnTo>
                  <a:pt x="59395" y="40401"/>
                </a:lnTo>
                <a:lnTo>
                  <a:pt x="59270" y="40526"/>
                </a:lnTo>
                <a:lnTo>
                  <a:pt x="59171" y="40675"/>
                </a:lnTo>
                <a:lnTo>
                  <a:pt x="59021" y="40800"/>
                </a:lnTo>
                <a:lnTo>
                  <a:pt x="58872" y="40899"/>
                </a:lnTo>
                <a:lnTo>
                  <a:pt x="58722" y="40999"/>
                </a:lnTo>
                <a:lnTo>
                  <a:pt x="58573" y="41098"/>
                </a:lnTo>
                <a:lnTo>
                  <a:pt x="58399" y="41148"/>
                </a:lnTo>
                <a:lnTo>
                  <a:pt x="58225" y="41223"/>
                </a:lnTo>
                <a:lnTo>
                  <a:pt x="58050" y="41248"/>
                </a:lnTo>
                <a:lnTo>
                  <a:pt x="57876" y="41273"/>
                </a:lnTo>
                <a:lnTo>
                  <a:pt x="57677" y="41273"/>
                </a:lnTo>
                <a:lnTo>
                  <a:pt x="57503" y="41273"/>
                </a:lnTo>
                <a:lnTo>
                  <a:pt x="57304" y="41248"/>
                </a:lnTo>
                <a:lnTo>
                  <a:pt x="57304" y="41248"/>
                </a:lnTo>
                <a:lnTo>
                  <a:pt x="57129" y="41198"/>
                </a:lnTo>
                <a:lnTo>
                  <a:pt x="56930" y="41123"/>
                </a:lnTo>
                <a:lnTo>
                  <a:pt x="56781" y="41049"/>
                </a:lnTo>
                <a:lnTo>
                  <a:pt x="56607" y="40974"/>
                </a:lnTo>
                <a:lnTo>
                  <a:pt x="56457" y="40850"/>
                </a:lnTo>
                <a:lnTo>
                  <a:pt x="56333" y="40750"/>
                </a:lnTo>
                <a:lnTo>
                  <a:pt x="56183" y="40626"/>
                </a:lnTo>
                <a:lnTo>
                  <a:pt x="56084" y="40476"/>
                </a:lnTo>
                <a:lnTo>
                  <a:pt x="55984" y="40327"/>
                </a:lnTo>
                <a:lnTo>
                  <a:pt x="55885" y="40177"/>
                </a:lnTo>
                <a:lnTo>
                  <a:pt x="55810" y="40003"/>
                </a:lnTo>
                <a:lnTo>
                  <a:pt x="55735" y="39829"/>
                </a:lnTo>
                <a:lnTo>
                  <a:pt x="55686" y="39655"/>
                </a:lnTo>
                <a:lnTo>
                  <a:pt x="55661" y="39480"/>
                </a:lnTo>
                <a:lnTo>
                  <a:pt x="55661" y="39281"/>
                </a:lnTo>
                <a:lnTo>
                  <a:pt x="55661" y="39107"/>
                </a:lnTo>
                <a:lnTo>
                  <a:pt x="57453" y="11600"/>
                </a:lnTo>
                <a:lnTo>
                  <a:pt x="57453" y="11600"/>
                </a:lnTo>
                <a:lnTo>
                  <a:pt x="57478" y="11277"/>
                </a:lnTo>
                <a:lnTo>
                  <a:pt x="57528" y="10978"/>
                </a:lnTo>
                <a:lnTo>
                  <a:pt x="57602" y="10679"/>
                </a:lnTo>
                <a:lnTo>
                  <a:pt x="57677" y="10380"/>
                </a:lnTo>
                <a:lnTo>
                  <a:pt x="57777" y="10082"/>
                </a:lnTo>
                <a:lnTo>
                  <a:pt x="57876" y="9783"/>
                </a:lnTo>
                <a:lnTo>
                  <a:pt x="58001" y="9509"/>
                </a:lnTo>
                <a:lnTo>
                  <a:pt x="58150" y="9260"/>
                </a:lnTo>
                <a:lnTo>
                  <a:pt x="58299" y="8986"/>
                </a:lnTo>
                <a:lnTo>
                  <a:pt x="58449" y="8737"/>
                </a:lnTo>
                <a:lnTo>
                  <a:pt x="58623" y="8513"/>
                </a:lnTo>
                <a:lnTo>
                  <a:pt x="58822" y="8289"/>
                </a:lnTo>
                <a:lnTo>
                  <a:pt x="59021" y="8065"/>
                </a:lnTo>
                <a:lnTo>
                  <a:pt x="59220" y="7841"/>
                </a:lnTo>
                <a:lnTo>
                  <a:pt x="59444" y="7667"/>
                </a:lnTo>
                <a:lnTo>
                  <a:pt x="59668" y="7468"/>
                </a:lnTo>
                <a:lnTo>
                  <a:pt x="59917" y="7294"/>
                </a:lnTo>
                <a:lnTo>
                  <a:pt x="60141" y="7144"/>
                </a:lnTo>
                <a:lnTo>
                  <a:pt x="60415" y="6995"/>
                </a:lnTo>
                <a:lnTo>
                  <a:pt x="60664" y="6846"/>
                </a:lnTo>
                <a:lnTo>
                  <a:pt x="60938" y="6721"/>
                </a:lnTo>
                <a:lnTo>
                  <a:pt x="61212" y="6622"/>
                </a:lnTo>
                <a:lnTo>
                  <a:pt x="61510" y="6522"/>
                </a:lnTo>
                <a:lnTo>
                  <a:pt x="61784" y="6447"/>
                </a:lnTo>
                <a:lnTo>
                  <a:pt x="62083" y="6398"/>
                </a:lnTo>
                <a:lnTo>
                  <a:pt x="62382" y="6348"/>
                </a:lnTo>
                <a:lnTo>
                  <a:pt x="62680" y="6323"/>
                </a:lnTo>
                <a:lnTo>
                  <a:pt x="62979" y="6298"/>
                </a:lnTo>
                <a:lnTo>
                  <a:pt x="63303" y="6298"/>
                </a:lnTo>
                <a:lnTo>
                  <a:pt x="63601" y="6323"/>
                </a:lnTo>
                <a:lnTo>
                  <a:pt x="63925" y="6348"/>
                </a:lnTo>
                <a:lnTo>
                  <a:pt x="64224" y="6398"/>
                </a:lnTo>
                <a:lnTo>
                  <a:pt x="64224" y="6398"/>
                </a:lnTo>
                <a:lnTo>
                  <a:pt x="64547" y="6472"/>
                </a:lnTo>
                <a:lnTo>
                  <a:pt x="64846" y="6572"/>
                </a:lnTo>
                <a:lnTo>
                  <a:pt x="65145" y="6671"/>
                </a:lnTo>
                <a:lnTo>
                  <a:pt x="65419" y="6771"/>
                </a:lnTo>
                <a:lnTo>
                  <a:pt x="65692" y="6920"/>
                </a:lnTo>
                <a:lnTo>
                  <a:pt x="65966" y="7070"/>
                </a:lnTo>
                <a:lnTo>
                  <a:pt x="66215" y="7219"/>
                </a:lnTo>
                <a:lnTo>
                  <a:pt x="66464" y="7393"/>
                </a:lnTo>
                <a:lnTo>
                  <a:pt x="66713" y="7567"/>
                </a:lnTo>
                <a:lnTo>
                  <a:pt x="66937" y="7767"/>
                </a:lnTo>
                <a:lnTo>
                  <a:pt x="67136" y="7966"/>
                </a:lnTo>
                <a:lnTo>
                  <a:pt x="67360" y="8190"/>
                </a:lnTo>
                <a:lnTo>
                  <a:pt x="67535" y="8414"/>
                </a:lnTo>
                <a:lnTo>
                  <a:pt x="67709" y="8638"/>
                </a:lnTo>
                <a:lnTo>
                  <a:pt x="67883" y="8887"/>
                </a:lnTo>
                <a:lnTo>
                  <a:pt x="68032" y="9136"/>
                </a:lnTo>
                <a:lnTo>
                  <a:pt x="68182" y="9385"/>
                </a:lnTo>
                <a:lnTo>
                  <a:pt x="68306" y="9659"/>
                </a:lnTo>
                <a:lnTo>
                  <a:pt x="68431" y="9932"/>
                </a:lnTo>
                <a:lnTo>
                  <a:pt x="68530" y="10206"/>
                </a:lnTo>
                <a:lnTo>
                  <a:pt x="68605" y="10480"/>
                </a:lnTo>
                <a:lnTo>
                  <a:pt x="68680" y="10779"/>
                </a:lnTo>
                <a:lnTo>
                  <a:pt x="68729" y="11077"/>
                </a:lnTo>
                <a:lnTo>
                  <a:pt x="68779" y="11376"/>
                </a:lnTo>
                <a:lnTo>
                  <a:pt x="68804" y="11675"/>
                </a:lnTo>
                <a:lnTo>
                  <a:pt x="68804" y="11974"/>
                </a:lnTo>
                <a:lnTo>
                  <a:pt x="68804" y="12272"/>
                </a:lnTo>
                <a:lnTo>
                  <a:pt x="68779" y="12571"/>
                </a:lnTo>
                <a:lnTo>
                  <a:pt x="68729" y="12870"/>
                </a:lnTo>
                <a:lnTo>
                  <a:pt x="68680" y="13193"/>
                </a:lnTo>
                <a:lnTo>
                  <a:pt x="68605" y="13492"/>
                </a:lnTo>
                <a:lnTo>
                  <a:pt x="68505" y="13791"/>
                </a:lnTo>
                <a:lnTo>
                  <a:pt x="68505" y="13791"/>
                </a:lnTo>
                <a:close/>
                <a:moveTo>
                  <a:pt x="51827" y="11600"/>
                </a:moveTo>
                <a:lnTo>
                  <a:pt x="53619" y="39107"/>
                </a:lnTo>
                <a:lnTo>
                  <a:pt x="53619" y="39107"/>
                </a:lnTo>
                <a:lnTo>
                  <a:pt x="53619" y="39281"/>
                </a:lnTo>
                <a:lnTo>
                  <a:pt x="53619" y="39480"/>
                </a:lnTo>
                <a:lnTo>
                  <a:pt x="53570" y="39655"/>
                </a:lnTo>
                <a:lnTo>
                  <a:pt x="53545" y="39829"/>
                </a:lnTo>
                <a:lnTo>
                  <a:pt x="53470" y="40003"/>
                </a:lnTo>
                <a:lnTo>
                  <a:pt x="53395" y="40177"/>
                </a:lnTo>
                <a:lnTo>
                  <a:pt x="53296" y="40327"/>
                </a:lnTo>
                <a:lnTo>
                  <a:pt x="53196" y="40476"/>
                </a:lnTo>
                <a:lnTo>
                  <a:pt x="53072" y="40626"/>
                </a:lnTo>
                <a:lnTo>
                  <a:pt x="52947" y="40750"/>
                </a:lnTo>
                <a:lnTo>
                  <a:pt x="52823" y="40850"/>
                </a:lnTo>
                <a:lnTo>
                  <a:pt x="52673" y="40974"/>
                </a:lnTo>
                <a:lnTo>
                  <a:pt x="52499" y="41049"/>
                </a:lnTo>
                <a:lnTo>
                  <a:pt x="52325" y="41123"/>
                </a:lnTo>
                <a:lnTo>
                  <a:pt x="52151" y="41198"/>
                </a:lnTo>
                <a:lnTo>
                  <a:pt x="51976" y="41248"/>
                </a:lnTo>
                <a:lnTo>
                  <a:pt x="51976" y="41248"/>
                </a:lnTo>
                <a:lnTo>
                  <a:pt x="51777" y="41273"/>
                </a:lnTo>
                <a:lnTo>
                  <a:pt x="51603" y="41273"/>
                </a:lnTo>
                <a:lnTo>
                  <a:pt x="51404" y="41273"/>
                </a:lnTo>
                <a:lnTo>
                  <a:pt x="51230" y="41248"/>
                </a:lnTo>
                <a:lnTo>
                  <a:pt x="51055" y="41223"/>
                </a:lnTo>
                <a:lnTo>
                  <a:pt x="50881" y="41148"/>
                </a:lnTo>
                <a:lnTo>
                  <a:pt x="50707" y="41098"/>
                </a:lnTo>
                <a:lnTo>
                  <a:pt x="50558" y="40999"/>
                </a:lnTo>
                <a:lnTo>
                  <a:pt x="50383" y="40899"/>
                </a:lnTo>
                <a:lnTo>
                  <a:pt x="50259" y="40800"/>
                </a:lnTo>
                <a:lnTo>
                  <a:pt x="50110" y="40675"/>
                </a:lnTo>
                <a:lnTo>
                  <a:pt x="49985" y="40526"/>
                </a:lnTo>
                <a:lnTo>
                  <a:pt x="49885" y="40401"/>
                </a:lnTo>
                <a:lnTo>
                  <a:pt x="49786" y="40227"/>
                </a:lnTo>
                <a:lnTo>
                  <a:pt x="49711" y="40078"/>
                </a:lnTo>
                <a:lnTo>
                  <a:pt x="49637" y="39879"/>
                </a:lnTo>
                <a:lnTo>
                  <a:pt x="40775" y="13791"/>
                </a:lnTo>
                <a:lnTo>
                  <a:pt x="40775" y="13791"/>
                </a:lnTo>
                <a:lnTo>
                  <a:pt x="40675" y="13492"/>
                </a:lnTo>
                <a:lnTo>
                  <a:pt x="40600" y="13193"/>
                </a:lnTo>
                <a:lnTo>
                  <a:pt x="40551" y="12870"/>
                </a:lnTo>
                <a:lnTo>
                  <a:pt x="40501" y="12571"/>
                </a:lnTo>
                <a:lnTo>
                  <a:pt x="40476" y="12272"/>
                </a:lnTo>
                <a:lnTo>
                  <a:pt x="40476" y="11974"/>
                </a:lnTo>
                <a:lnTo>
                  <a:pt x="40476" y="11675"/>
                </a:lnTo>
                <a:lnTo>
                  <a:pt x="40501" y="11376"/>
                </a:lnTo>
                <a:lnTo>
                  <a:pt x="40551" y="11077"/>
                </a:lnTo>
                <a:lnTo>
                  <a:pt x="40600" y="10779"/>
                </a:lnTo>
                <a:lnTo>
                  <a:pt x="40675" y="10480"/>
                </a:lnTo>
                <a:lnTo>
                  <a:pt x="40750" y="10206"/>
                </a:lnTo>
                <a:lnTo>
                  <a:pt x="40849" y="9932"/>
                </a:lnTo>
                <a:lnTo>
                  <a:pt x="40974" y="9659"/>
                </a:lnTo>
                <a:lnTo>
                  <a:pt x="41098" y="9385"/>
                </a:lnTo>
                <a:lnTo>
                  <a:pt x="41248" y="9136"/>
                </a:lnTo>
                <a:lnTo>
                  <a:pt x="41397" y="8887"/>
                </a:lnTo>
                <a:lnTo>
                  <a:pt x="41546" y="8638"/>
                </a:lnTo>
                <a:lnTo>
                  <a:pt x="41745" y="8414"/>
                </a:lnTo>
                <a:lnTo>
                  <a:pt x="41920" y="8190"/>
                </a:lnTo>
                <a:lnTo>
                  <a:pt x="42119" y="7966"/>
                </a:lnTo>
                <a:lnTo>
                  <a:pt x="42343" y="7767"/>
                </a:lnTo>
                <a:lnTo>
                  <a:pt x="42567" y="7567"/>
                </a:lnTo>
                <a:lnTo>
                  <a:pt x="42816" y="7393"/>
                </a:lnTo>
                <a:lnTo>
                  <a:pt x="43040" y="7219"/>
                </a:lnTo>
                <a:lnTo>
                  <a:pt x="43314" y="7070"/>
                </a:lnTo>
                <a:lnTo>
                  <a:pt x="43563" y="6920"/>
                </a:lnTo>
                <a:lnTo>
                  <a:pt x="43861" y="6771"/>
                </a:lnTo>
                <a:lnTo>
                  <a:pt x="44135" y="6671"/>
                </a:lnTo>
                <a:lnTo>
                  <a:pt x="44434" y="6572"/>
                </a:lnTo>
                <a:lnTo>
                  <a:pt x="44733" y="6472"/>
                </a:lnTo>
                <a:lnTo>
                  <a:pt x="45056" y="6398"/>
                </a:lnTo>
                <a:lnTo>
                  <a:pt x="45056" y="6398"/>
                </a:lnTo>
                <a:lnTo>
                  <a:pt x="45355" y="6348"/>
                </a:lnTo>
                <a:lnTo>
                  <a:pt x="45679" y="6323"/>
                </a:lnTo>
                <a:lnTo>
                  <a:pt x="45977" y="6298"/>
                </a:lnTo>
                <a:lnTo>
                  <a:pt x="46301" y="6298"/>
                </a:lnTo>
                <a:lnTo>
                  <a:pt x="46600" y="6323"/>
                </a:lnTo>
                <a:lnTo>
                  <a:pt x="46898" y="6348"/>
                </a:lnTo>
                <a:lnTo>
                  <a:pt x="47197" y="6398"/>
                </a:lnTo>
                <a:lnTo>
                  <a:pt x="47496" y="6447"/>
                </a:lnTo>
                <a:lnTo>
                  <a:pt x="47770" y="6522"/>
                </a:lnTo>
                <a:lnTo>
                  <a:pt x="48068" y="6622"/>
                </a:lnTo>
                <a:lnTo>
                  <a:pt x="48342" y="6721"/>
                </a:lnTo>
                <a:lnTo>
                  <a:pt x="48616" y="6846"/>
                </a:lnTo>
                <a:lnTo>
                  <a:pt x="48865" y="6995"/>
                </a:lnTo>
                <a:lnTo>
                  <a:pt x="49114" y="7144"/>
                </a:lnTo>
                <a:lnTo>
                  <a:pt x="49363" y="7294"/>
                </a:lnTo>
                <a:lnTo>
                  <a:pt x="49612" y="7468"/>
                </a:lnTo>
                <a:lnTo>
                  <a:pt x="49836" y="7642"/>
                </a:lnTo>
                <a:lnTo>
                  <a:pt x="50060" y="7841"/>
                </a:lnTo>
                <a:lnTo>
                  <a:pt x="50259" y="8065"/>
                </a:lnTo>
                <a:lnTo>
                  <a:pt x="50458" y="8289"/>
                </a:lnTo>
                <a:lnTo>
                  <a:pt x="50657" y="8513"/>
                </a:lnTo>
                <a:lnTo>
                  <a:pt x="50831" y="8737"/>
                </a:lnTo>
                <a:lnTo>
                  <a:pt x="50981" y="8986"/>
                </a:lnTo>
                <a:lnTo>
                  <a:pt x="51130" y="9260"/>
                </a:lnTo>
                <a:lnTo>
                  <a:pt x="51279" y="9509"/>
                </a:lnTo>
                <a:lnTo>
                  <a:pt x="51404" y="9783"/>
                </a:lnTo>
                <a:lnTo>
                  <a:pt x="51504" y="10082"/>
                </a:lnTo>
                <a:lnTo>
                  <a:pt x="51603" y="10380"/>
                </a:lnTo>
                <a:lnTo>
                  <a:pt x="51678" y="10679"/>
                </a:lnTo>
                <a:lnTo>
                  <a:pt x="51752" y="10978"/>
                </a:lnTo>
                <a:lnTo>
                  <a:pt x="51777" y="11277"/>
                </a:lnTo>
                <a:lnTo>
                  <a:pt x="51827" y="11600"/>
                </a:lnTo>
                <a:lnTo>
                  <a:pt x="51827" y="11600"/>
                </a:lnTo>
                <a:close/>
                <a:moveTo>
                  <a:pt x="35572" y="15956"/>
                </a:moveTo>
                <a:lnTo>
                  <a:pt x="47745" y="40675"/>
                </a:lnTo>
                <a:lnTo>
                  <a:pt x="47745" y="40675"/>
                </a:lnTo>
                <a:lnTo>
                  <a:pt x="47819" y="40850"/>
                </a:lnTo>
                <a:lnTo>
                  <a:pt x="47894" y="41024"/>
                </a:lnTo>
                <a:lnTo>
                  <a:pt x="47919" y="41198"/>
                </a:lnTo>
                <a:lnTo>
                  <a:pt x="47944" y="41372"/>
                </a:lnTo>
                <a:lnTo>
                  <a:pt x="47969" y="41571"/>
                </a:lnTo>
                <a:lnTo>
                  <a:pt x="47944" y="41746"/>
                </a:lnTo>
                <a:lnTo>
                  <a:pt x="47919" y="41920"/>
                </a:lnTo>
                <a:lnTo>
                  <a:pt x="47894" y="42094"/>
                </a:lnTo>
                <a:lnTo>
                  <a:pt x="47844" y="42268"/>
                </a:lnTo>
                <a:lnTo>
                  <a:pt x="47770" y="42443"/>
                </a:lnTo>
                <a:lnTo>
                  <a:pt x="47670" y="42617"/>
                </a:lnTo>
                <a:lnTo>
                  <a:pt x="47595" y="42766"/>
                </a:lnTo>
                <a:lnTo>
                  <a:pt x="47471" y="42916"/>
                </a:lnTo>
                <a:lnTo>
                  <a:pt x="47346" y="43040"/>
                </a:lnTo>
                <a:lnTo>
                  <a:pt x="47197" y="43165"/>
                </a:lnTo>
                <a:lnTo>
                  <a:pt x="47048" y="43289"/>
                </a:lnTo>
                <a:lnTo>
                  <a:pt x="47048" y="43289"/>
                </a:lnTo>
                <a:lnTo>
                  <a:pt x="46873" y="43389"/>
                </a:lnTo>
                <a:lnTo>
                  <a:pt x="46724" y="43463"/>
                </a:lnTo>
                <a:lnTo>
                  <a:pt x="46550" y="43513"/>
                </a:lnTo>
                <a:lnTo>
                  <a:pt x="46376" y="43563"/>
                </a:lnTo>
                <a:lnTo>
                  <a:pt x="46176" y="43613"/>
                </a:lnTo>
                <a:lnTo>
                  <a:pt x="46002" y="43613"/>
                </a:lnTo>
                <a:lnTo>
                  <a:pt x="45828" y="43613"/>
                </a:lnTo>
                <a:lnTo>
                  <a:pt x="45654" y="43613"/>
                </a:lnTo>
                <a:lnTo>
                  <a:pt x="45455" y="43588"/>
                </a:lnTo>
                <a:lnTo>
                  <a:pt x="45280" y="43538"/>
                </a:lnTo>
                <a:lnTo>
                  <a:pt x="45106" y="43463"/>
                </a:lnTo>
                <a:lnTo>
                  <a:pt x="44957" y="43389"/>
                </a:lnTo>
                <a:lnTo>
                  <a:pt x="44782" y="43289"/>
                </a:lnTo>
                <a:lnTo>
                  <a:pt x="44633" y="43190"/>
                </a:lnTo>
                <a:lnTo>
                  <a:pt x="44509" y="43065"/>
                </a:lnTo>
                <a:lnTo>
                  <a:pt x="44359" y="42916"/>
                </a:lnTo>
                <a:lnTo>
                  <a:pt x="26212" y="22205"/>
                </a:lnTo>
                <a:lnTo>
                  <a:pt x="26212" y="22205"/>
                </a:lnTo>
                <a:lnTo>
                  <a:pt x="25988" y="21956"/>
                </a:lnTo>
                <a:lnTo>
                  <a:pt x="25814" y="21707"/>
                </a:lnTo>
                <a:lnTo>
                  <a:pt x="25640" y="21458"/>
                </a:lnTo>
                <a:lnTo>
                  <a:pt x="25490" y="21184"/>
                </a:lnTo>
                <a:lnTo>
                  <a:pt x="25341" y="20910"/>
                </a:lnTo>
                <a:lnTo>
                  <a:pt x="25217" y="20636"/>
                </a:lnTo>
                <a:lnTo>
                  <a:pt x="25117" y="20363"/>
                </a:lnTo>
                <a:lnTo>
                  <a:pt x="25017" y="20064"/>
                </a:lnTo>
                <a:lnTo>
                  <a:pt x="24943" y="19790"/>
                </a:lnTo>
                <a:lnTo>
                  <a:pt x="24893" y="19491"/>
                </a:lnTo>
                <a:lnTo>
                  <a:pt x="24843" y="19193"/>
                </a:lnTo>
                <a:lnTo>
                  <a:pt x="24818" y="18894"/>
                </a:lnTo>
                <a:lnTo>
                  <a:pt x="24793" y="18620"/>
                </a:lnTo>
                <a:lnTo>
                  <a:pt x="24793" y="18321"/>
                </a:lnTo>
                <a:lnTo>
                  <a:pt x="24818" y="18023"/>
                </a:lnTo>
                <a:lnTo>
                  <a:pt x="24843" y="17724"/>
                </a:lnTo>
                <a:lnTo>
                  <a:pt x="24893" y="17425"/>
                </a:lnTo>
                <a:lnTo>
                  <a:pt x="24943" y="17151"/>
                </a:lnTo>
                <a:lnTo>
                  <a:pt x="25017" y="16853"/>
                </a:lnTo>
                <a:lnTo>
                  <a:pt x="25117" y="16579"/>
                </a:lnTo>
                <a:lnTo>
                  <a:pt x="25217" y="16305"/>
                </a:lnTo>
                <a:lnTo>
                  <a:pt x="25341" y="16031"/>
                </a:lnTo>
                <a:lnTo>
                  <a:pt x="25465" y="15782"/>
                </a:lnTo>
                <a:lnTo>
                  <a:pt x="25615" y="15508"/>
                </a:lnTo>
                <a:lnTo>
                  <a:pt x="25789" y="15259"/>
                </a:lnTo>
                <a:lnTo>
                  <a:pt x="25963" y="15011"/>
                </a:lnTo>
                <a:lnTo>
                  <a:pt x="26162" y="14786"/>
                </a:lnTo>
                <a:lnTo>
                  <a:pt x="26362" y="14562"/>
                </a:lnTo>
                <a:lnTo>
                  <a:pt x="26586" y="14338"/>
                </a:lnTo>
                <a:lnTo>
                  <a:pt x="26810" y="14139"/>
                </a:lnTo>
                <a:lnTo>
                  <a:pt x="27059" y="13940"/>
                </a:lnTo>
                <a:lnTo>
                  <a:pt x="27308" y="13741"/>
                </a:lnTo>
                <a:lnTo>
                  <a:pt x="27308" y="13741"/>
                </a:lnTo>
                <a:lnTo>
                  <a:pt x="27581" y="13567"/>
                </a:lnTo>
                <a:lnTo>
                  <a:pt x="27855" y="13417"/>
                </a:lnTo>
                <a:lnTo>
                  <a:pt x="28154" y="13293"/>
                </a:lnTo>
                <a:lnTo>
                  <a:pt x="28428" y="13168"/>
                </a:lnTo>
                <a:lnTo>
                  <a:pt x="28726" y="13069"/>
                </a:lnTo>
                <a:lnTo>
                  <a:pt x="29000" y="12994"/>
                </a:lnTo>
                <a:lnTo>
                  <a:pt x="29299" y="12920"/>
                </a:lnTo>
                <a:lnTo>
                  <a:pt x="29598" y="12870"/>
                </a:lnTo>
                <a:lnTo>
                  <a:pt x="29896" y="12820"/>
                </a:lnTo>
                <a:lnTo>
                  <a:pt x="30195" y="12795"/>
                </a:lnTo>
                <a:lnTo>
                  <a:pt x="30494" y="12795"/>
                </a:lnTo>
                <a:lnTo>
                  <a:pt x="30768" y="12795"/>
                </a:lnTo>
                <a:lnTo>
                  <a:pt x="31066" y="12820"/>
                </a:lnTo>
                <a:lnTo>
                  <a:pt x="31365" y="12870"/>
                </a:lnTo>
                <a:lnTo>
                  <a:pt x="31664" y="12920"/>
                </a:lnTo>
                <a:lnTo>
                  <a:pt x="31938" y="12994"/>
                </a:lnTo>
                <a:lnTo>
                  <a:pt x="32211" y="13069"/>
                </a:lnTo>
                <a:lnTo>
                  <a:pt x="32510" y="13168"/>
                </a:lnTo>
                <a:lnTo>
                  <a:pt x="32784" y="13268"/>
                </a:lnTo>
                <a:lnTo>
                  <a:pt x="33033" y="13417"/>
                </a:lnTo>
                <a:lnTo>
                  <a:pt x="33307" y="13542"/>
                </a:lnTo>
                <a:lnTo>
                  <a:pt x="33556" y="13691"/>
                </a:lnTo>
                <a:lnTo>
                  <a:pt x="33805" y="13865"/>
                </a:lnTo>
                <a:lnTo>
                  <a:pt x="34029" y="14040"/>
                </a:lnTo>
                <a:lnTo>
                  <a:pt x="34253" y="14239"/>
                </a:lnTo>
                <a:lnTo>
                  <a:pt x="34477" y="14438"/>
                </a:lnTo>
                <a:lnTo>
                  <a:pt x="34701" y="14662"/>
                </a:lnTo>
                <a:lnTo>
                  <a:pt x="34900" y="14911"/>
                </a:lnTo>
                <a:lnTo>
                  <a:pt x="35074" y="15135"/>
                </a:lnTo>
                <a:lnTo>
                  <a:pt x="35248" y="15409"/>
                </a:lnTo>
                <a:lnTo>
                  <a:pt x="35423" y="15683"/>
                </a:lnTo>
                <a:lnTo>
                  <a:pt x="35572" y="15956"/>
                </a:lnTo>
                <a:lnTo>
                  <a:pt x="35572" y="15956"/>
                </a:lnTo>
                <a:close/>
                <a:moveTo>
                  <a:pt x="22205" y="26212"/>
                </a:moveTo>
                <a:lnTo>
                  <a:pt x="42940" y="44359"/>
                </a:lnTo>
                <a:lnTo>
                  <a:pt x="42940" y="44359"/>
                </a:lnTo>
                <a:lnTo>
                  <a:pt x="43065" y="44509"/>
                </a:lnTo>
                <a:lnTo>
                  <a:pt x="43189" y="44633"/>
                </a:lnTo>
                <a:lnTo>
                  <a:pt x="43289" y="44783"/>
                </a:lnTo>
                <a:lnTo>
                  <a:pt x="43388" y="44957"/>
                </a:lnTo>
                <a:lnTo>
                  <a:pt x="43463" y="45106"/>
                </a:lnTo>
                <a:lnTo>
                  <a:pt x="43538" y="45281"/>
                </a:lnTo>
                <a:lnTo>
                  <a:pt x="43588" y="45455"/>
                </a:lnTo>
                <a:lnTo>
                  <a:pt x="43612" y="45629"/>
                </a:lnTo>
                <a:lnTo>
                  <a:pt x="43612" y="45828"/>
                </a:lnTo>
                <a:lnTo>
                  <a:pt x="43612" y="46002"/>
                </a:lnTo>
                <a:lnTo>
                  <a:pt x="43612" y="46177"/>
                </a:lnTo>
                <a:lnTo>
                  <a:pt x="43588" y="46376"/>
                </a:lnTo>
                <a:lnTo>
                  <a:pt x="43538" y="46550"/>
                </a:lnTo>
                <a:lnTo>
                  <a:pt x="43463" y="46724"/>
                </a:lnTo>
                <a:lnTo>
                  <a:pt x="43388" y="46874"/>
                </a:lnTo>
                <a:lnTo>
                  <a:pt x="43289" y="47048"/>
                </a:lnTo>
                <a:lnTo>
                  <a:pt x="43289" y="47048"/>
                </a:lnTo>
                <a:lnTo>
                  <a:pt x="43164" y="47197"/>
                </a:lnTo>
                <a:lnTo>
                  <a:pt x="43040" y="47347"/>
                </a:lnTo>
                <a:lnTo>
                  <a:pt x="42915" y="47471"/>
                </a:lnTo>
                <a:lnTo>
                  <a:pt x="42766" y="47571"/>
                </a:lnTo>
                <a:lnTo>
                  <a:pt x="42617" y="47670"/>
                </a:lnTo>
                <a:lnTo>
                  <a:pt x="42442" y="47770"/>
                </a:lnTo>
                <a:lnTo>
                  <a:pt x="42268" y="47845"/>
                </a:lnTo>
                <a:lnTo>
                  <a:pt x="42094" y="47894"/>
                </a:lnTo>
                <a:lnTo>
                  <a:pt x="41920" y="47919"/>
                </a:lnTo>
                <a:lnTo>
                  <a:pt x="41745" y="47944"/>
                </a:lnTo>
                <a:lnTo>
                  <a:pt x="41571" y="47969"/>
                </a:lnTo>
                <a:lnTo>
                  <a:pt x="41397" y="47944"/>
                </a:lnTo>
                <a:lnTo>
                  <a:pt x="41198" y="47919"/>
                </a:lnTo>
                <a:lnTo>
                  <a:pt x="41024" y="47894"/>
                </a:lnTo>
                <a:lnTo>
                  <a:pt x="40849" y="47820"/>
                </a:lnTo>
                <a:lnTo>
                  <a:pt x="40675" y="47745"/>
                </a:lnTo>
                <a:lnTo>
                  <a:pt x="15956" y="35572"/>
                </a:lnTo>
                <a:lnTo>
                  <a:pt x="15956" y="35572"/>
                </a:lnTo>
                <a:lnTo>
                  <a:pt x="15683" y="35423"/>
                </a:lnTo>
                <a:lnTo>
                  <a:pt x="15409" y="35249"/>
                </a:lnTo>
                <a:lnTo>
                  <a:pt x="15160" y="35074"/>
                </a:lnTo>
                <a:lnTo>
                  <a:pt x="14911" y="34900"/>
                </a:lnTo>
                <a:lnTo>
                  <a:pt x="14662" y="34701"/>
                </a:lnTo>
                <a:lnTo>
                  <a:pt x="14438" y="34477"/>
                </a:lnTo>
                <a:lnTo>
                  <a:pt x="14239" y="34253"/>
                </a:lnTo>
                <a:lnTo>
                  <a:pt x="14040" y="34029"/>
                </a:lnTo>
                <a:lnTo>
                  <a:pt x="13865" y="33805"/>
                </a:lnTo>
                <a:lnTo>
                  <a:pt x="13691" y="33556"/>
                </a:lnTo>
                <a:lnTo>
                  <a:pt x="13542" y="33307"/>
                </a:lnTo>
                <a:lnTo>
                  <a:pt x="13417" y="33033"/>
                </a:lnTo>
                <a:lnTo>
                  <a:pt x="13268" y="32759"/>
                </a:lnTo>
                <a:lnTo>
                  <a:pt x="13168" y="32510"/>
                </a:lnTo>
                <a:lnTo>
                  <a:pt x="13069" y="32212"/>
                </a:lnTo>
                <a:lnTo>
                  <a:pt x="12994" y="31938"/>
                </a:lnTo>
                <a:lnTo>
                  <a:pt x="12919" y="31664"/>
                </a:lnTo>
                <a:lnTo>
                  <a:pt x="12870" y="31365"/>
                </a:lnTo>
                <a:lnTo>
                  <a:pt x="12820" y="31067"/>
                </a:lnTo>
                <a:lnTo>
                  <a:pt x="12795" y="30768"/>
                </a:lnTo>
                <a:lnTo>
                  <a:pt x="12795" y="30494"/>
                </a:lnTo>
                <a:lnTo>
                  <a:pt x="12795" y="30195"/>
                </a:lnTo>
                <a:lnTo>
                  <a:pt x="12820" y="29897"/>
                </a:lnTo>
                <a:lnTo>
                  <a:pt x="12870" y="29598"/>
                </a:lnTo>
                <a:lnTo>
                  <a:pt x="12919" y="29299"/>
                </a:lnTo>
                <a:lnTo>
                  <a:pt x="12994" y="29000"/>
                </a:lnTo>
                <a:lnTo>
                  <a:pt x="13069" y="28702"/>
                </a:lnTo>
                <a:lnTo>
                  <a:pt x="13168" y="28428"/>
                </a:lnTo>
                <a:lnTo>
                  <a:pt x="13293" y="28154"/>
                </a:lnTo>
                <a:lnTo>
                  <a:pt x="13417" y="27855"/>
                </a:lnTo>
                <a:lnTo>
                  <a:pt x="13592" y="27582"/>
                </a:lnTo>
                <a:lnTo>
                  <a:pt x="13741" y="27308"/>
                </a:lnTo>
                <a:lnTo>
                  <a:pt x="13741" y="27308"/>
                </a:lnTo>
                <a:lnTo>
                  <a:pt x="13940" y="27059"/>
                </a:lnTo>
                <a:lnTo>
                  <a:pt x="14139" y="26810"/>
                </a:lnTo>
                <a:lnTo>
                  <a:pt x="14338" y="26586"/>
                </a:lnTo>
                <a:lnTo>
                  <a:pt x="14562" y="26362"/>
                </a:lnTo>
                <a:lnTo>
                  <a:pt x="14786" y="26163"/>
                </a:lnTo>
                <a:lnTo>
                  <a:pt x="15010" y="25963"/>
                </a:lnTo>
                <a:lnTo>
                  <a:pt x="15259" y="25789"/>
                </a:lnTo>
                <a:lnTo>
                  <a:pt x="15508" y="25615"/>
                </a:lnTo>
                <a:lnTo>
                  <a:pt x="15782" y="25466"/>
                </a:lnTo>
                <a:lnTo>
                  <a:pt x="16031" y="25341"/>
                </a:lnTo>
                <a:lnTo>
                  <a:pt x="16305" y="25217"/>
                </a:lnTo>
                <a:lnTo>
                  <a:pt x="16579" y="25117"/>
                </a:lnTo>
                <a:lnTo>
                  <a:pt x="16853" y="25018"/>
                </a:lnTo>
                <a:lnTo>
                  <a:pt x="17151" y="24943"/>
                </a:lnTo>
                <a:lnTo>
                  <a:pt x="17450" y="24893"/>
                </a:lnTo>
                <a:lnTo>
                  <a:pt x="17724" y="24843"/>
                </a:lnTo>
                <a:lnTo>
                  <a:pt x="18022" y="24818"/>
                </a:lnTo>
                <a:lnTo>
                  <a:pt x="18321" y="24794"/>
                </a:lnTo>
                <a:lnTo>
                  <a:pt x="18620" y="24794"/>
                </a:lnTo>
                <a:lnTo>
                  <a:pt x="18894" y="24818"/>
                </a:lnTo>
                <a:lnTo>
                  <a:pt x="19192" y="24843"/>
                </a:lnTo>
                <a:lnTo>
                  <a:pt x="19491" y="24893"/>
                </a:lnTo>
                <a:lnTo>
                  <a:pt x="19790" y="24943"/>
                </a:lnTo>
                <a:lnTo>
                  <a:pt x="20064" y="25018"/>
                </a:lnTo>
                <a:lnTo>
                  <a:pt x="20362" y="25117"/>
                </a:lnTo>
                <a:lnTo>
                  <a:pt x="20636" y="25217"/>
                </a:lnTo>
                <a:lnTo>
                  <a:pt x="20910" y="25341"/>
                </a:lnTo>
                <a:lnTo>
                  <a:pt x="21184" y="25491"/>
                </a:lnTo>
                <a:lnTo>
                  <a:pt x="21458" y="25640"/>
                </a:lnTo>
                <a:lnTo>
                  <a:pt x="21707" y="25814"/>
                </a:lnTo>
                <a:lnTo>
                  <a:pt x="21980" y="25988"/>
                </a:lnTo>
                <a:lnTo>
                  <a:pt x="22205" y="26212"/>
                </a:lnTo>
                <a:lnTo>
                  <a:pt x="22205" y="26212"/>
                </a:lnTo>
                <a:close/>
                <a:moveTo>
                  <a:pt x="13791" y="40775"/>
                </a:moveTo>
                <a:lnTo>
                  <a:pt x="39879" y="49637"/>
                </a:lnTo>
                <a:lnTo>
                  <a:pt x="39879" y="49637"/>
                </a:lnTo>
                <a:lnTo>
                  <a:pt x="40078" y="49711"/>
                </a:lnTo>
                <a:lnTo>
                  <a:pt x="40227" y="49786"/>
                </a:lnTo>
                <a:lnTo>
                  <a:pt x="40401" y="49886"/>
                </a:lnTo>
                <a:lnTo>
                  <a:pt x="40551" y="49985"/>
                </a:lnTo>
                <a:lnTo>
                  <a:pt x="40675" y="50110"/>
                </a:lnTo>
                <a:lnTo>
                  <a:pt x="40800" y="50259"/>
                </a:lnTo>
                <a:lnTo>
                  <a:pt x="40899" y="50384"/>
                </a:lnTo>
                <a:lnTo>
                  <a:pt x="40999" y="50558"/>
                </a:lnTo>
                <a:lnTo>
                  <a:pt x="41098" y="50707"/>
                </a:lnTo>
                <a:lnTo>
                  <a:pt x="41148" y="50881"/>
                </a:lnTo>
                <a:lnTo>
                  <a:pt x="41223" y="51056"/>
                </a:lnTo>
                <a:lnTo>
                  <a:pt x="41248" y="51230"/>
                </a:lnTo>
                <a:lnTo>
                  <a:pt x="41273" y="51404"/>
                </a:lnTo>
                <a:lnTo>
                  <a:pt x="41273" y="51603"/>
                </a:lnTo>
                <a:lnTo>
                  <a:pt x="41273" y="51778"/>
                </a:lnTo>
                <a:lnTo>
                  <a:pt x="41248" y="51977"/>
                </a:lnTo>
                <a:lnTo>
                  <a:pt x="41248" y="51977"/>
                </a:lnTo>
                <a:lnTo>
                  <a:pt x="41198" y="52151"/>
                </a:lnTo>
                <a:lnTo>
                  <a:pt x="41123" y="52325"/>
                </a:lnTo>
                <a:lnTo>
                  <a:pt x="41048" y="52500"/>
                </a:lnTo>
                <a:lnTo>
                  <a:pt x="40974" y="52674"/>
                </a:lnTo>
                <a:lnTo>
                  <a:pt x="40849" y="52823"/>
                </a:lnTo>
                <a:lnTo>
                  <a:pt x="40750" y="52948"/>
                </a:lnTo>
                <a:lnTo>
                  <a:pt x="40625" y="53072"/>
                </a:lnTo>
                <a:lnTo>
                  <a:pt x="40476" y="53197"/>
                </a:lnTo>
                <a:lnTo>
                  <a:pt x="40327" y="53296"/>
                </a:lnTo>
                <a:lnTo>
                  <a:pt x="40177" y="53396"/>
                </a:lnTo>
                <a:lnTo>
                  <a:pt x="40003" y="53470"/>
                </a:lnTo>
                <a:lnTo>
                  <a:pt x="39829" y="53520"/>
                </a:lnTo>
                <a:lnTo>
                  <a:pt x="39654" y="53570"/>
                </a:lnTo>
                <a:lnTo>
                  <a:pt x="39480" y="53620"/>
                </a:lnTo>
                <a:lnTo>
                  <a:pt x="39281" y="53620"/>
                </a:lnTo>
                <a:lnTo>
                  <a:pt x="39107" y="53620"/>
                </a:lnTo>
                <a:lnTo>
                  <a:pt x="11600" y="51827"/>
                </a:lnTo>
                <a:lnTo>
                  <a:pt x="11600" y="51827"/>
                </a:lnTo>
                <a:lnTo>
                  <a:pt x="11277" y="51778"/>
                </a:lnTo>
                <a:lnTo>
                  <a:pt x="10978" y="51753"/>
                </a:lnTo>
                <a:lnTo>
                  <a:pt x="10679" y="51678"/>
                </a:lnTo>
                <a:lnTo>
                  <a:pt x="10380" y="51603"/>
                </a:lnTo>
                <a:lnTo>
                  <a:pt x="10082" y="51504"/>
                </a:lnTo>
                <a:lnTo>
                  <a:pt x="9808" y="51404"/>
                </a:lnTo>
                <a:lnTo>
                  <a:pt x="9509" y="51280"/>
                </a:lnTo>
                <a:lnTo>
                  <a:pt x="9260" y="51130"/>
                </a:lnTo>
                <a:lnTo>
                  <a:pt x="8986" y="50981"/>
                </a:lnTo>
                <a:lnTo>
                  <a:pt x="8737" y="50832"/>
                </a:lnTo>
                <a:lnTo>
                  <a:pt x="8513" y="50657"/>
                </a:lnTo>
                <a:lnTo>
                  <a:pt x="8289" y="50458"/>
                </a:lnTo>
                <a:lnTo>
                  <a:pt x="8065" y="50259"/>
                </a:lnTo>
                <a:lnTo>
                  <a:pt x="7841" y="50060"/>
                </a:lnTo>
                <a:lnTo>
                  <a:pt x="7667" y="49836"/>
                </a:lnTo>
                <a:lnTo>
                  <a:pt x="7468" y="49612"/>
                </a:lnTo>
                <a:lnTo>
                  <a:pt x="7294" y="49363"/>
                </a:lnTo>
                <a:lnTo>
                  <a:pt x="7144" y="49114"/>
                </a:lnTo>
                <a:lnTo>
                  <a:pt x="6995" y="48865"/>
                </a:lnTo>
                <a:lnTo>
                  <a:pt x="6846" y="48616"/>
                </a:lnTo>
                <a:lnTo>
                  <a:pt x="6746" y="48342"/>
                </a:lnTo>
                <a:lnTo>
                  <a:pt x="6622" y="48069"/>
                </a:lnTo>
                <a:lnTo>
                  <a:pt x="6522" y="47770"/>
                </a:lnTo>
                <a:lnTo>
                  <a:pt x="6447" y="47496"/>
                </a:lnTo>
                <a:lnTo>
                  <a:pt x="6397" y="47197"/>
                </a:lnTo>
                <a:lnTo>
                  <a:pt x="6348" y="46899"/>
                </a:lnTo>
                <a:lnTo>
                  <a:pt x="6323" y="46600"/>
                </a:lnTo>
                <a:lnTo>
                  <a:pt x="6298" y="46301"/>
                </a:lnTo>
                <a:lnTo>
                  <a:pt x="6298" y="45978"/>
                </a:lnTo>
                <a:lnTo>
                  <a:pt x="6323" y="45679"/>
                </a:lnTo>
                <a:lnTo>
                  <a:pt x="6348" y="45355"/>
                </a:lnTo>
                <a:lnTo>
                  <a:pt x="6397" y="45032"/>
                </a:lnTo>
                <a:lnTo>
                  <a:pt x="6397" y="45032"/>
                </a:lnTo>
                <a:lnTo>
                  <a:pt x="6472" y="44733"/>
                </a:lnTo>
                <a:lnTo>
                  <a:pt x="6572" y="44434"/>
                </a:lnTo>
                <a:lnTo>
                  <a:pt x="6671" y="44135"/>
                </a:lnTo>
                <a:lnTo>
                  <a:pt x="6771" y="43862"/>
                </a:lnTo>
                <a:lnTo>
                  <a:pt x="6920" y="43563"/>
                </a:lnTo>
                <a:lnTo>
                  <a:pt x="7070" y="43314"/>
                </a:lnTo>
                <a:lnTo>
                  <a:pt x="7219" y="43040"/>
                </a:lnTo>
                <a:lnTo>
                  <a:pt x="7393" y="42816"/>
                </a:lnTo>
                <a:lnTo>
                  <a:pt x="7567" y="42567"/>
                </a:lnTo>
                <a:lnTo>
                  <a:pt x="7767" y="42343"/>
                </a:lnTo>
                <a:lnTo>
                  <a:pt x="7966" y="42119"/>
                </a:lnTo>
                <a:lnTo>
                  <a:pt x="8190" y="41920"/>
                </a:lnTo>
                <a:lnTo>
                  <a:pt x="8414" y="41746"/>
                </a:lnTo>
                <a:lnTo>
                  <a:pt x="8638" y="41547"/>
                </a:lnTo>
                <a:lnTo>
                  <a:pt x="8887" y="41397"/>
                </a:lnTo>
                <a:lnTo>
                  <a:pt x="9136" y="41248"/>
                </a:lnTo>
                <a:lnTo>
                  <a:pt x="9385" y="41098"/>
                </a:lnTo>
                <a:lnTo>
                  <a:pt x="9658" y="40974"/>
                </a:lnTo>
                <a:lnTo>
                  <a:pt x="9932" y="40850"/>
                </a:lnTo>
                <a:lnTo>
                  <a:pt x="10206" y="40750"/>
                </a:lnTo>
                <a:lnTo>
                  <a:pt x="10505" y="40675"/>
                </a:lnTo>
                <a:lnTo>
                  <a:pt x="10779" y="40601"/>
                </a:lnTo>
                <a:lnTo>
                  <a:pt x="11077" y="40551"/>
                </a:lnTo>
                <a:lnTo>
                  <a:pt x="11376" y="40501"/>
                </a:lnTo>
                <a:lnTo>
                  <a:pt x="11675" y="40476"/>
                </a:lnTo>
                <a:lnTo>
                  <a:pt x="11974" y="40476"/>
                </a:lnTo>
                <a:lnTo>
                  <a:pt x="12272" y="40476"/>
                </a:lnTo>
                <a:lnTo>
                  <a:pt x="12571" y="40501"/>
                </a:lnTo>
                <a:lnTo>
                  <a:pt x="12895" y="40551"/>
                </a:lnTo>
                <a:lnTo>
                  <a:pt x="13193" y="40601"/>
                </a:lnTo>
                <a:lnTo>
                  <a:pt x="13492" y="40675"/>
                </a:lnTo>
                <a:lnTo>
                  <a:pt x="13791" y="40775"/>
                </a:lnTo>
                <a:lnTo>
                  <a:pt x="13791" y="40775"/>
                </a:lnTo>
                <a:close/>
                <a:moveTo>
                  <a:pt x="11600" y="57453"/>
                </a:moveTo>
                <a:lnTo>
                  <a:pt x="39107" y="55661"/>
                </a:lnTo>
                <a:lnTo>
                  <a:pt x="39107" y="55661"/>
                </a:lnTo>
                <a:lnTo>
                  <a:pt x="39281" y="55661"/>
                </a:lnTo>
                <a:lnTo>
                  <a:pt x="39480" y="55661"/>
                </a:lnTo>
                <a:lnTo>
                  <a:pt x="39654" y="55686"/>
                </a:lnTo>
                <a:lnTo>
                  <a:pt x="39829" y="55736"/>
                </a:lnTo>
                <a:lnTo>
                  <a:pt x="40003" y="55810"/>
                </a:lnTo>
                <a:lnTo>
                  <a:pt x="40177" y="55885"/>
                </a:lnTo>
                <a:lnTo>
                  <a:pt x="40327" y="55960"/>
                </a:lnTo>
                <a:lnTo>
                  <a:pt x="40476" y="56084"/>
                </a:lnTo>
                <a:lnTo>
                  <a:pt x="40625" y="56184"/>
                </a:lnTo>
                <a:lnTo>
                  <a:pt x="40750" y="56308"/>
                </a:lnTo>
                <a:lnTo>
                  <a:pt x="40849" y="56458"/>
                </a:lnTo>
                <a:lnTo>
                  <a:pt x="40974" y="56607"/>
                </a:lnTo>
                <a:lnTo>
                  <a:pt x="41048" y="56781"/>
                </a:lnTo>
                <a:lnTo>
                  <a:pt x="41123" y="56930"/>
                </a:lnTo>
                <a:lnTo>
                  <a:pt x="41198" y="57105"/>
                </a:lnTo>
                <a:lnTo>
                  <a:pt x="41248" y="57304"/>
                </a:lnTo>
                <a:lnTo>
                  <a:pt x="41248" y="57304"/>
                </a:lnTo>
                <a:lnTo>
                  <a:pt x="41273" y="57503"/>
                </a:lnTo>
                <a:lnTo>
                  <a:pt x="41273" y="57677"/>
                </a:lnTo>
                <a:lnTo>
                  <a:pt x="41273" y="57876"/>
                </a:lnTo>
                <a:lnTo>
                  <a:pt x="41248" y="58051"/>
                </a:lnTo>
                <a:lnTo>
                  <a:pt x="41223" y="58225"/>
                </a:lnTo>
                <a:lnTo>
                  <a:pt x="41148" y="58399"/>
                </a:lnTo>
                <a:lnTo>
                  <a:pt x="41098" y="58573"/>
                </a:lnTo>
                <a:lnTo>
                  <a:pt x="40999" y="58723"/>
                </a:lnTo>
                <a:lnTo>
                  <a:pt x="40899" y="58872"/>
                </a:lnTo>
                <a:lnTo>
                  <a:pt x="40800" y="59022"/>
                </a:lnTo>
                <a:lnTo>
                  <a:pt x="40675" y="59146"/>
                </a:lnTo>
                <a:lnTo>
                  <a:pt x="40551" y="59270"/>
                </a:lnTo>
                <a:lnTo>
                  <a:pt x="40401" y="59395"/>
                </a:lnTo>
                <a:lnTo>
                  <a:pt x="40227" y="59494"/>
                </a:lnTo>
                <a:lnTo>
                  <a:pt x="40078" y="59569"/>
                </a:lnTo>
                <a:lnTo>
                  <a:pt x="39879" y="59644"/>
                </a:lnTo>
                <a:lnTo>
                  <a:pt x="13791" y="68506"/>
                </a:lnTo>
                <a:lnTo>
                  <a:pt x="13791" y="68506"/>
                </a:lnTo>
                <a:lnTo>
                  <a:pt x="13492" y="68605"/>
                </a:lnTo>
                <a:lnTo>
                  <a:pt x="13193" y="68680"/>
                </a:lnTo>
                <a:lnTo>
                  <a:pt x="12895" y="68730"/>
                </a:lnTo>
                <a:lnTo>
                  <a:pt x="12571" y="68780"/>
                </a:lnTo>
                <a:lnTo>
                  <a:pt x="12272" y="68804"/>
                </a:lnTo>
                <a:lnTo>
                  <a:pt x="11974" y="68804"/>
                </a:lnTo>
                <a:lnTo>
                  <a:pt x="11675" y="68804"/>
                </a:lnTo>
                <a:lnTo>
                  <a:pt x="11376" y="68780"/>
                </a:lnTo>
                <a:lnTo>
                  <a:pt x="11077" y="68730"/>
                </a:lnTo>
                <a:lnTo>
                  <a:pt x="10779" y="68680"/>
                </a:lnTo>
                <a:lnTo>
                  <a:pt x="10505" y="68605"/>
                </a:lnTo>
                <a:lnTo>
                  <a:pt x="10206" y="68531"/>
                </a:lnTo>
                <a:lnTo>
                  <a:pt x="9932" y="68431"/>
                </a:lnTo>
                <a:lnTo>
                  <a:pt x="9658" y="68307"/>
                </a:lnTo>
                <a:lnTo>
                  <a:pt x="9385" y="68182"/>
                </a:lnTo>
                <a:lnTo>
                  <a:pt x="9136" y="68033"/>
                </a:lnTo>
                <a:lnTo>
                  <a:pt x="8887" y="67883"/>
                </a:lnTo>
                <a:lnTo>
                  <a:pt x="8638" y="67709"/>
                </a:lnTo>
                <a:lnTo>
                  <a:pt x="8414" y="67535"/>
                </a:lnTo>
                <a:lnTo>
                  <a:pt x="8190" y="67361"/>
                </a:lnTo>
                <a:lnTo>
                  <a:pt x="7966" y="67137"/>
                </a:lnTo>
                <a:lnTo>
                  <a:pt x="7767" y="66938"/>
                </a:lnTo>
                <a:lnTo>
                  <a:pt x="7567" y="66713"/>
                </a:lnTo>
                <a:lnTo>
                  <a:pt x="7393" y="66465"/>
                </a:lnTo>
                <a:lnTo>
                  <a:pt x="7219" y="66216"/>
                </a:lnTo>
                <a:lnTo>
                  <a:pt x="7070" y="65967"/>
                </a:lnTo>
                <a:lnTo>
                  <a:pt x="6920" y="65693"/>
                </a:lnTo>
                <a:lnTo>
                  <a:pt x="6771" y="65419"/>
                </a:lnTo>
                <a:lnTo>
                  <a:pt x="6671" y="65145"/>
                </a:lnTo>
                <a:lnTo>
                  <a:pt x="6572" y="64846"/>
                </a:lnTo>
                <a:lnTo>
                  <a:pt x="6472" y="64548"/>
                </a:lnTo>
                <a:lnTo>
                  <a:pt x="6397" y="64224"/>
                </a:lnTo>
                <a:lnTo>
                  <a:pt x="6397" y="64224"/>
                </a:lnTo>
                <a:lnTo>
                  <a:pt x="6348" y="63925"/>
                </a:lnTo>
                <a:lnTo>
                  <a:pt x="6323" y="63602"/>
                </a:lnTo>
                <a:lnTo>
                  <a:pt x="6298" y="63303"/>
                </a:lnTo>
                <a:lnTo>
                  <a:pt x="6298" y="62980"/>
                </a:lnTo>
                <a:lnTo>
                  <a:pt x="6323" y="62681"/>
                </a:lnTo>
                <a:lnTo>
                  <a:pt x="6348" y="62382"/>
                </a:lnTo>
                <a:lnTo>
                  <a:pt x="6397" y="62083"/>
                </a:lnTo>
                <a:lnTo>
                  <a:pt x="6447" y="61785"/>
                </a:lnTo>
                <a:lnTo>
                  <a:pt x="6522" y="61511"/>
                </a:lnTo>
                <a:lnTo>
                  <a:pt x="6622" y="61212"/>
                </a:lnTo>
                <a:lnTo>
                  <a:pt x="6746" y="60938"/>
                </a:lnTo>
                <a:lnTo>
                  <a:pt x="6846" y="60664"/>
                </a:lnTo>
                <a:lnTo>
                  <a:pt x="6995" y="60416"/>
                </a:lnTo>
                <a:lnTo>
                  <a:pt x="7144" y="60142"/>
                </a:lnTo>
                <a:lnTo>
                  <a:pt x="7294" y="59918"/>
                </a:lnTo>
                <a:lnTo>
                  <a:pt x="7468" y="59669"/>
                </a:lnTo>
                <a:lnTo>
                  <a:pt x="7667" y="59445"/>
                </a:lnTo>
                <a:lnTo>
                  <a:pt x="7841" y="59221"/>
                </a:lnTo>
                <a:lnTo>
                  <a:pt x="8065" y="59022"/>
                </a:lnTo>
                <a:lnTo>
                  <a:pt x="8289" y="58822"/>
                </a:lnTo>
                <a:lnTo>
                  <a:pt x="8513" y="58623"/>
                </a:lnTo>
                <a:lnTo>
                  <a:pt x="8737" y="58449"/>
                </a:lnTo>
                <a:lnTo>
                  <a:pt x="8986" y="58300"/>
                </a:lnTo>
                <a:lnTo>
                  <a:pt x="9260" y="58150"/>
                </a:lnTo>
                <a:lnTo>
                  <a:pt x="9509" y="58001"/>
                </a:lnTo>
                <a:lnTo>
                  <a:pt x="9808" y="57876"/>
                </a:lnTo>
                <a:lnTo>
                  <a:pt x="10082" y="57777"/>
                </a:lnTo>
                <a:lnTo>
                  <a:pt x="10380" y="57677"/>
                </a:lnTo>
                <a:lnTo>
                  <a:pt x="10679" y="57603"/>
                </a:lnTo>
                <a:lnTo>
                  <a:pt x="10978" y="57528"/>
                </a:lnTo>
                <a:lnTo>
                  <a:pt x="11277" y="57478"/>
                </a:lnTo>
                <a:lnTo>
                  <a:pt x="11600" y="57453"/>
                </a:lnTo>
                <a:lnTo>
                  <a:pt x="11600" y="57453"/>
                </a:lnTo>
                <a:close/>
                <a:moveTo>
                  <a:pt x="15956" y="73708"/>
                </a:moveTo>
                <a:lnTo>
                  <a:pt x="40675" y="61536"/>
                </a:lnTo>
                <a:lnTo>
                  <a:pt x="40675" y="61536"/>
                </a:lnTo>
                <a:lnTo>
                  <a:pt x="40849" y="61461"/>
                </a:lnTo>
                <a:lnTo>
                  <a:pt x="41024" y="61386"/>
                </a:lnTo>
                <a:lnTo>
                  <a:pt x="41198" y="61337"/>
                </a:lnTo>
                <a:lnTo>
                  <a:pt x="41397" y="61312"/>
                </a:lnTo>
                <a:lnTo>
                  <a:pt x="41571" y="61312"/>
                </a:lnTo>
                <a:lnTo>
                  <a:pt x="41745" y="61312"/>
                </a:lnTo>
                <a:lnTo>
                  <a:pt x="41920" y="61337"/>
                </a:lnTo>
                <a:lnTo>
                  <a:pt x="42094" y="61386"/>
                </a:lnTo>
                <a:lnTo>
                  <a:pt x="42268" y="61436"/>
                </a:lnTo>
                <a:lnTo>
                  <a:pt x="42442" y="61511"/>
                </a:lnTo>
                <a:lnTo>
                  <a:pt x="42617" y="61585"/>
                </a:lnTo>
                <a:lnTo>
                  <a:pt x="42766" y="61685"/>
                </a:lnTo>
                <a:lnTo>
                  <a:pt x="42915" y="61810"/>
                </a:lnTo>
                <a:lnTo>
                  <a:pt x="43040" y="61934"/>
                </a:lnTo>
                <a:lnTo>
                  <a:pt x="43164" y="62083"/>
                </a:lnTo>
                <a:lnTo>
                  <a:pt x="43289" y="62233"/>
                </a:lnTo>
                <a:lnTo>
                  <a:pt x="43289" y="62233"/>
                </a:lnTo>
                <a:lnTo>
                  <a:pt x="43388" y="62382"/>
                </a:lnTo>
                <a:lnTo>
                  <a:pt x="43463" y="62556"/>
                </a:lnTo>
                <a:lnTo>
                  <a:pt x="43538" y="62731"/>
                </a:lnTo>
                <a:lnTo>
                  <a:pt x="43588" y="62905"/>
                </a:lnTo>
                <a:lnTo>
                  <a:pt x="43612" y="63079"/>
                </a:lnTo>
                <a:lnTo>
                  <a:pt x="43612" y="63278"/>
                </a:lnTo>
                <a:lnTo>
                  <a:pt x="43612" y="63452"/>
                </a:lnTo>
                <a:lnTo>
                  <a:pt x="43612" y="63627"/>
                </a:lnTo>
                <a:lnTo>
                  <a:pt x="43588" y="63801"/>
                </a:lnTo>
                <a:lnTo>
                  <a:pt x="43538" y="63975"/>
                </a:lnTo>
                <a:lnTo>
                  <a:pt x="43463" y="64149"/>
                </a:lnTo>
                <a:lnTo>
                  <a:pt x="43388" y="64324"/>
                </a:lnTo>
                <a:lnTo>
                  <a:pt x="43289" y="64473"/>
                </a:lnTo>
                <a:lnTo>
                  <a:pt x="43189" y="64622"/>
                </a:lnTo>
                <a:lnTo>
                  <a:pt x="43065" y="64772"/>
                </a:lnTo>
                <a:lnTo>
                  <a:pt x="42940" y="64896"/>
                </a:lnTo>
                <a:lnTo>
                  <a:pt x="22205" y="83068"/>
                </a:lnTo>
                <a:lnTo>
                  <a:pt x="22205" y="83068"/>
                </a:lnTo>
                <a:lnTo>
                  <a:pt x="21980" y="83267"/>
                </a:lnTo>
                <a:lnTo>
                  <a:pt x="21707" y="83467"/>
                </a:lnTo>
                <a:lnTo>
                  <a:pt x="21458" y="83641"/>
                </a:lnTo>
                <a:lnTo>
                  <a:pt x="21184" y="83790"/>
                </a:lnTo>
                <a:lnTo>
                  <a:pt x="20910" y="83939"/>
                </a:lnTo>
                <a:lnTo>
                  <a:pt x="20636" y="84064"/>
                </a:lnTo>
                <a:lnTo>
                  <a:pt x="20362" y="84164"/>
                </a:lnTo>
                <a:lnTo>
                  <a:pt x="20064" y="84263"/>
                </a:lnTo>
                <a:lnTo>
                  <a:pt x="19790" y="84338"/>
                </a:lnTo>
                <a:lnTo>
                  <a:pt x="19491" y="84388"/>
                </a:lnTo>
                <a:lnTo>
                  <a:pt x="19192" y="84437"/>
                </a:lnTo>
                <a:lnTo>
                  <a:pt x="18894" y="84462"/>
                </a:lnTo>
                <a:lnTo>
                  <a:pt x="18620" y="84487"/>
                </a:lnTo>
                <a:lnTo>
                  <a:pt x="18321" y="84487"/>
                </a:lnTo>
                <a:lnTo>
                  <a:pt x="18022" y="84462"/>
                </a:lnTo>
                <a:lnTo>
                  <a:pt x="17724" y="84437"/>
                </a:lnTo>
                <a:lnTo>
                  <a:pt x="17450" y="84388"/>
                </a:lnTo>
                <a:lnTo>
                  <a:pt x="17151" y="84313"/>
                </a:lnTo>
                <a:lnTo>
                  <a:pt x="16877" y="84238"/>
                </a:lnTo>
                <a:lnTo>
                  <a:pt x="16579" y="84164"/>
                </a:lnTo>
                <a:lnTo>
                  <a:pt x="16305" y="84064"/>
                </a:lnTo>
                <a:lnTo>
                  <a:pt x="16031" y="83939"/>
                </a:lnTo>
                <a:lnTo>
                  <a:pt x="15782" y="83790"/>
                </a:lnTo>
                <a:lnTo>
                  <a:pt x="15508" y="83641"/>
                </a:lnTo>
                <a:lnTo>
                  <a:pt x="15259" y="83491"/>
                </a:lnTo>
                <a:lnTo>
                  <a:pt x="15010" y="83317"/>
                </a:lnTo>
                <a:lnTo>
                  <a:pt x="14786" y="83118"/>
                </a:lnTo>
                <a:lnTo>
                  <a:pt x="14562" y="82919"/>
                </a:lnTo>
                <a:lnTo>
                  <a:pt x="14338" y="82695"/>
                </a:lnTo>
                <a:lnTo>
                  <a:pt x="14139" y="82471"/>
                </a:lnTo>
                <a:lnTo>
                  <a:pt x="13940" y="82222"/>
                </a:lnTo>
                <a:lnTo>
                  <a:pt x="13741" y="81948"/>
                </a:lnTo>
                <a:lnTo>
                  <a:pt x="13741" y="81948"/>
                </a:lnTo>
                <a:lnTo>
                  <a:pt x="13592" y="81699"/>
                </a:lnTo>
                <a:lnTo>
                  <a:pt x="13417" y="81400"/>
                </a:lnTo>
                <a:lnTo>
                  <a:pt x="13293" y="81127"/>
                </a:lnTo>
                <a:lnTo>
                  <a:pt x="13168" y="80853"/>
                </a:lnTo>
                <a:lnTo>
                  <a:pt x="13069" y="80554"/>
                </a:lnTo>
                <a:lnTo>
                  <a:pt x="12994" y="80280"/>
                </a:lnTo>
                <a:lnTo>
                  <a:pt x="12919" y="79981"/>
                </a:lnTo>
                <a:lnTo>
                  <a:pt x="12870" y="79683"/>
                </a:lnTo>
                <a:lnTo>
                  <a:pt x="12820" y="79384"/>
                </a:lnTo>
                <a:lnTo>
                  <a:pt x="12795" y="79085"/>
                </a:lnTo>
                <a:lnTo>
                  <a:pt x="12795" y="78787"/>
                </a:lnTo>
                <a:lnTo>
                  <a:pt x="12795" y="78488"/>
                </a:lnTo>
                <a:lnTo>
                  <a:pt x="12820" y="78214"/>
                </a:lnTo>
                <a:lnTo>
                  <a:pt x="12870" y="77915"/>
                </a:lnTo>
                <a:lnTo>
                  <a:pt x="12919" y="77617"/>
                </a:lnTo>
                <a:lnTo>
                  <a:pt x="12994" y="77343"/>
                </a:lnTo>
                <a:lnTo>
                  <a:pt x="13069" y="77044"/>
                </a:lnTo>
                <a:lnTo>
                  <a:pt x="13168" y="76770"/>
                </a:lnTo>
                <a:lnTo>
                  <a:pt x="13268" y="76496"/>
                </a:lnTo>
                <a:lnTo>
                  <a:pt x="13417" y="76248"/>
                </a:lnTo>
                <a:lnTo>
                  <a:pt x="13542" y="75974"/>
                </a:lnTo>
                <a:lnTo>
                  <a:pt x="13691" y="75725"/>
                </a:lnTo>
                <a:lnTo>
                  <a:pt x="13865" y="75476"/>
                </a:lnTo>
                <a:lnTo>
                  <a:pt x="14040" y="75252"/>
                </a:lnTo>
                <a:lnTo>
                  <a:pt x="14239" y="75003"/>
                </a:lnTo>
                <a:lnTo>
                  <a:pt x="14438" y="74804"/>
                </a:lnTo>
                <a:lnTo>
                  <a:pt x="14662" y="74580"/>
                </a:lnTo>
                <a:lnTo>
                  <a:pt x="14911" y="74381"/>
                </a:lnTo>
                <a:lnTo>
                  <a:pt x="15160" y="74206"/>
                </a:lnTo>
                <a:lnTo>
                  <a:pt x="15409" y="74032"/>
                </a:lnTo>
                <a:lnTo>
                  <a:pt x="15683" y="73858"/>
                </a:lnTo>
                <a:lnTo>
                  <a:pt x="15956" y="73708"/>
                </a:lnTo>
                <a:lnTo>
                  <a:pt x="15956" y="73708"/>
                </a:lnTo>
                <a:close/>
                <a:moveTo>
                  <a:pt x="26212" y="87051"/>
                </a:moveTo>
                <a:lnTo>
                  <a:pt x="44359" y="66340"/>
                </a:lnTo>
                <a:lnTo>
                  <a:pt x="44359" y="66340"/>
                </a:lnTo>
                <a:lnTo>
                  <a:pt x="44509" y="66216"/>
                </a:lnTo>
                <a:lnTo>
                  <a:pt x="44633" y="66091"/>
                </a:lnTo>
                <a:lnTo>
                  <a:pt x="44782" y="65967"/>
                </a:lnTo>
                <a:lnTo>
                  <a:pt x="44957" y="65892"/>
                </a:lnTo>
                <a:lnTo>
                  <a:pt x="45106" y="65817"/>
                </a:lnTo>
                <a:lnTo>
                  <a:pt x="45280" y="65743"/>
                </a:lnTo>
                <a:lnTo>
                  <a:pt x="45455" y="65693"/>
                </a:lnTo>
                <a:lnTo>
                  <a:pt x="45654" y="65668"/>
                </a:lnTo>
                <a:lnTo>
                  <a:pt x="45828" y="65643"/>
                </a:lnTo>
                <a:lnTo>
                  <a:pt x="46002" y="65643"/>
                </a:lnTo>
                <a:lnTo>
                  <a:pt x="46176" y="65668"/>
                </a:lnTo>
                <a:lnTo>
                  <a:pt x="46376" y="65693"/>
                </a:lnTo>
                <a:lnTo>
                  <a:pt x="46550" y="65743"/>
                </a:lnTo>
                <a:lnTo>
                  <a:pt x="46724" y="65817"/>
                </a:lnTo>
                <a:lnTo>
                  <a:pt x="46873" y="65892"/>
                </a:lnTo>
                <a:lnTo>
                  <a:pt x="47048" y="65992"/>
                </a:lnTo>
                <a:lnTo>
                  <a:pt x="47048" y="65992"/>
                </a:lnTo>
                <a:lnTo>
                  <a:pt x="47197" y="66116"/>
                </a:lnTo>
                <a:lnTo>
                  <a:pt x="47346" y="66241"/>
                </a:lnTo>
                <a:lnTo>
                  <a:pt x="47471" y="66365"/>
                </a:lnTo>
                <a:lnTo>
                  <a:pt x="47595" y="66514"/>
                </a:lnTo>
                <a:lnTo>
                  <a:pt x="47670" y="66664"/>
                </a:lnTo>
                <a:lnTo>
                  <a:pt x="47770" y="66838"/>
                </a:lnTo>
                <a:lnTo>
                  <a:pt x="47844" y="66987"/>
                </a:lnTo>
                <a:lnTo>
                  <a:pt x="47894" y="67162"/>
                </a:lnTo>
                <a:lnTo>
                  <a:pt x="47919" y="67336"/>
                </a:lnTo>
                <a:lnTo>
                  <a:pt x="47944" y="67535"/>
                </a:lnTo>
                <a:lnTo>
                  <a:pt x="47969" y="67709"/>
                </a:lnTo>
                <a:lnTo>
                  <a:pt x="47944" y="67883"/>
                </a:lnTo>
                <a:lnTo>
                  <a:pt x="47919" y="68083"/>
                </a:lnTo>
                <a:lnTo>
                  <a:pt x="47894" y="68257"/>
                </a:lnTo>
                <a:lnTo>
                  <a:pt x="47819" y="68431"/>
                </a:lnTo>
                <a:lnTo>
                  <a:pt x="47745" y="68605"/>
                </a:lnTo>
                <a:lnTo>
                  <a:pt x="35572" y="93324"/>
                </a:lnTo>
                <a:lnTo>
                  <a:pt x="35572" y="93324"/>
                </a:lnTo>
                <a:lnTo>
                  <a:pt x="35423" y="93598"/>
                </a:lnTo>
                <a:lnTo>
                  <a:pt x="35248" y="93872"/>
                </a:lnTo>
                <a:lnTo>
                  <a:pt x="35074" y="94121"/>
                </a:lnTo>
                <a:lnTo>
                  <a:pt x="34900" y="94370"/>
                </a:lnTo>
                <a:lnTo>
                  <a:pt x="34701" y="94594"/>
                </a:lnTo>
                <a:lnTo>
                  <a:pt x="34477" y="94818"/>
                </a:lnTo>
                <a:lnTo>
                  <a:pt x="34253" y="95042"/>
                </a:lnTo>
                <a:lnTo>
                  <a:pt x="34029" y="95216"/>
                </a:lnTo>
                <a:lnTo>
                  <a:pt x="33805" y="95415"/>
                </a:lnTo>
                <a:lnTo>
                  <a:pt x="33556" y="95565"/>
                </a:lnTo>
                <a:lnTo>
                  <a:pt x="33307" y="95739"/>
                </a:lnTo>
                <a:lnTo>
                  <a:pt x="33033" y="95863"/>
                </a:lnTo>
                <a:lnTo>
                  <a:pt x="32784" y="95988"/>
                </a:lnTo>
                <a:lnTo>
                  <a:pt x="32510" y="96112"/>
                </a:lnTo>
                <a:lnTo>
                  <a:pt x="32211" y="96212"/>
                </a:lnTo>
                <a:lnTo>
                  <a:pt x="31938" y="96286"/>
                </a:lnTo>
                <a:lnTo>
                  <a:pt x="31664" y="96361"/>
                </a:lnTo>
                <a:lnTo>
                  <a:pt x="31365" y="96411"/>
                </a:lnTo>
                <a:lnTo>
                  <a:pt x="31066" y="96461"/>
                </a:lnTo>
                <a:lnTo>
                  <a:pt x="30768" y="96486"/>
                </a:lnTo>
                <a:lnTo>
                  <a:pt x="30494" y="96486"/>
                </a:lnTo>
                <a:lnTo>
                  <a:pt x="30195" y="96486"/>
                </a:lnTo>
                <a:lnTo>
                  <a:pt x="29896" y="96461"/>
                </a:lnTo>
                <a:lnTo>
                  <a:pt x="29598" y="96411"/>
                </a:lnTo>
                <a:lnTo>
                  <a:pt x="29299" y="96361"/>
                </a:lnTo>
                <a:lnTo>
                  <a:pt x="29000" y="96286"/>
                </a:lnTo>
                <a:lnTo>
                  <a:pt x="28726" y="96212"/>
                </a:lnTo>
                <a:lnTo>
                  <a:pt x="28428" y="96112"/>
                </a:lnTo>
                <a:lnTo>
                  <a:pt x="28154" y="95988"/>
                </a:lnTo>
                <a:lnTo>
                  <a:pt x="27855" y="95838"/>
                </a:lnTo>
                <a:lnTo>
                  <a:pt x="27581" y="95689"/>
                </a:lnTo>
                <a:lnTo>
                  <a:pt x="27308" y="95515"/>
                </a:lnTo>
                <a:lnTo>
                  <a:pt x="27308" y="95515"/>
                </a:lnTo>
                <a:lnTo>
                  <a:pt x="27059" y="95341"/>
                </a:lnTo>
                <a:lnTo>
                  <a:pt x="26810" y="95141"/>
                </a:lnTo>
                <a:lnTo>
                  <a:pt x="26586" y="94942"/>
                </a:lnTo>
                <a:lnTo>
                  <a:pt x="26362" y="94718"/>
                </a:lnTo>
                <a:lnTo>
                  <a:pt x="26162" y="94494"/>
                </a:lnTo>
                <a:lnTo>
                  <a:pt x="25963" y="94270"/>
                </a:lnTo>
                <a:lnTo>
                  <a:pt x="25789" y="94021"/>
                </a:lnTo>
                <a:lnTo>
                  <a:pt x="25615" y="93772"/>
                </a:lnTo>
                <a:lnTo>
                  <a:pt x="25465" y="93498"/>
                </a:lnTo>
                <a:lnTo>
                  <a:pt x="25341" y="93250"/>
                </a:lnTo>
                <a:lnTo>
                  <a:pt x="25217" y="92976"/>
                </a:lnTo>
                <a:lnTo>
                  <a:pt x="25117" y="92702"/>
                </a:lnTo>
                <a:lnTo>
                  <a:pt x="25017" y="92403"/>
                </a:lnTo>
                <a:lnTo>
                  <a:pt x="24943" y="92129"/>
                </a:lnTo>
                <a:lnTo>
                  <a:pt x="24893" y="91831"/>
                </a:lnTo>
                <a:lnTo>
                  <a:pt x="24843" y="91557"/>
                </a:lnTo>
                <a:lnTo>
                  <a:pt x="24818" y="91258"/>
                </a:lnTo>
                <a:lnTo>
                  <a:pt x="24793" y="90959"/>
                </a:lnTo>
                <a:lnTo>
                  <a:pt x="24793" y="90661"/>
                </a:lnTo>
                <a:lnTo>
                  <a:pt x="24818" y="90362"/>
                </a:lnTo>
                <a:lnTo>
                  <a:pt x="24843" y="90088"/>
                </a:lnTo>
                <a:lnTo>
                  <a:pt x="24893" y="89789"/>
                </a:lnTo>
                <a:lnTo>
                  <a:pt x="24943" y="89491"/>
                </a:lnTo>
                <a:lnTo>
                  <a:pt x="25017" y="89192"/>
                </a:lnTo>
                <a:lnTo>
                  <a:pt x="25117" y="88918"/>
                </a:lnTo>
                <a:lnTo>
                  <a:pt x="25217" y="88644"/>
                </a:lnTo>
                <a:lnTo>
                  <a:pt x="25341" y="88370"/>
                </a:lnTo>
                <a:lnTo>
                  <a:pt x="25490" y="88097"/>
                </a:lnTo>
                <a:lnTo>
                  <a:pt x="25640" y="87823"/>
                </a:lnTo>
                <a:lnTo>
                  <a:pt x="25814" y="87549"/>
                </a:lnTo>
                <a:lnTo>
                  <a:pt x="25988" y="87300"/>
                </a:lnTo>
                <a:lnTo>
                  <a:pt x="26212" y="87051"/>
                </a:lnTo>
                <a:lnTo>
                  <a:pt x="26212" y="87051"/>
                </a:lnTo>
                <a:close/>
                <a:moveTo>
                  <a:pt x="40775" y="95465"/>
                </a:moveTo>
                <a:lnTo>
                  <a:pt x="49637" y="69377"/>
                </a:lnTo>
                <a:lnTo>
                  <a:pt x="49637" y="69377"/>
                </a:lnTo>
                <a:lnTo>
                  <a:pt x="49711" y="69203"/>
                </a:lnTo>
                <a:lnTo>
                  <a:pt x="49786" y="69029"/>
                </a:lnTo>
                <a:lnTo>
                  <a:pt x="49885" y="68879"/>
                </a:lnTo>
                <a:lnTo>
                  <a:pt x="49985" y="68730"/>
                </a:lnTo>
                <a:lnTo>
                  <a:pt x="50110" y="68605"/>
                </a:lnTo>
                <a:lnTo>
                  <a:pt x="50259" y="68481"/>
                </a:lnTo>
                <a:lnTo>
                  <a:pt x="50383" y="68356"/>
                </a:lnTo>
                <a:lnTo>
                  <a:pt x="50558" y="68282"/>
                </a:lnTo>
                <a:lnTo>
                  <a:pt x="50707" y="68182"/>
                </a:lnTo>
                <a:lnTo>
                  <a:pt x="50881" y="68107"/>
                </a:lnTo>
                <a:lnTo>
                  <a:pt x="51055" y="68058"/>
                </a:lnTo>
                <a:lnTo>
                  <a:pt x="51230" y="68033"/>
                </a:lnTo>
                <a:lnTo>
                  <a:pt x="51404" y="68008"/>
                </a:lnTo>
                <a:lnTo>
                  <a:pt x="51603" y="67983"/>
                </a:lnTo>
                <a:lnTo>
                  <a:pt x="51777" y="68008"/>
                </a:lnTo>
                <a:lnTo>
                  <a:pt x="51976" y="68033"/>
                </a:lnTo>
                <a:lnTo>
                  <a:pt x="51976" y="68033"/>
                </a:lnTo>
                <a:lnTo>
                  <a:pt x="52151" y="68083"/>
                </a:lnTo>
                <a:lnTo>
                  <a:pt x="52325" y="68132"/>
                </a:lnTo>
                <a:lnTo>
                  <a:pt x="52499" y="68207"/>
                </a:lnTo>
                <a:lnTo>
                  <a:pt x="52673" y="68307"/>
                </a:lnTo>
                <a:lnTo>
                  <a:pt x="52823" y="68406"/>
                </a:lnTo>
                <a:lnTo>
                  <a:pt x="52947" y="68531"/>
                </a:lnTo>
                <a:lnTo>
                  <a:pt x="53072" y="68655"/>
                </a:lnTo>
                <a:lnTo>
                  <a:pt x="53196" y="68804"/>
                </a:lnTo>
                <a:lnTo>
                  <a:pt x="53296" y="68954"/>
                </a:lnTo>
                <a:lnTo>
                  <a:pt x="53395" y="69103"/>
                </a:lnTo>
                <a:lnTo>
                  <a:pt x="53470" y="69277"/>
                </a:lnTo>
                <a:lnTo>
                  <a:pt x="53545" y="69427"/>
                </a:lnTo>
                <a:lnTo>
                  <a:pt x="53570" y="69626"/>
                </a:lnTo>
                <a:lnTo>
                  <a:pt x="53619" y="69800"/>
                </a:lnTo>
                <a:lnTo>
                  <a:pt x="53619" y="69999"/>
                </a:lnTo>
                <a:lnTo>
                  <a:pt x="53619" y="70174"/>
                </a:lnTo>
                <a:lnTo>
                  <a:pt x="51827" y="97680"/>
                </a:lnTo>
                <a:lnTo>
                  <a:pt x="51827" y="97680"/>
                </a:lnTo>
                <a:lnTo>
                  <a:pt x="51777" y="97979"/>
                </a:lnTo>
                <a:lnTo>
                  <a:pt x="51752" y="98303"/>
                </a:lnTo>
                <a:lnTo>
                  <a:pt x="51678" y="98602"/>
                </a:lnTo>
                <a:lnTo>
                  <a:pt x="51603" y="98900"/>
                </a:lnTo>
                <a:lnTo>
                  <a:pt x="51504" y="99199"/>
                </a:lnTo>
                <a:lnTo>
                  <a:pt x="51404" y="99473"/>
                </a:lnTo>
                <a:lnTo>
                  <a:pt x="51279" y="99747"/>
                </a:lnTo>
                <a:lnTo>
                  <a:pt x="51130" y="100020"/>
                </a:lnTo>
                <a:lnTo>
                  <a:pt x="50981" y="100269"/>
                </a:lnTo>
                <a:lnTo>
                  <a:pt x="50831" y="100518"/>
                </a:lnTo>
                <a:lnTo>
                  <a:pt x="50657" y="100767"/>
                </a:lnTo>
                <a:lnTo>
                  <a:pt x="50458" y="100991"/>
                </a:lnTo>
                <a:lnTo>
                  <a:pt x="50259" y="101215"/>
                </a:lnTo>
                <a:lnTo>
                  <a:pt x="50060" y="101414"/>
                </a:lnTo>
                <a:lnTo>
                  <a:pt x="49836" y="101614"/>
                </a:lnTo>
                <a:lnTo>
                  <a:pt x="49612" y="101813"/>
                </a:lnTo>
                <a:lnTo>
                  <a:pt x="49363" y="101987"/>
                </a:lnTo>
                <a:lnTo>
                  <a:pt x="49114" y="102136"/>
                </a:lnTo>
                <a:lnTo>
                  <a:pt x="48865" y="102286"/>
                </a:lnTo>
                <a:lnTo>
                  <a:pt x="48616" y="102410"/>
                </a:lnTo>
                <a:lnTo>
                  <a:pt x="48342" y="102535"/>
                </a:lnTo>
                <a:lnTo>
                  <a:pt x="48068" y="102659"/>
                </a:lnTo>
                <a:lnTo>
                  <a:pt x="47770" y="102734"/>
                </a:lnTo>
                <a:lnTo>
                  <a:pt x="47496" y="102808"/>
                </a:lnTo>
                <a:lnTo>
                  <a:pt x="47197" y="102883"/>
                </a:lnTo>
                <a:lnTo>
                  <a:pt x="46898" y="102933"/>
                </a:lnTo>
                <a:lnTo>
                  <a:pt x="46600" y="102958"/>
                </a:lnTo>
                <a:lnTo>
                  <a:pt x="46301" y="102983"/>
                </a:lnTo>
                <a:lnTo>
                  <a:pt x="45977" y="102983"/>
                </a:lnTo>
                <a:lnTo>
                  <a:pt x="45679" y="102958"/>
                </a:lnTo>
                <a:lnTo>
                  <a:pt x="45355" y="102933"/>
                </a:lnTo>
                <a:lnTo>
                  <a:pt x="45056" y="102858"/>
                </a:lnTo>
                <a:lnTo>
                  <a:pt x="45056" y="102858"/>
                </a:lnTo>
                <a:lnTo>
                  <a:pt x="44733" y="102808"/>
                </a:lnTo>
                <a:lnTo>
                  <a:pt x="44434" y="102709"/>
                </a:lnTo>
                <a:lnTo>
                  <a:pt x="44135" y="102609"/>
                </a:lnTo>
                <a:lnTo>
                  <a:pt x="43861" y="102485"/>
                </a:lnTo>
                <a:lnTo>
                  <a:pt x="43588" y="102360"/>
                </a:lnTo>
                <a:lnTo>
                  <a:pt x="43314" y="102211"/>
                </a:lnTo>
                <a:lnTo>
                  <a:pt x="43040" y="102062"/>
                </a:lnTo>
                <a:lnTo>
                  <a:pt x="42816" y="101887"/>
                </a:lnTo>
                <a:lnTo>
                  <a:pt x="42567" y="101713"/>
                </a:lnTo>
                <a:lnTo>
                  <a:pt x="42343" y="101514"/>
                </a:lnTo>
                <a:lnTo>
                  <a:pt x="42119" y="101315"/>
                </a:lnTo>
                <a:lnTo>
                  <a:pt x="41920" y="101091"/>
                </a:lnTo>
                <a:lnTo>
                  <a:pt x="41745" y="100867"/>
                </a:lnTo>
                <a:lnTo>
                  <a:pt x="41546" y="100643"/>
                </a:lnTo>
                <a:lnTo>
                  <a:pt x="41397" y="100394"/>
                </a:lnTo>
                <a:lnTo>
                  <a:pt x="41248" y="100145"/>
                </a:lnTo>
                <a:lnTo>
                  <a:pt x="41098" y="99871"/>
                </a:lnTo>
                <a:lnTo>
                  <a:pt x="40974" y="99622"/>
                </a:lnTo>
                <a:lnTo>
                  <a:pt x="40849" y="99348"/>
                </a:lnTo>
                <a:lnTo>
                  <a:pt x="40750" y="99074"/>
                </a:lnTo>
                <a:lnTo>
                  <a:pt x="40675" y="98776"/>
                </a:lnTo>
                <a:lnTo>
                  <a:pt x="40600" y="98502"/>
                </a:lnTo>
                <a:lnTo>
                  <a:pt x="40551" y="98203"/>
                </a:lnTo>
                <a:lnTo>
                  <a:pt x="40501" y="97905"/>
                </a:lnTo>
                <a:lnTo>
                  <a:pt x="40476" y="97606"/>
                </a:lnTo>
                <a:lnTo>
                  <a:pt x="40476" y="97307"/>
                </a:lnTo>
                <a:lnTo>
                  <a:pt x="40476" y="97008"/>
                </a:lnTo>
                <a:lnTo>
                  <a:pt x="40501" y="96710"/>
                </a:lnTo>
                <a:lnTo>
                  <a:pt x="40551" y="96386"/>
                </a:lnTo>
                <a:lnTo>
                  <a:pt x="40600" y="96087"/>
                </a:lnTo>
                <a:lnTo>
                  <a:pt x="40675" y="95789"/>
                </a:lnTo>
                <a:lnTo>
                  <a:pt x="40775" y="95465"/>
                </a:lnTo>
                <a:lnTo>
                  <a:pt x="40775" y="95465"/>
                </a:lnTo>
                <a:close/>
                <a:moveTo>
                  <a:pt x="57453" y="97680"/>
                </a:moveTo>
                <a:lnTo>
                  <a:pt x="55661" y="70174"/>
                </a:lnTo>
                <a:lnTo>
                  <a:pt x="55661" y="70174"/>
                </a:lnTo>
                <a:lnTo>
                  <a:pt x="55661" y="69999"/>
                </a:lnTo>
                <a:lnTo>
                  <a:pt x="55661" y="69800"/>
                </a:lnTo>
                <a:lnTo>
                  <a:pt x="55686" y="69626"/>
                </a:lnTo>
                <a:lnTo>
                  <a:pt x="55735" y="69452"/>
                </a:lnTo>
                <a:lnTo>
                  <a:pt x="55810" y="69277"/>
                </a:lnTo>
                <a:lnTo>
                  <a:pt x="55885" y="69103"/>
                </a:lnTo>
                <a:lnTo>
                  <a:pt x="55984" y="68954"/>
                </a:lnTo>
                <a:lnTo>
                  <a:pt x="56084" y="68804"/>
                </a:lnTo>
                <a:lnTo>
                  <a:pt x="56183" y="68655"/>
                </a:lnTo>
                <a:lnTo>
                  <a:pt x="56333" y="68531"/>
                </a:lnTo>
                <a:lnTo>
                  <a:pt x="56457" y="68406"/>
                </a:lnTo>
                <a:lnTo>
                  <a:pt x="56607" y="68307"/>
                </a:lnTo>
                <a:lnTo>
                  <a:pt x="56781" y="68207"/>
                </a:lnTo>
                <a:lnTo>
                  <a:pt x="56930" y="68132"/>
                </a:lnTo>
                <a:lnTo>
                  <a:pt x="57129" y="68083"/>
                </a:lnTo>
                <a:lnTo>
                  <a:pt x="57304" y="68033"/>
                </a:lnTo>
                <a:lnTo>
                  <a:pt x="57304" y="68033"/>
                </a:lnTo>
                <a:lnTo>
                  <a:pt x="57503" y="68008"/>
                </a:lnTo>
                <a:lnTo>
                  <a:pt x="57677" y="67983"/>
                </a:lnTo>
                <a:lnTo>
                  <a:pt x="57876" y="68008"/>
                </a:lnTo>
                <a:lnTo>
                  <a:pt x="58050" y="68033"/>
                </a:lnTo>
                <a:lnTo>
                  <a:pt x="58225" y="68058"/>
                </a:lnTo>
                <a:lnTo>
                  <a:pt x="58399" y="68107"/>
                </a:lnTo>
                <a:lnTo>
                  <a:pt x="58573" y="68182"/>
                </a:lnTo>
                <a:lnTo>
                  <a:pt x="58722" y="68282"/>
                </a:lnTo>
                <a:lnTo>
                  <a:pt x="58872" y="68356"/>
                </a:lnTo>
                <a:lnTo>
                  <a:pt x="59021" y="68481"/>
                </a:lnTo>
                <a:lnTo>
                  <a:pt x="59171" y="68605"/>
                </a:lnTo>
                <a:lnTo>
                  <a:pt x="59270" y="68730"/>
                </a:lnTo>
                <a:lnTo>
                  <a:pt x="59395" y="68879"/>
                </a:lnTo>
                <a:lnTo>
                  <a:pt x="59494" y="69029"/>
                </a:lnTo>
                <a:lnTo>
                  <a:pt x="59569" y="69203"/>
                </a:lnTo>
                <a:lnTo>
                  <a:pt x="59644" y="69377"/>
                </a:lnTo>
                <a:lnTo>
                  <a:pt x="68505" y="95465"/>
                </a:lnTo>
                <a:lnTo>
                  <a:pt x="68505" y="95465"/>
                </a:lnTo>
                <a:lnTo>
                  <a:pt x="68605" y="95789"/>
                </a:lnTo>
                <a:lnTo>
                  <a:pt x="68680" y="96087"/>
                </a:lnTo>
                <a:lnTo>
                  <a:pt x="68729" y="96386"/>
                </a:lnTo>
                <a:lnTo>
                  <a:pt x="68779" y="96710"/>
                </a:lnTo>
                <a:lnTo>
                  <a:pt x="68804" y="97008"/>
                </a:lnTo>
                <a:lnTo>
                  <a:pt x="68804" y="97307"/>
                </a:lnTo>
                <a:lnTo>
                  <a:pt x="68804" y="97606"/>
                </a:lnTo>
                <a:lnTo>
                  <a:pt x="68779" y="97905"/>
                </a:lnTo>
                <a:lnTo>
                  <a:pt x="68729" y="98203"/>
                </a:lnTo>
                <a:lnTo>
                  <a:pt x="68680" y="98502"/>
                </a:lnTo>
                <a:lnTo>
                  <a:pt x="68605" y="98776"/>
                </a:lnTo>
                <a:lnTo>
                  <a:pt x="68530" y="99074"/>
                </a:lnTo>
                <a:lnTo>
                  <a:pt x="68431" y="99348"/>
                </a:lnTo>
                <a:lnTo>
                  <a:pt x="68306" y="99622"/>
                </a:lnTo>
                <a:lnTo>
                  <a:pt x="68182" y="99871"/>
                </a:lnTo>
                <a:lnTo>
                  <a:pt x="68032" y="100145"/>
                </a:lnTo>
                <a:lnTo>
                  <a:pt x="67883" y="100394"/>
                </a:lnTo>
                <a:lnTo>
                  <a:pt x="67709" y="100643"/>
                </a:lnTo>
                <a:lnTo>
                  <a:pt x="67535" y="100867"/>
                </a:lnTo>
                <a:lnTo>
                  <a:pt x="67360" y="101091"/>
                </a:lnTo>
                <a:lnTo>
                  <a:pt x="67136" y="101315"/>
                </a:lnTo>
                <a:lnTo>
                  <a:pt x="66937" y="101514"/>
                </a:lnTo>
                <a:lnTo>
                  <a:pt x="66713" y="101713"/>
                </a:lnTo>
                <a:lnTo>
                  <a:pt x="66464" y="101887"/>
                </a:lnTo>
                <a:lnTo>
                  <a:pt x="66215" y="102062"/>
                </a:lnTo>
                <a:lnTo>
                  <a:pt x="65966" y="102211"/>
                </a:lnTo>
                <a:lnTo>
                  <a:pt x="65692" y="102360"/>
                </a:lnTo>
                <a:lnTo>
                  <a:pt x="65419" y="102485"/>
                </a:lnTo>
                <a:lnTo>
                  <a:pt x="65145" y="102609"/>
                </a:lnTo>
                <a:lnTo>
                  <a:pt x="64846" y="102709"/>
                </a:lnTo>
                <a:lnTo>
                  <a:pt x="64547" y="102808"/>
                </a:lnTo>
                <a:lnTo>
                  <a:pt x="64224" y="102858"/>
                </a:lnTo>
                <a:lnTo>
                  <a:pt x="64224" y="102858"/>
                </a:lnTo>
                <a:lnTo>
                  <a:pt x="63925" y="102933"/>
                </a:lnTo>
                <a:lnTo>
                  <a:pt x="63601" y="102958"/>
                </a:lnTo>
                <a:lnTo>
                  <a:pt x="63303" y="102983"/>
                </a:lnTo>
                <a:lnTo>
                  <a:pt x="62979" y="102983"/>
                </a:lnTo>
                <a:lnTo>
                  <a:pt x="62680" y="102958"/>
                </a:lnTo>
                <a:lnTo>
                  <a:pt x="62382" y="102933"/>
                </a:lnTo>
                <a:lnTo>
                  <a:pt x="62083" y="102883"/>
                </a:lnTo>
                <a:lnTo>
                  <a:pt x="61784" y="102808"/>
                </a:lnTo>
                <a:lnTo>
                  <a:pt x="61510" y="102734"/>
                </a:lnTo>
                <a:lnTo>
                  <a:pt x="61212" y="102659"/>
                </a:lnTo>
                <a:lnTo>
                  <a:pt x="60938" y="102535"/>
                </a:lnTo>
                <a:lnTo>
                  <a:pt x="60664" y="102410"/>
                </a:lnTo>
                <a:lnTo>
                  <a:pt x="60415" y="102286"/>
                </a:lnTo>
                <a:lnTo>
                  <a:pt x="60166" y="102136"/>
                </a:lnTo>
                <a:lnTo>
                  <a:pt x="59917" y="101987"/>
                </a:lnTo>
                <a:lnTo>
                  <a:pt x="59668" y="101813"/>
                </a:lnTo>
                <a:lnTo>
                  <a:pt x="59444" y="101614"/>
                </a:lnTo>
                <a:lnTo>
                  <a:pt x="59220" y="101414"/>
                </a:lnTo>
                <a:lnTo>
                  <a:pt x="59021" y="101215"/>
                </a:lnTo>
                <a:lnTo>
                  <a:pt x="58822" y="100991"/>
                </a:lnTo>
                <a:lnTo>
                  <a:pt x="58623" y="100767"/>
                </a:lnTo>
                <a:lnTo>
                  <a:pt x="58449" y="100518"/>
                </a:lnTo>
                <a:lnTo>
                  <a:pt x="58299" y="100269"/>
                </a:lnTo>
                <a:lnTo>
                  <a:pt x="58150" y="100020"/>
                </a:lnTo>
                <a:lnTo>
                  <a:pt x="58001" y="99747"/>
                </a:lnTo>
                <a:lnTo>
                  <a:pt x="57876" y="99473"/>
                </a:lnTo>
                <a:lnTo>
                  <a:pt x="57777" y="99199"/>
                </a:lnTo>
                <a:lnTo>
                  <a:pt x="57677" y="98900"/>
                </a:lnTo>
                <a:lnTo>
                  <a:pt x="57602" y="98602"/>
                </a:lnTo>
                <a:lnTo>
                  <a:pt x="57528" y="98303"/>
                </a:lnTo>
                <a:lnTo>
                  <a:pt x="57478" y="97979"/>
                </a:lnTo>
                <a:lnTo>
                  <a:pt x="57453" y="97680"/>
                </a:lnTo>
                <a:lnTo>
                  <a:pt x="57453" y="97680"/>
                </a:lnTo>
                <a:close/>
                <a:moveTo>
                  <a:pt x="73708" y="93324"/>
                </a:moveTo>
                <a:lnTo>
                  <a:pt x="61535" y="68605"/>
                </a:lnTo>
                <a:lnTo>
                  <a:pt x="61535" y="68605"/>
                </a:lnTo>
                <a:lnTo>
                  <a:pt x="61461" y="68431"/>
                </a:lnTo>
                <a:lnTo>
                  <a:pt x="61386" y="68257"/>
                </a:lnTo>
                <a:lnTo>
                  <a:pt x="61361" y="68083"/>
                </a:lnTo>
                <a:lnTo>
                  <a:pt x="61336" y="67883"/>
                </a:lnTo>
                <a:lnTo>
                  <a:pt x="61311" y="67709"/>
                </a:lnTo>
                <a:lnTo>
                  <a:pt x="61311" y="67535"/>
                </a:lnTo>
                <a:lnTo>
                  <a:pt x="61336" y="67336"/>
                </a:lnTo>
                <a:lnTo>
                  <a:pt x="61386" y="67162"/>
                </a:lnTo>
                <a:lnTo>
                  <a:pt x="61436" y="66987"/>
                </a:lnTo>
                <a:lnTo>
                  <a:pt x="61510" y="66838"/>
                </a:lnTo>
                <a:lnTo>
                  <a:pt x="61585" y="66664"/>
                </a:lnTo>
                <a:lnTo>
                  <a:pt x="61685" y="66514"/>
                </a:lnTo>
                <a:lnTo>
                  <a:pt x="61809" y="66365"/>
                </a:lnTo>
                <a:lnTo>
                  <a:pt x="61934" y="66241"/>
                </a:lnTo>
                <a:lnTo>
                  <a:pt x="62083" y="66116"/>
                </a:lnTo>
                <a:lnTo>
                  <a:pt x="62232" y="65992"/>
                </a:lnTo>
                <a:lnTo>
                  <a:pt x="62232" y="65992"/>
                </a:lnTo>
                <a:lnTo>
                  <a:pt x="62382" y="65892"/>
                </a:lnTo>
                <a:lnTo>
                  <a:pt x="62556" y="65817"/>
                </a:lnTo>
                <a:lnTo>
                  <a:pt x="62730" y="65743"/>
                </a:lnTo>
                <a:lnTo>
                  <a:pt x="62904" y="65693"/>
                </a:lnTo>
                <a:lnTo>
                  <a:pt x="63079" y="65668"/>
                </a:lnTo>
                <a:lnTo>
                  <a:pt x="63278" y="65643"/>
                </a:lnTo>
                <a:lnTo>
                  <a:pt x="63452" y="65643"/>
                </a:lnTo>
                <a:lnTo>
                  <a:pt x="63626" y="65668"/>
                </a:lnTo>
                <a:lnTo>
                  <a:pt x="63801" y="65693"/>
                </a:lnTo>
                <a:lnTo>
                  <a:pt x="63975" y="65743"/>
                </a:lnTo>
                <a:lnTo>
                  <a:pt x="64149" y="65817"/>
                </a:lnTo>
                <a:lnTo>
                  <a:pt x="64323" y="65892"/>
                </a:lnTo>
                <a:lnTo>
                  <a:pt x="64473" y="65967"/>
                </a:lnTo>
                <a:lnTo>
                  <a:pt x="64622" y="66091"/>
                </a:lnTo>
                <a:lnTo>
                  <a:pt x="64771" y="66216"/>
                </a:lnTo>
                <a:lnTo>
                  <a:pt x="64896" y="66340"/>
                </a:lnTo>
                <a:lnTo>
                  <a:pt x="83068" y="87051"/>
                </a:lnTo>
                <a:lnTo>
                  <a:pt x="83068" y="87051"/>
                </a:lnTo>
                <a:lnTo>
                  <a:pt x="83267" y="87300"/>
                </a:lnTo>
                <a:lnTo>
                  <a:pt x="83466" y="87549"/>
                </a:lnTo>
                <a:lnTo>
                  <a:pt x="83640" y="87823"/>
                </a:lnTo>
                <a:lnTo>
                  <a:pt x="83790" y="88097"/>
                </a:lnTo>
                <a:lnTo>
                  <a:pt x="83939" y="88370"/>
                </a:lnTo>
                <a:lnTo>
                  <a:pt x="84063" y="88644"/>
                </a:lnTo>
                <a:lnTo>
                  <a:pt x="84163" y="88918"/>
                </a:lnTo>
                <a:lnTo>
                  <a:pt x="84263" y="89192"/>
                </a:lnTo>
                <a:lnTo>
                  <a:pt x="84337" y="89491"/>
                </a:lnTo>
                <a:lnTo>
                  <a:pt x="84387" y="89789"/>
                </a:lnTo>
                <a:lnTo>
                  <a:pt x="84437" y="90088"/>
                </a:lnTo>
                <a:lnTo>
                  <a:pt x="84462" y="90362"/>
                </a:lnTo>
                <a:lnTo>
                  <a:pt x="84487" y="90661"/>
                </a:lnTo>
                <a:lnTo>
                  <a:pt x="84487" y="90959"/>
                </a:lnTo>
                <a:lnTo>
                  <a:pt x="84462" y="91258"/>
                </a:lnTo>
                <a:lnTo>
                  <a:pt x="84437" y="91557"/>
                </a:lnTo>
                <a:lnTo>
                  <a:pt x="84387" y="91831"/>
                </a:lnTo>
                <a:lnTo>
                  <a:pt x="84337" y="92129"/>
                </a:lnTo>
                <a:lnTo>
                  <a:pt x="84238" y="92403"/>
                </a:lnTo>
                <a:lnTo>
                  <a:pt x="84163" y="92702"/>
                </a:lnTo>
                <a:lnTo>
                  <a:pt x="84063" y="92976"/>
                </a:lnTo>
                <a:lnTo>
                  <a:pt x="83939" y="93250"/>
                </a:lnTo>
                <a:lnTo>
                  <a:pt x="83790" y="93498"/>
                </a:lnTo>
                <a:lnTo>
                  <a:pt x="83665" y="93772"/>
                </a:lnTo>
                <a:lnTo>
                  <a:pt x="83491" y="94021"/>
                </a:lnTo>
                <a:lnTo>
                  <a:pt x="83317" y="94270"/>
                </a:lnTo>
                <a:lnTo>
                  <a:pt x="83118" y="94494"/>
                </a:lnTo>
                <a:lnTo>
                  <a:pt x="82918" y="94718"/>
                </a:lnTo>
                <a:lnTo>
                  <a:pt x="82694" y="94942"/>
                </a:lnTo>
                <a:lnTo>
                  <a:pt x="82470" y="95141"/>
                </a:lnTo>
                <a:lnTo>
                  <a:pt x="82221" y="95341"/>
                </a:lnTo>
                <a:lnTo>
                  <a:pt x="81948" y="95515"/>
                </a:lnTo>
                <a:lnTo>
                  <a:pt x="81948" y="95515"/>
                </a:lnTo>
                <a:lnTo>
                  <a:pt x="81699" y="95689"/>
                </a:lnTo>
                <a:lnTo>
                  <a:pt x="81425" y="95838"/>
                </a:lnTo>
                <a:lnTo>
                  <a:pt x="81126" y="95988"/>
                </a:lnTo>
                <a:lnTo>
                  <a:pt x="80852" y="96112"/>
                </a:lnTo>
                <a:lnTo>
                  <a:pt x="80554" y="96212"/>
                </a:lnTo>
                <a:lnTo>
                  <a:pt x="80280" y="96286"/>
                </a:lnTo>
                <a:lnTo>
                  <a:pt x="79981" y="96361"/>
                </a:lnTo>
                <a:lnTo>
                  <a:pt x="79682" y="96411"/>
                </a:lnTo>
                <a:lnTo>
                  <a:pt x="79384" y="96461"/>
                </a:lnTo>
                <a:lnTo>
                  <a:pt x="79085" y="96486"/>
                </a:lnTo>
                <a:lnTo>
                  <a:pt x="78786" y="96486"/>
                </a:lnTo>
                <a:lnTo>
                  <a:pt x="78487" y="96486"/>
                </a:lnTo>
                <a:lnTo>
                  <a:pt x="78214" y="96461"/>
                </a:lnTo>
                <a:lnTo>
                  <a:pt x="77915" y="96411"/>
                </a:lnTo>
                <a:lnTo>
                  <a:pt x="77616" y="96361"/>
                </a:lnTo>
                <a:lnTo>
                  <a:pt x="77342" y="96286"/>
                </a:lnTo>
                <a:lnTo>
                  <a:pt x="77044" y="96212"/>
                </a:lnTo>
                <a:lnTo>
                  <a:pt x="76770" y="96112"/>
                </a:lnTo>
                <a:lnTo>
                  <a:pt x="76496" y="95988"/>
                </a:lnTo>
                <a:lnTo>
                  <a:pt x="76247" y="95863"/>
                </a:lnTo>
                <a:lnTo>
                  <a:pt x="75973" y="95739"/>
                </a:lnTo>
                <a:lnTo>
                  <a:pt x="75724" y="95565"/>
                </a:lnTo>
                <a:lnTo>
                  <a:pt x="75475" y="95415"/>
                </a:lnTo>
                <a:lnTo>
                  <a:pt x="75251" y="95216"/>
                </a:lnTo>
                <a:lnTo>
                  <a:pt x="75002" y="95042"/>
                </a:lnTo>
                <a:lnTo>
                  <a:pt x="74803" y="94818"/>
                </a:lnTo>
                <a:lnTo>
                  <a:pt x="74579" y="94594"/>
                </a:lnTo>
                <a:lnTo>
                  <a:pt x="74380" y="94370"/>
                </a:lnTo>
                <a:lnTo>
                  <a:pt x="74206" y="94121"/>
                </a:lnTo>
                <a:lnTo>
                  <a:pt x="74032" y="93872"/>
                </a:lnTo>
                <a:lnTo>
                  <a:pt x="73857" y="93598"/>
                </a:lnTo>
                <a:lnTo>
                  <a:pt x="73708" y="93324"/>
                </a:lnTo>
                <a:lnTo>
                  <a:pt x="73708" y="93324"/>
                </a:lnTo>
                <a:close/>
                <a:moveTo>
                  <a:pt x="87051" y="83068"/>
                </a:moveTo>
                <a:lnTo>
                  <a:pt x="66340" y="64896"/>
                </a:lnTo>
                <a:lnTo>
                  <a:pt x="66340" y="64896"/>
                </a:lnTo>
                <a:lnTo>
                  <a:pt x="66215" y="64772"/>
                </a:lnTo>
                <a:lnTo>
                  <a:pt x="66091" y="64622"/>
                </a:lnTo>
                <a:lnTo>
                  <a:pt x="65991" y="64473"/>
                </a:lnTo>
                <a:lnTo>
                  <a:pt x="65892" y="64324"/>
                </a:lnTo>
                <a:lnTo>
                  <a:pt x="65817" y="64149"/>
                </a:lnTo>
                <a:lnTo>
                  <a:pt x="65742" y="63975"/>
                </a:lnTo>
                <a:lnTo>
                  <a:pt x="65692" y="63801"/>
                </a:lnTo>
                <a:lnTo>
                  <a:pt x="65668" y="63627"/>
                </a:lnTo>
                <a:lnTo>
                  <a:pt x="65643" y="63452"/>
                </a:lnTo>
                <a:lnTo>
                  <a:pt x="65643" y="63278"/>
                </a:lnTo>
                <a:lnTo>
                  <a:pt x="65668" y="63079"/>
                </a:lnTo>
                <a:lnTo>
                  <a:pt x="65692" y="62905"/>
                </a:lnTo>
                <a:lnTo>
                  <a:pt x="65742" y="62731"/>
                </a:lnTo>
                <a:lnTo>
                  <a:pt x="65817" y="62556"/>
                </a:lnTo>
                <a:lnTo>
                  <a:pt x="65892" y="62382"/>
                </a:lnTo>
                <a:lnTo>
                  <a:pt x="65991" y="62233"/>
                </a:lnTo>
                <a:lnTo>
                  <a:pt x="65991" y="62233"/>
                </a:lnTo>
                <a:lnTo>
                  <a:pt x="66116" y="62083"/>
                </a:lnTo>
                <a:lnTo>
                  <a:pt x="66240" y="61934"/>
                </a:lnTo>
                <a:lnTo>
                  <a:pt x="66365" y="61810"/>
                </a:lnTo>
                <a:lnTo>
                  <a:pt x="66514" y="61685"/>
                </a:lnTo>
                <a:lnTo>
                  <a:pt x="66663" y="61585"/>
                </a:lnTo>
                <a:lnTo>
                  <a:pt x="66838" y="61511"/>
                </a:lnTo>
                <a:lnTo>
                  <a:pt x="66987" y="61436"/>
                </a:lnTo>
                <a:lnTo>
                  <a:pt x="67161" y="61386"/>
                </a:lnTo>
                <a:lnTo>
                  <a:pt x="67335" y="61337"/>
                </a:lnTo>
                <a:lnTo>
                  <a:pt x="67535" y="61312"/>
                </a:lnTo>
                <a:lnTo>
                  <a:pt x="67709" y="61312"/>
                </a:lnTo>
                <a:lnTo>
                  <a:pt x="67883" y="61312"/>
                </a:lnTo>
                <a:lnTo>
                  <a:pt x="68082" y="61337"/>
                </a:lnTo>
                <a:lnTo>
                  <a:pt x="68256" y="61386"/>
                </a:lnTo>
                <a:lnTo>
                  <a:pt x="68431" y="61461"/>
                </a:lnTo>
                <a:lnTo>
                  <a:pt x="68605" y="61536"/>
                </a:lnTo>
                <a:lnTo>
                  <a:pt x="93324" y="73708"/>
                </a:lnTo>
                <a:lnTo>
                  <a:pt x="93324" y="73708"/>
                </a:lnTo>
                <a:lnTo>
                  <a:pt x="93597" y="73858"/>
                </a:lnTo>
                <a:lnTo>
                  <a:pt x="93871" y="74032"/>
                </a:lnTo>
                <a:lnTo>
                  <a:pt x="94120" y="74206"/>
                </a:lnTo>
                <a:lnTo>
                  <a:pt x="94369" y="74381"/>
                </a:lnTo>
                <a:lnTo>
                  <a:pt x="94618" y="74580"/>
                </a:lnTo>
                <a:lnTo>
                  <a:pt x="94817" y="74804"/>
                </a:lnTo>
                <a:lnTo>
                  <a:pt x="95041" y="75003"/>
                </a:lnTo>
                <a:lnTo>
                  <a:pt x="95240" y="75227"/>
                </a:lnTo>
                <a:lnTo>
                  <a:pt x="95415" y="75476"/>
                </a:lnTo>
                <a:lnTo>
                  <a:pt x="95564" y="75725"/>
                </a:lnTo>
                <a:lnTo>
                  <a:pt x="95738" y="75974"/>
                </a:lnTo>
                <a:lnTo>
                  <a:pt x="95863" y="76248"/>
                </a:lnTo>
                <a:lnTo>
                  <a:pt x="95987" y="76496"/>
                </a:lnTo>
                <a:lnTo>
                  <a:pt x="96112" y="76770"/>
                </a:lnTo>
                <a:lnTo>
                  <a:pt x="96211" y="77044"/>
                </a:lnTo>
                <a:lnTo>
                  <a:pt x="96286" y="77343"/>
                </a:lnTo>
                <a:lnTo>
                  <a:pt x="96361" y="77617"/>
                </a:lnTo>
                <a:lnTo>
                  <a:pt x="96410" y="77915"/>
                </a:lnTo>
                <a:lnTo>
                  <a:pt x="96460" y="78214"/>
                </a:lnTo>
                <a:lnTo>
                  <a:pt x="96485" y="78488"/>
                </a:lnTo>
                <a:lnTo>
                  <a:pt x="96485" y="78787"/>
                </a:lnTo>
                <a:lnTo>
                  <a:pt x="96485" y="79085"/>
                </a:lnTo>
                <a:lnTo>
                  <a:pt x="96460" y="79384"/>
                </a:lnTo>
                <a:lnTo>
                  <a:pt x="96410" y="79683"/>
                </a:lnTo>
                <a:lnTo>
                  <a:pt x="96361" y="79981"/>
                </a:lnTo>
                <a:lnTo>
                  <a:pt x="96286" y="80280"/>
                </a:lnTo>
                <a:lnTo>
                  <a:pt x="96211" y="80554"/>
                </a:lnTo>
                <a:lnTo>
                  <a:pt x="96112" y="80853"/>
                </a:lnTo>
                <a:lnTo>
                  <a:pt x="95987" y="81127"/>
                </a:lnTo>
                <a:lnTo>
                  <a:pt x="95838" y="81400"/>
                </a:lnTo>
                <a:lnTo>
                  <a:pt x="95689" y="81699"/>
                </a:lnTo>
                <a:lnTo>
                  <a:pt x="95514" y="81948"/>
                </a:lnTo>
                <a:lnTo>
                  <a:pt x="95514" y="81948"/>
                </a:lnTo>
                <a:lnTo>
                  <a:pt x="95340" y="82222"/>
                </a:lnTo>
                <a:lnTo>
                  <a:pt x="95141" y="82471"/>
                </a:lnTo>
                <a:lnTo>
                  <a:pt x="94942" y="82695"/>
                </a:lnTo>
                <a:lnTo>
                  <a:pt x="94718" y="82919"/>
                </a:lnTo>
                <a:lnTo>
                  <a:pt x="94494" y="83118"/>
                </a:lnTo>
                <a:lnTo>
                  <a:pt x="94270" y="83317"/>
                </a:lnTo>
                <a:lnTo>
                  <a:pt x="94021" y="83491"/>
                </a:lnTo>
                <a:lnTo>
                  <a:pt x="93772" y="83641"/>
                </a:lnTo>
                <a:lnTo>
                  <a:pt x="93498" y="83790"/>
                </a:lnTo>
                <a:lnTo>
                  <a:pt x="93249" y="83939"/>
                </a:lnTo>
                <a:lnTo>
                  <a:pt x="92975" y="84064"/>
                </a:lnTo>
                <a:lnTo>
                  <a:pt x="92701" y="84164"/>
                </a:lnTo>
                <a:lnTo>
                  <a:pt x="92403" y="84238"/>
                </a:lnTo>
                <a:lnTo>
                  <a:pt x="92129" y="84313"/>
                </a:lnTo>
                <a:lnTo>
                  <a:pt x="91830" y="84388"/>
                </a:lnTo>
                <a:lnTo>
                  <a:pt x="91556" y="84437"/>
                </a:lnTo>
                <a:lnTo>
                  <a:pt x="91258" y="84462"/>
                </a:lnTo>
                <a:lnTo>
                  <a:pt x="90959" y="84487"/>
                </a:lnTo>
                <a:lnTo>
                  <a:pt x="90660" y="84487"/>
                </a:lnTo>
                <a:lnTo>
                  <a:pt x="90361" y="84462"/>
                </a:lnTo>
                <a:lnTo>
                  <a:pt x="90088" y="84437"/>
                </a:lnTo>
                <a:lnTo>
                  <a:pt x="89789" y="84388"/>
                </a:lnTo>
                <a:lnTo>
                  <a:pt x="89490" y="84338"/>
                </a:lnTo>
                <a:lnTo>
                  <a:pt x="89216" y="84263"/>
                </a:lnTo>
                <a:lnTo>
                  <a:pt x="88918" y="84164"/>
                </a:lnTo>
                <a:lnTo>
                  <a:pt x="88644" y="84064"/>
                </a:lnTo>
                <a:lnTo>
                  <a:pt x="88370" y="83939"/>
                </a:lnTo>
                <a:lnTo>
                  <a:pt x="88096" y="83790"/>
                </a:lnTo>
                <a:lnTo>
                  <a:pt x="87822" y="83641"/>
                </a:lnTo>
                <a:lnTo>
                  <a:pt x="87573" y="83467"/>
                </a:lnTo>
                <a:lnTo>
                  <a:pt x="87300" y="83267"/>
                </a:lnTo>
                <a:lnTo>
                  <a:pt x="87051" y="83068"/>
                </a:lnTo>
                <a:lnTo>
                  <a:pt x="87051" y="83068"/>
                </a:lnTo>
                <a:close/>
                <a:moveTo>
                  <a:pt x="95464" y="68506"/>
                </a:moveTo>
                <a:lnTo>
                  <a:pt x="69377" y="59644"/>
                </a:lnTo>
                <a:lnTo>
                  <a:pt x="69377" y="59644"/>
                </a:lnTo>
                <a:lnTo>
                  <a:pt x="69202" y="59569"/>
                </a:lnTo>
                <a:lnTo>
                  <a:pt x="69053" y="59494"/>
                </a:lnTo>
                <a:lnTo>
                  <a:pt x="68879" y="59395"/>
                </a:lnTo>
                <a:lnTo>
                  <a:pt x="68729" y="59270"/>
                </a:lnTo>
                <a:lnTo>
                  <a:pt x="68605" y="59146"/>
                </a:lnTo>
                <a:lnTo>
                  <a:pt x="68481" y="59022"/>
                </a:lnTo>
                <a:lnTo>
                  <a:pt x="68356" y="58872"/>
                </a:lnTo>
                <a:lnTo>
                  <a:pt x="68281" y="58723"/>
                </a:lnTo>
                <a:lnTo>
                  <a:pt x="68182" y="58573"/>
                </a:lnTo>
                <a:lnTo>
                  <a:pt x="68107" y="58399"/>
                </a:lnTo>
                <a:lnTo>
                  <a:pt x="68057" y="58225"/>
                </a:lnTo>
                <a:lnTo>
                  <a:pt x="68032" y="58051"/>
                </a:lnTo>
                <a:lnTo>
                  <a:pt x="68008" y="57876"/>
                </a:lnTo>
                <a:lnTo>
                  <a:pt x="68008" y="57677"/>
                </a:lnTo>
                <a:lnTo>
                  <a:pt x="68008" y="57503"/>
                </a:lnTo>
                <a:lnTo>
                  <a:pt x="68032" y="57304"/>
                </a:lnTo>
                <a:lnTo>
                  <a:pt x="68032" y="57304"/>
                </a:lnTo>
                <a:lnTo>
                  <a:pt x="68082" y="57105"/>
                </a:lnTo>
                <a:lnTo>
                  <a:pt x="68132" y="56930"/>
                </a:lnTo>
                <a:lnTo>
                  <a:pt x="68232" y="56781"/>
                </a:lnTo>
                <a:lnTo>
                  <a:pt x="68306" y="56607"/>
                </a:lnTo>
                <a:lnTo>
                  <a:pt x="68406" y="56458"/>
                </a:lnTo>
                <a:lnTo>
                  <a:pt x="68530" y="56308"/>
                </a:lnTo>
                <a:lnTo>
                  <a:pt x="68655" y="56184"/>
                </a:lnTo>
                <a:lnTo>
                  <a:pt x="68804" y="56084"/>
                </a:lnTo>
                <a:lnTo>
                  <a:pt x="68953" y="55960"/>
                </a:lnTo>
                <a:lnTo>
                  <a:pt x="69103" y="55885"/>
                </a:lnTo>
                <a:lnTo>
                  <a:pt x="69277" y="55810"/>
                </a:lnTo>
                <a:lnTo>
                  <a:pt x="69451" y="55736"/>
                </a:lnTo>
                <a:lnTo>
                  <a:pt x="69626" y="55686"/>
                </a:lnTo>
                <a:lnTo>
                  <a:pt x="69800" y="55661"/>
                </a:lnTo>
                <a:lnTo>
                  <a:pt x="69999" y="55661"/>
                </a:lnTo>
                <a:lnTo>
                  <a:pt x="70173" y="55661"/>
                </a:lnTo>
                <a:lnTo>
                  <a:pt x="97680" y="57453"/>
                </a:lnTo>
                <a:lnTo>
                  <a:pt x="97680" y="57453"/>
                </a:lnTo>
                <a:lnTo>
                  <a:pt x="97979" y="57478"/>
                </a:lnTo>
                <a:lnTo>
                  <a:pt x="98302" y="57528"/>
                </a:lnTo>
                <a:lnTo>
                  <a:pt x="98601" y="57603"/>
                </a:lnTo>
                <a:lnTo>
                  <a:pt x="98900" y="57677"/>
                </a:lnTo>
                <a:lnTo>
                  <a:pt x="99198" y="57777"/>
                </a:lnTo>
                <a:lnTo>
                  <a:pt x="99472" y="57876"/>
                </a:lnTo>
                <a:lnTo>
                  <a:pt x="99746" y="58001"/>
                </a:lnTo>
                <a:lnTo>
                  <a:pt x="100020" y="58125"/>
                </a:lnTo>
                <a:lnTo>
                  <a:pt x="100269" y="58300"/>
                </a:lnTo>
                <a:lnTo>
                  <a:pt x="100518" y="58449"/>
                </a:lnTo>
                <a:lnTo>
                  <a:pt x="100767" y="58623"/>
                </a:lnTo>
                <a:lnTo>
                  <a:pt x="100991" y="58822"/>
                </a:lnTo>
                <a:lnTo>
                  <a:pt x="101215" y="59022"/>
                </a:lnTo>
                <a:lnTo>
                  <a:pt x="101414" y="59221"/>
                </a:lnTo>
                <a:lnTo>
                  <a:pt x="101613" y="59445"/>
                </a:lnTo>
                <a:lnTo>
                  <a:pt x="101812" y="59669"/>
                </a:lnTo>
                <a:lnTo>
                  <a:pt x="101986" y="59918"/>
                </a:lnTo>
                <a:lnTo>
                  <a:pt x="102136" y="60142"/>
                </a:lnTo>
                <a:lnTo>
                  <a:pt x="102285" y="60416"/>
                </a:lnTo>
                <a:lnTo>
                  <a:pt x="102410" y="60664"/>
                </a:lnTo>
                <a:lnTo>
                  <a:pt x="102534" y="60938"/>
                </a:lnTo>
                <a:lnTo>
                  <a:pt x="102659" y="61212"/>
                </a:lnTo>
                <a:lnTo>
                  <a:pt x="102733" y="61486"/>
                </a:lnTo>
                <a:lnTo>
                  <a:pt x="102808" y="61785"/>
                </a:lnTo>
                <a:lnTo>
                  <a:pt x="102883" y="62083"/>
                </a:lnTo>
                <a:lnTo>
                  <a:pt x="102932" y="62382"/>
                </a:lnTo>
                <a:lnTo>
                  <a:pt x="102957" y="62681"/>
                </a:lnTo>
                <a:lnTo>
                  <a:pt x="102982" y="62980"/>
                </a:lnTo>
                <a:lnTo>
                  <a:pt x="102982" y="63303"/>
                </a:lnTo>
                <a:lnTo>
                  <a:pt x="102957" y="63602"/>
                </a:lnTo>
                <a:lnTo>
                  <a:pt x="102932" y="63925"/>
                </a:lnTo>
                <a:lnTo>
                  <a:pt x="102858" y="64224"/>
                </a:lnTo>
                <a:lnTo>
                  <a:pt x="102858" y="64224"/>
                </a:lnTo>
                <a:lnTo>
                  <a:pt x="102808" y="64548"/>
                </a:lnTo>
                <a:lnTo>
                  <a:pt x="102708" y="64846"/>
                </a:lnTo>
                <a:lnTo>
                  <a:pt x="102609" y="65145"/>
                </a:lnTo>
                <a:lnTo>
                  <a:pt x="102484" y="65419"/>
                </a:lnTo>
                <a:lnTo>
                  <a:pt x="102360" y="65693"/>
                </a:lnTo>
                <a:lnTo>
                  <a:pt x="102210" y="65967"/>
                </a:lnTo>
                <a:lnTo>
                  <a:pt x="102061" y="66216"/>
                </a:lnTo>
                <a:lnTo>
                  <a:pt x="101887" y="66465"/>
                </a:lnTo>
                <a:lnTo>
                  <a:pt x="101713" y="66713"/>
                </a:lnTo>
                <a:lnTo>
                  <a:pt x="101513" y="66938"/>
                </a:lnTo>
                <a:lnTo>
                  <a:pt x="101314" y="67137"/>
                </a:lnTo>
                <a:lnTo>
                  <a:pt x="101090" y="67361"/>
                </a:lnTo>
                <a:lnTo>
                  <a:pt x="100866" y="67535"/>
                </a:lnTo>
                <a:lnTo>
                  <a:pt x="100642" y="67709"/>
                </a:lnTo>
                <a:lnTo>
                  <a:pt x="100393" y="67883"/>
                </a:lnTo>
                <a:lnTo>
                  <a:pt x="100144" y="68033"/>
                </a:lnTo>
                <a:lnTo>
                  <a:pt x="99871" y="68182"/>
                </a:lnTo>
                <a:lnTo>
                  <a:pt x="99622" y="68307"/>
                </a:lnTo>
                <a:lnTo>
                  <a:pt x="99348" y="68431"/>
                </a:lnTo>
                <a:lnTo>
                  <a:pt x="99074" y="68531"/>
                </a:lnTo>
                <a:lnTo>
                  <a:pt x="98775" y="68605"/>
                </a:lnTo>
                <a:lnTo>
                  <a:pt x="98501" y="68680"/>
                </a:lnTo>
                <a:lnTo>
                  <a:pt x="98203" y="68730"/>
                </a:lnTo>
                <a:lnTo>
                  <a:pt x="97904" y="68780"/>
                </a:lnTo>
                <a:lnTo>
                  <a:pt x="97605" y="68804"/>
                </a:lnTo>
                <a:lnTo>
                  <a:pt x="97307" y="68804"/>
                </a:lnTo>
                <a:lnTo>
                  <a:pt x="97008" y="68804"/>
                </a:lnTo>
                <a:lnTo>
                  <a:pt x="96709" y="68780"/>
                </a:lnTo>
                <a:lnTo>
                  <a:pt x="96386" y="68730"/>
                </a:lnTo>
                <a:lnTo>
                  <a:pt x="96087" y="68680"/>
                </a:lnTo>
                <a:lnTo>
                  <a:pt x="95788" y="68605"/>
                </a:lnTo>
                <a:lnTo>
                  <a:pt x="95464" y="68506"/>
                </a:lnTo>
                <a:lnTo>
                  <a:pt x="95464" y="685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19" name="Shape 219"/>
        <p:cNvGrpSpPr/>
        <p:nvPr/>
      </p:nvGrpSpPr>
      <p:grpSpPr>
        <a:xfrm>
          <a:off x="0" y="0"/>
          <a:ext cx="0" cy="0"/>
          <a:chOff x="0" y="0"/>
          <a:chExt cx="0" cy="0"/>
        </a:xfrm>
      </p:grpSpPr>
      <p:pic>
        <p:nvPicPr>
          <p:cNvPr id="220" name="Google Shape;220;p27"/>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sp>
        <p:nvSpPr>
          <p:cNvPr id="221" name="Google Shape;221;p27"/>
          <p:cNvSpPr txBox="1"/>
          <p:nvPr>
            <p:ph type="title"/>
          </p:nvPr>
        </p:nvSpPr>
        <p:spPr>
          <a:xfrm>
            <a:off x="2330972" y="1291313"/>
            <a:ext cx="19860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2" name="Google Shape;222;p27"/>
          <p:cNvSpPr txBox="1"/>
          <p:nvPr>
            <p:ph idx="1" type="subTitle"/>
          </p:nvPr>
        </p:nvSpPr>
        <p:spPr>
          <a:xfrm>
            <a:off x="2330972" y="1506363"/>
            <a:ext cx="19860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3" name="Google Shape;223;p27"/>
          <p:cNvSpPr txBox="1"/>
          <p:nvPr>
            <p:ph idx="2" type="title"/>
          </p:nvPr>
        </p:nvSpPr>
        <p:spPr>
          <a:xfrm>
            <a:off x="5891665" y="1291313"/>
            <a:ext cx="19860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4" name="Google Shape;224;p27"/>
          <p:cNvSpPr txBox="1"/>
          <p:nvPr>
            <p:ph idx="3" type="subTitle"/>
          </p:nvPr>
        </p:nvSpPr>
        <p:spPr>
          <a:xfrm>
            <a:off x="5891665" y="1506363"/>
            <a:ext cx="19860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 name="Google Shape;225;p27"/>
          <p:cNvSpPr txBox="1"/>
          <p:nvPr>
            <p:ph idx="4" type="title"/>
          </p:nvPr>
        </p:nvSpPr>
        <p:spPr>
          <a:xfrm>
            <a:off x="2330972" y="2468991"/>
            <a:ext cx="19860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6" name="Google Shape;226;p27"/>
          <p:cNvSpPr txBox="1"/>
          <p:nvPr>
            <p:ph idx="5" type="subTitle"/>
          </p:nvPr>
        </p:nvSpPr>
        <p:spPr>
          <a:xfrm>
            <a:off x="2330972" y="2684041"/>
            <a:ext cx="19860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 name="Google Shape;227;p27"/>
          <p:cNvSpPr txBox="1"/>
          <p:nvPr>
            <p:ph idx="6" type="title"/>
          </p:nvPr>
        </p:nvSpPr>
        <p:spPr>
          <a:xfrm>
            <a:off x="5891665" y="2468991"/>
            <a:ext cx="19860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8" name="Google Shape;228;p27"/>
          <p:cNvSpPr txBox="1"/>
          <p:nvPr>
            <p:ph idx="7" type="subTitle"/>
          </p:nvPr>
        </p:nvSpPr>
        <p:spPr>
          <a:xfrm>
            <a:off x="5891665" y="2684041"/>
            <a:ext cx="19860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27"/>
          <p:cNvSpPr txBox="1"/>
          <p:nvPr>
            <p:ph idx="8" type="title"/>
          </p:nvPr>
        </p:nvSpPr>
        <p:spPr>
          <a:xfrm>
            <a:off x="5891665" y="3649859"/>
            <a:ext cx="19860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0" name="Google Shape;230;p27"/>
          <p:cNvSpPr txBox="1"/>
          <p:nvPr>
            <p:ph idx="9" type="subTitle"/>
          </p:nvPr>
        </p:nvSpPr>
        <p:spPr>
          <a:xfrm>
            <a:off x="5891665" y="3864909"/>
            <a:ext cx="19860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1" name="Google Shape;231;p27"/>
          <p:cNvSpPr txBox="1"/>
          <p:nvPr>
            <p:ph idx="13" type="title"/>
          </p:nvPr>
        </p:nvSpPr>
        <p:spPr>
          <a:xfrm>
            <a:off x="2330972" y="3649859"/>
            <a:ext cx="19860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2" name="Google Shape;232;p27"/>
          <p:cNvSpPr txBox="1"/>
          <p:nvPr>
            <p:ph idx="14" type="subTitle"/>
          </p:nvPr>
        </p:nvSpPr>
        <p:spPr>
          <a:xfrm>
            <a:off x="2330972" y="3864909"/>
            <a:ext cx="19860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 name="Google Shape;233;p27"/>
          <p:cNvSpPr txBox="1"/>
          <p:nvPr>
            <p:ph idx="15" type="title"/>
          </p:nvPr>
        </p:nvSpPr>
        <p:spPr>
          <a:xfrm>
            <a:off x="720000" y="365760"/>
            <a:ext cx="7704000" cy="548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234" name="Google Shape;234;p27"/>
          <p:cNvPicPr preferRelativeResize="0"/>
          <p:nvPr/>
        </p:nvPicPr>
        <p:blipFill>
          <a:blip r:embed="rId3">
            <a:alphaModFix amt="70000"/>
          </a:blip>
          <a:stretch>
            <a:fillRect/>
          </a:stretch>
        </p:blipFill>
        <p:spPr>
          <a:xfrm flipH="1" rot="10800000">
            <a:off x="8376875" y="-1137934"/>
            <a:ext cx="2429249" cy="2429249"/>
          </a:xfrm>
          <a:prstGeom prst="rect">
            <a:avLst/>
          </a:prstGeom>
          <a:noFill/>
          <a:ln>
            <a:noFill/>
          </a:ln>
        </p:spPr>
      </p:pic>
      <p:pic>
        <p:nvPicPr>
          <p:cNvPr id="235" name="Google Shape;235;p27"/>
          <p:cNvPicPr preferRelativeResize="0"/>
          <p:nvPr/>
        </p:nvPicPr>
        <p:blipFill>
          <a:blip r:embed="rId4">
            <a:alphaModFix amt="70000"/>
          </a:blip>
          <a:stretch>
            <a:fillRect/>
          </a:stretch>
        </p:blipFill>
        <p:spPr>
          <a:xfrm flipH="1" rot="5892774">
            <a:off x="-1822205" y="2911396"/>
            <a:ext cx="3429158" cy="3429158"/>
          </a:xfrm>
          <a:prstGeom prst="rect">
            <a:avLst/>
          </a:prstGeom>
          <a:noFill/>
          <a:ln>
            <a:noFill/>
          </a:ln>
        </p:spPr>
      </p:pic>
      <p:sp>
        <p:nvSpPr>
          <p:cNvPr id="236" name="Google Shape;236;p27"/>
          <p:cNvSpPr/>
          <p:nvPr/>
        </p:nvSpPr>
        <p:spPr>
          <a:xfrm>
            <a:off x="-760437" y="-733760"/>
            <a:ext cx="1531573" cy="1531573"/>
          </a:xfrm>
          <a:custGeom>
            <a:rect b="b" l="l" r="r" t="t"/>
            <a:pathLst>
              <a:path extrusionOk="0" h="109281" w="109281">
                <a:moveTo>
                  <a:pt x="54640" y="109281"/>
                </a:moveTo>
                <a:lnTo>
                  <a:pt x="54640" y="109281"/>
                </a:lnTo>
                <a:lnTo>
                  <a:pt x="56059" y="109256"/>
                </a:lnTo>
                <a:lnTo>
                  <a:pt x="57453" y="109206"/>
                </a:lnTo>
                <a:lnTo>
                  <a:pt x="58847" y="109106"/>
                </a:lnTo>
                <a:lnTo>
                  <a:pt x="60216" y="109007"/>
                </a:lnTo>
                <a:lnTo>
                  <a:pt x="61585" y="108833"/>
                </a:lnTo>
                <a:lnTo>
                  <a:pt x="62954" y="108658"/>
                </a:lnTo>
                <a:lnTo>
                  <a:pt x="64298" y="108434"/>
                </a:lnTo>
                <a:lnTo>
                  <a:pt x="65643" y="108160"/>
                </a:lnTo>
                <a:lnTo>
                  <a:pt x="66987" y="107887"/>
                </a:lnTo>
                <a:lnTo>
                  <a:pt x="68281" y="107563"/>
                </a:lnTo>
                <a:lnTo>
                  <a:pt x="69601" y="107215"/>
                </a:lnTo>
                <a:lnTo>
                  <a:pt x="70895" y="106816"/>
                </a:lnTo>
                <a:lnTo>
                  <a:pt x="72165" y="106418"/>
                </a:lnTo>
                <a:lnTo>
                  <a:pt x="73434" y="105970"/>
                </a:lnTo>
                <a:lnTo>
                  <a:pt x="74679" y="105497"/>
                </a:lnTo>
                <a:lnTo>
                  <a:pt x="75899" y="104974"/>
                </a:lnTo>
                <a:lnTo>
                  <a:pt x="77118" y="104451"/>
                </a:lnTo>
                <a:lnTo>
                  <a:pt x="78313" y="103879"/>
                </a:lnTo>
                <a:lnTo>
                  <a:pt x="79508" y="103306"/>
                </a:lnTo>
                <a:lnTo>
                  <a:pt x="80678" y="102684"/>
                </a:lnTo>
                <a:lnTo>
                  <a:pt x="81823" y="102037"/>
                </a:lnTo>
                <a:lnTo>
                  <a:pt x="82968" y="101365"/>
                </a:lnTo>
                <a:lnTo>
                  <a:pt x="84088" y="100668"/>
                </a:lnTo>
                <a:lnTo>
                  <a:pt x="85184" y="99946"/>
                </a:lnTo>
                <a:lnTo>
                  <a:pt x="86254" y="99199"/>
                </a:lnTo>
                <a:lnTo>
                  <a:pt x="87324" y="98427"/>
                </a:lnTo>
                <a:lnTo>
                  <a:pt x="88370" y="97631"/>
                </a:lnTo>
                <a:lnTo>
                  <a:pt x="89391" y="96809"/>
                </a:lnTo>
                <a:lnTo>
                  <a:pt x="90386" y="95963"/>
                </a:lnTo>
                <a:lnTo>
                  <a:pt x="91382" y="95092"/>
                </a:lnTo>
                <a:lnTo>
                  <a:pt x="92328" y="94195"/>
                </a:lnTo>
                <a:lnTo>
                  <a:pt x="93274" y="93274"/>
                </a:lnTo>
                <a:lnTo>
                  <a:pt x="94195" y="92328"/>
                </a:lnTo>
                <a:lnTo>
                  <a:pt x="95091" y="91383"/>
                </a:lnTo>
                <a:lnTo>
                  <a:pt x="95962" y="90387"/>
                </a:lnTo>
                <a:lnTo>
                  <a:pt x="96809" y="89391"/>
                </a:lnTo>
                <a:lnTo>
                  <a:pt x="97630" y="88370"/>
                </a:lnTo>
                <a:lnTo>
                  <a:pt x="98427" y="87325"/>
                </a:lnTo>
                <a:lnTo>
                  <a:pt x="99198" y="86255"/>
                </a:lnTo>
                <a:lnTo>
                  <a:pt x="99945" y="85184"/>
                </a:lnTo>
                <a:lnTo>
                  <a:pt x="100667" y="84089"/>
                </a:lnTo>
                <a:lnTo>
                  <a:pt x="101364" y="82969"/>
                </a:lnTo>
                <a:lnTo>
                  <a:pt x="102036" y="81824"/>
                </a:lnTo>
                <a:lnTo>
                  <a:pt x="102683" y="80678"/>
                </a:lnTo>
                <a:lnTo>
                  <a:pt x="103306" y="79509"/>
                </a:lnTo>
                <a:lnTo>
                  <a:pt x="103878" y="78314"/>
                </a:lnTo>
                <a:lnTo>
                  <a:pt x="104451" y="77119"/>
                </a:lnTo>
                <a:lnTo>
                  <a:pt x="104974" y="75899"/>
                </a:lnTo>
                <a:lnTo>
                  <a:pt x="105496" y="74679"/>
                </a:lnTo>
                <a:lnTo>
                  <a:pt x="105969" y="73435"/>
                </a:lnTo>
                <a:lnTo>
                  <a:pt x="106417" y="72165"/>
                </a:lnTo>
                <a:lnTo>
                  <a:pt x="106816" y="70896"/>
                </a:lnTo>
                <a:lnTo>
                  <a:pt x="107214" y="69601"/>
                </a:lnTo>
                <a:lnTo>
                  <a:pt x="107562" y="68282"/>
                </a:lnTo>
                <a:lnTo>
                  <a:pt x="107886" y="66987"/>
                </a:lnTo>
                <a:lnTo>
                  <a:pt x="108160" y="65643"/>
                </a:lnTo>
                <a:lnTo>
                  <a:pt x="108434" y="64299"/>
                </a:lnTo>
                <a:lnTo>
                  <a:pt x="108658" y="62955"/>
                </a:lnTo>
                <a:lnTo>
                  <a:pt x="108832" y="61585"/>
                </a:lnTo>
                <a:lnTo>
                  <a:pt x="109006" y="60216"/>
                </a:lnTo>
                <a:lnTo>
                  <a:pt x="109106" y="58847"/>
                </a:lnTo>
                <a:lnTo>
                  <a:pt x="109205" y="57453"/>
                </a:lnTo>
                <a:lnTo>
                  <a:pt x="109255" y="56059"/>
                </a:lnTo>
                <a:lnTo>
                  <a:pt x="109280" y="54640"/>
                </a:lnTo>
                <a:lnTo>
                  <a:pt x="109280" y="54640"/>
                </a:lnTo>
                <a:lnTo>
                  <a:pt x="109255" y="53221"/>
                </a:lnTo>
                <a:lnTo>
                  <a:pt x="109205" y="51827"/>
                </a:lnTo>
                <a:lnTo>
                  <a:pt x="109106" y="50433"/>
                </a:lnTo>
                <a:lnTo>
                  <a:pt x="109006" y="49039"/>
                </a:lnTo>
                <a:lnTo>
                  <a:pt x="108832" y="47670"/>
                </a:lnTo>
                <a:lnTo>
                  <a:pt x="108658" y="46326"/>
                </a:lnTo>
                <a:lnTo>
                  <a:pt x="108434" y="44957"/>
                </a:lnTo>
                <a:lnTo>
                  <a:pt x="108160" y="43638"/>
                </a:lnTo>
                <a:lnTo>
                  <a:pt x="107886" y="42293"/>
                </a:lnTo>
                <a:lnTo>
                  <a:pt x="107562" y="40974"/>
                </a:lnTo>
                <a:lnTo>
                  <a:pt x="107214" y="39680"/>
                </a:lnTo>
                <a:lnTo>
                  <a:pt x="106816" y="38385"/>
                </a:lnTo>
                <a:lnTo>
                  <a:pt x="106417" y="37116"/>
                </a:lnTo>
                <a:lnTo>
                  <a:pt x="105969" y="35846"/>
                </a:lnTo>
                <a:lnTo>
                  <a:pt x="105496" y="34601"/>
                </a:lnTo>
                <a:lnTo>
                  <a:pt x="104974" y="33382"/>
                </a:lnTo>
                <a:lnTo>
                  <a:pt x="104451" y="32162"/>
                </a:lnTo>
                <a:lnTo>
                  <a:pt x="103878" y="30942"/>
                </a:lnTo>
                <a:lnTo>
                  <a:pt x="103306" y="29772"/>
                </a:lnTo>
                <a:lnTo>
                  <a:pt x="102683" y="28602"/>
                </a:lnTo>
                <a:lnTo>
                  <a:pt x="102036" y="27432"/>
                </a:lnTo>
                <a:lnTo>
                  <a:pt x="101364" y="26312"/>
                </a:lnTo>
                <a:lnTo>
                  <a:pt x="100667" y="25192"/>
                </a:lnTo>
                <a:lnTo>
                  <a:pt x="99945" y="24097"/>
                </a:lnTo>
                <a:lnTo>
                  <a:pt x="99198" y="23001"/>
                </a:lnTo>
                <a:lnTo>
                  <a:pt x="98427" y="21956"/>
                </a:lnTo>
                <a:lnTo>
                  <a:pt x="97630" y="20910"/>
                </a:lnTo>
                <a:lnTo>
                  <a:pt x="96809" y="19890"/>
                </a:lnTo>
                <a:lnTo>
                  <a:pt x="95962" y="18869"/>
                </a:lnTo>
                <a:lnTo>
                  <a:pt x="95091" y="17898"/>
                </a:lnTo>
                <a:lnTo>
                  <a:pt x="94195" y="16952"/>
                </a:lnTo>
                <a:lnTo>
                  <a:pt x="93274" y="16006"/>
                </a:lnTo>
                <a:lnTo>
                  <a:pt x="92328" y="15085"/>
                </a:lnTo>
                <a:lnTo>
                  <a:pt x="91382" y="14189"/>
                </a:lnTo>
                <a:lnTo>
                  <a:pt x="90386" y="13318"/>
                </a:lnTo>
                <a:lnTo>
                  <a:pt x="89391" y="12471"/>
                </a:lnTo>
                <a:lnTo>
                  <a:pt x="88370" y="11650"/>
                </a:lnTo>
                <a:lnTo>
                  <a:pt x="87324" y="10853"/>
                </a:lnTo>
                <a:lnTo>
                  <a:pt x="86254" y="10082"/>
                </a:lnTo>
                <a:lnTo>
                  <a:pt x="85184" y="9335"/>
                </a:lnTo>
                <a:lnTo>
                  <a:pt x="84088" y="8613"/>
                </a:lnTo>
                <a:lnTo>
                  <a:pt x="82968" y="7916"/>
                </a:lnTo>
                <a:lnTo>
                  <a:pt x="81823" y="7244"/>
                </a:lnTo>
                <a:lnTo>
                  <a:pt x="80678" y="6597"/>
                </a:lnTo>
                <a:lnTo>
                  <a:pt x="79508" y="5974"/>
                </a:lnTo>
                <a:lnTo>
                  <a:pt x="78313" y="5377"/>
                </a:lnTo>
                <a:lnTo>
                  <a:pt x="77118" y="4829"/>
                </a:lnTo>
                <a:lnTo>
                  <a:pt x="75899" y="4282"/>
                </a:lnTo>
                <a:lnTo>
                  <a:pt x="74679" y="3784"/>
                </a:lnTo>
                <a:lnTo>
                  <a:pt x="73409" y="3311"/>
                </a:lnTo>
                <a:lnTo>
                  <a:pt x="72165" y="2863"/>
                </a:lnTo>
                <a:lnTo>
                  <a:pt x="70895" y="2464"/>
                </a:lnTo>
                <a:lnTo>
                  <a:pt x="69601" y="2066"/>
                </a:lnTo>
                <a:lnTo>
                  <a:pt x="68281" y="1718"/>
                </a:lnTo>
                <a:lnTo>
                  <a:pt x="66987" y="1394"/>
                </a:lnTo>
                <a:lnTo>
                  <a:pt x="65643" y="1095"/>
                </a:lnTo>
                <a:lnTo>
                  <a:pt x="64298" y="846"/>
                </a:lnTo>
                <a:lnTo>
                  <a:pt x="62954" y="622"/>
                </a:lnTo>
                <a:lnTo>
                  <a:pt x="61585" y="448"/>
                </a:lnTo>
                <a:lnTo>
                  <a:pt x="60216" y="274"/>
                </a:lnTo>
                <a:lnTo>
                  <a:pt x="58847" y="149"/>
                </a:lnTo>
                <a:lnTo>
                  <a:pt x="57453" y="75"/>
                </a:lnTo>
                <a:lnTo>
                  <a:pt x="56059" y="25"/>
                </a:lnTo>
                <a:lnTo>
                  <a:pt x="54640" y="0"/>
                </a:lnTo>
                <a:lnTo>
                  <a:pt x="54640" y="0"/>
                </a:lnTo>
                <a:lnTo>
                  <a:pt x="53221" y="25"/>
                </a:lnTo>
                <a:lnTo>
                  <a:pt x="51827" y="75"/>
                </a:lnTo>
                <a:lnTo>
                  <a:pt x="50433" y="149"/>
                </a:lnTo>
                <a:lnTo>
                  <a:pt x="49039" y="274"/>
                </a:lnTo>
                <a:lnTo>
                  <a:pt x="47670" y="448"/>
                </a:lnTo>
                <a:lnTo>
                  <a:pt x="46326" y="622"/>
                </a:lnTo>
                <a:lnTo>
                  <a:pt x="44957" y="846"/>
                </a:lnTo>
                <a:lnTo>
                  <a:pt x="43637" y="1095"/>
                </a:lnTo>
                <a:lnTo>
                  <a:pt x="42293" y="1394"/>
                </a:lnTo>
                <a:lnTo>
                  <a:pt x="40974" y="1718"/>
                </a:lnTo>
                <a:lnTo>
                  <a:pt x="39679" y="2066"/>
                </a:lnTo>
                <a:lnTo>
                  <a:pt x="38385" y="2464"/>
                </a:lnTo>
                <a:lnTo>
                  <a:pt x="37115" y="2863"/>
                </a:lnTo>
                <a:lnTo>
                  <a:pt x="35846" y="3311"/>
                </a:lnTo>
                <a:lnTo>
                  <a:pt x="34601" y="3784"/>
                </a:lnTo>
                <a:lnTo>
                  <a:pt x="33381" y="4282"/>
                </a:lnTo>
                <a:lnTo>
                  <a:pt x="32162" y="4829"/>
                </a:lnTo>
                <a:lnTo>
                  <a:pt x="30942" y="5377"/>
                </a:lnTo>
                <a:lnTo>
                  <a:pt x="29772" y="5974"/>
                </a:lnTo>
                <a:lnTo>
                  <a:pt x="28602" y="6597"/>
                </a:lnTo>
                <a:lnTo>
                  <a:pt x="27432" y="7244"/>
                </a:lnTo>
                <a:lnTo>
                  <a:pt x="26312" y="7916"/>
                </a:lnTo>
                <a:lnTo>
                  <a:pt x="25192" y="8613"/>
                </a:lnTo>
                <a:lnTo>
                  <a:pt x="24096" y="9335"/>
                </a:lnTo>
                <a:lnTo>
                  <a:pt x="23001" y="10082"/>
                </a:lnTo>
                <a:lnTo>
                  <a:pt x="21956" y="10853"/>
                </a:lnTo>
                <a:lnTo>
                  <a:pt x="20910" y="11650"/>
                </a:lnTo>
                <a:lnTo>
                  <a:pt x="19889" y="12471"/>
                </a:lnTo>
                <a:lnTo>
                  <a:pt x="18869" y="13318"/>
                </a:lnTo>
                <a:lnTo>
                  <a:pt x="17898" y="14189"/>
                </a:lnTo>
                <a:lnTo>
                  <a:pt x="16952" y="15085"/>
                </a:lnTo>
                <a:lnTo>
                  <a:pt x="16006" y="16006"/>
                </a:lnTo>
                <a:lnTo>
                  <a:pt x="15085" y="16952"/>
                </a:lnTo>
                <a:lnTo>
                  <a:pt x="14189" y="17898"/>
                </a:lnTo>
                <a:lnTo>
                  <a:pt x="13318" y="18869"/>
                </a:lnTo>
                <a:lnTo>
                  <a:pt x="12471" y="19890"/>
                </a:lnTo>
                <a:lnTo>
                  <a:pt x="11650" y="20910"/>
                </a:lnTo>
                <a:lnTo>
                  <a:pt x="10853" y="21956"/>
                </a:lnTo>
                <a:lnTo>
                  <a:pt x="10082" y="23001"/>
                </a:lnTo>
                <a:lnTo>
                  <a:pt x="9335" y="24097"/>
                </a:lnTo>
                <a:lnTo>
                  <a:pt x="8613" y="25192"/>
                </a:lnTo>
                <a:lnTo>
                  <a:pt x="7916" y="26312"/>
                </a:lnTo>
                <a:lnTo>
                  <a:pt x="7244" y="27432"/>
                </a:lnTo>
                <a:lnTo>
                  <a:pt x="6597" y="28602"/>
                </a:lnTo>
                <a:lnTo>
                  <a:pt x="5974" y="29772"/>
                </a:lnTo>
                <a:lnTo>
                  <a:pt x="5377" y="30942"/>
                </a:lnTo>
                <a:lnTo>
                  <a:pt x="4829" y="32162"/>
                </a:lnTo>
                <a:lnTo>
                  <a:pt x="4282" y="33382"/>
                </a:lnTo>
                <a:lnTo>
                  <a:pt x="3784" y="34601"/>
                </a:lnTo>
                <a:lnTo>
                  <a:pt x="3311" y="35846"/>
                </a:lnTo>
                <a:lnTo>
                  <a:pt x="2863" y="37116"/>
                </a:lnTo>
                <a:lnTo>
                  <a:pt x="2464" y="38385"/>
                </a:lnTo>
                <a:lnTo>
                  <a:pt x="2066" y="39680"/>
                </a:lnTo>
                <a:lnTo>
                  <a:pt x="1718" y="40974"/>
                </a:lnTo>
                <a:lnTo>
                  <a:pt x="1394" y="42293"/>
                </a:lnTo>
                <a:lnTo>
                  <a:pt x="1095" y="43638"/>
                </a:lnTo>
                <a:lnTo>
                  <a:pt x="846" y="44957"/>
                </a:lnTo>
                <a:lnTo>
                  <a:pt x="622" y="46326"/>
                </a:lnTo>
                <a:lnTo>
                  <a:pt x="423" y="47670"/>
                </a:lnTo>
                <a:lnTo>
                  <a:pt x="274" y="49039"/>
                </a:lnTo>
                <a:lnTo>
                  <a:pt x="149" y="50433"/>
                </a:lnTo>
                <a:lnTo>
                  <a:pt x="75" y="51827"/>
                </a:lnTo>
                <a:lnTo>
                  <a:pt x="25" y="53221"/>
                </a:lnTo>
                <a:lnTo>
                  <a:pt x="0" y="54640"/>
                </a:lnTo>
                <a:lnTo>
                  <a:pt x="0" y="54640"/>
                </a:lnTo>
                <a:lnTo>
                  <a:pt x="25" y="56059"/>
                </a:lnTo>
                <a:lnTo>
                  <a:pt x="75" y="57453"/>
                </a:lnTo>
                <a:lnTo>
                  <a:pt x="149" y="58847"/>
                </a:lnTo>
                <a:lnTo>
                  <a:pt x="274" y="60216"/>
                </a:lnTo>
                <a:lnTo>
                  <a:pt x="423" y="61585"/>
                </a:lnTo>
                <a:lnTo>
                  <a:pt x="622" y="62955"/>
                </a:lnTo>
                <a:lnTo>
                  <a:pt x="846" y="64299"/>
                </a:lnTo>
                <a:lnTo>
                  <a:pt x="1095" y="65643"/>
                </a:lnTo>
                <a:lnTo>
                  <a:pt x="1394" y="66987"/>
                </a:lnTo>
                <a:lnTo>
                  <a:pt x="1718" y="68282"/>
                </a:lnTo>
                <a:lnTo>
                  <a:pt x="2066" y="69601"/>
                </a:lnTo>
                <a:lnTo>
                  <a:pt x="2464" y="70896"/>
                </a:lnTo>
                <a:lnTo>
                  <a:pt x="2863" y="72165"/>
                </a:lnTo>
                <a:lnTo>
                  <a:pt x="3311" y="73435"/>
                </a:lnTo>
                <a:lnTo>
                  <a:pt x="3784" y="74679"/>
                </a:lnTo>
                <a:lnTo>
                  <a:pt x="4282" y="75899"/>
                </a:lnTo>
                <a:lnTo>
                  <a:pt x="4829" y="77119"/>
                </a:lnTo>
                <a:lnTo>
                  <a:pt x="5377" y="78314"/>
                </a:lnTo>
                <a:lnTo>
                  <a:pt x="5974" y="79509"/>
                </a:lnTo>
                <a:lnTo>
                  <a:pt x="6597" y="80678"/>
                </a:lnTo>
                <a:lnTo>
                  <a:pt x="7244" y="81824"/>
                </a:lnTo>
                <a:lnTo>
                  <a:pt x="7916" y="82969"/>
                </a:lnTo>
                <a:lnTo>
                  <a:pt x="8613" y="84089"/>
                </a:lnTo>
                <a:lnTo>
                  <a:pt x="9335" y="85184"/>
                </a:lnTo>
                <a:lnTo>
                  <a:pt x="10082" y="86255"/>
                </a:lnTo>
                <a:lnTo>
                  <a:pt x="10853" y="87325"/>
                </a:lnTo>
                <a:lnTo>
                  <a:pt x="11650" y="88370"/>
                </a:lnTo>
                <a:lnTo>
                  <a:pt x="12471" y="89391"/>
                </a:lnTo>
                <a:lnTo>
                  <a:pt x="13318" y="90387"/>
                </a:lnTo>
                <a:lnTo>
                  <a:pt x="14189" y="91383"/>
                </a:lnTo>
                <a:lnTo>
                  <a:pt x="15085" y="92328"/>
                </a:lnTo>
                <a:lnTo>
                  <a:pt x="16006" y="93274"/>
                </a:lnTo>
                <a:lnTo>
                  <a:pt x="16952" y="94195"/>
                </a:lnTo>
                <a:lnTo>
                  <a:pt x="17898" y="95092"/>
                </a:lnTo>
                <a:lnTo>
                  <a:pt x="18869" y="95963"/>
                </a:lnTo>
                <a:lnTo>
                  <a:pt x="19889" y="96809"/>
                </a:lnTo>
                <a:lnTo>
                  <a:pt x="20910" y="97631"/>
                </a:lnTo>
                <a:lnTo>
                  <a:pt x="21956" y="98427"/>
                </a:lnTo>
                <a:lnTo>
                  <a:pt x="23001" y="99199"/>
                </a:lnTo>
                <a:lnTo>
                  <a:pt x="24096" y="99946"/>
                </a:lnTo>
                <a:lnTo>
                  <a:pt x="25192" y="100668"/>
                </a:lnTo>
                <a:lnTo>
                  <a:pt x="26312" y="101365"/>
                </a:lnTo>
                <a:lnTo>
                  <a:pt x="27432" y="102037"/>
                </a:lnTo>
                <a:lnTo>
                  <a:pt x="28602" y="102684"/>
                </a:lnTo>
                <a:lnTo>
                  <a:pt x="29772" y="103306"/>
                </a:lnTo>
                <a:lnTo>
                  <a:pt x="30942" y="103879"/>
                </a:lnTo>
                <a:lnTo>
                  <a:pt x="32162" y="104451"/>
                </a:lnTo>
                <a:lnTo>
                  <a:pt x="33381" y="104974"/>
                </a:lnTo>
                <a:lnTo>
                  <a:pt x="34601" y="105497"/>
                </a:lnTo>
                <a:lnTo>
                  <a:pt x="35846" y="105970"/>
                </a:lnTo>
                <a:lnTo>
                  <a:pt x="37115" y="106418"/>
                </a:lnTo>
                <a:lnTo>
                  <a:pt x="38385" y="106816"/>
                </a:lnTo>
                <a:lnTo>
                  <a:pt x="39679" y="107215"/>
                </a:lnTo>
                <a:lnTo>
                  <a:pt x="40974" y="107563"/>
                </a:lnTo>
                <a:lnTo>
                  <a:pt x="42293" y="107887"/>
                </a:lnTo>
                <a:lnTo>
                  <a:pt x="43637" y="108160"/>
                </a:lnTo>
                <a:lnTo>
                  <a:pt x="44957" y="108434"/>
                </a:lnTo>
                <a:lnTo>
                  <a:pt x="46326" y="108658"/>
                </a:lnTo>
                <a:lnTo>
                  <a:pt x="47670" y="108833"/>
                </a:lnTo>
                <a:lnTo>
                  <a:pt x="49039" y="109007"/>
                </a:lnTo>
                <a:lnTo>
                  <a:pt x="50433" y="109106"/>
                </a:lnTo>
                <a:lnTo>
                  <a:pt x="51827" y="109206"/>
                </a:lnTo>
                <a:lnTo>
                  <a:pt x="53221" y="109256"/>
                </a:lnTo>
                <a:lnTo>
                  <a:pt x="54640" y="109281"/>
                </a:lnTo>
                <a:lnTo>
                  <a:pt x="54640" y="109281"/>
                </a:lnTo>
                <a:close/>
                <a:moveTo>
                  <a:pt x="97680" y="51827"/>
                </a:moveTo>
                <a:lnTo>
                  <a:pt x="70173" y="53620"/>
                </a:lnTo>
                <a:lnTo>
                  <a:pt x="70173" y="53620"/>
                </a:lnTo>
                <a:lnTo>
                  <a:pt x="69999" y="53620"/>
                </a:lnTo>
                <a:lnTo>
                  <a:pt x="69800" y="53620"/>
                </a:lnTo>
                <a:lnTo>
                  <a:pt x="69626" y="53570"/>
                </a:lnTo>
                <a:lnTo>
                  <a:pt x="69451" y="53520"/>
                </a:lnTo>
                <a:lnTo>
                  <a:pt x="69277" y="53470"/>
                </a:lnTo>
                <a:lnTo>
                  <a:pt x="69103" y="53396"/>
                </a:lnTo>
                <a:lnTo>
                  <a:pt x="68953" y="53296"/>
                </a:lnTo>
                <a:lnTo>
                  <a:pt x="68804" y="53197"/>
                </a:lnTo>
                <a:lnTo>
                  <a:pt x="68655" y="53072"/>
                </a:lnTo>
                <a:lnTo>
                  <a:pt x="68530" y="52948"/>
                </a:lnTo>
                <a:lnTo>
                  <a:pt x="68406" y="52823"/>
                </a:lnTo>
                <a:lnTo>
                  <a:pt x="68306" y="52674"/>
                </a:lnTo>
                <a:lnTo>
                  <a:pt x="68232" y="52500"/>
                </a:lnTo>
                <a:lnTo>
                  <a:pt x="68132" y="52325"/>
                </a:lnTo>
                <a:lnTo>
                  <a:pt x="68082" y="52151"/>
                </a:lnTo>
                <a:lnTo>
                  <a:pt x="68032" y="51977"/>
                </a:lnTo>
                <a:lnTo>
                  <a:pt x="68032" y="51977"/>
                </a:lnTo>
                <a:lnTo>
                  <a:pt x="68008" y="51778"/>
                </a:lnTo>
                <a:lnTo>
                  <a:pt x="68008" y="51603"/>
                </a:lnTo>
                <a:lnTo>
                  <a:pt x="68008" y="51404"/>
                </a:lnTo>
                <a:lnTo>
                  <a:pt x="68032" y="51230"/>
                </a:lnTo>
                <a:lnTo>
                  <a:pt x="68057" y="51056"/>
                </a:lnTo>
                <a:lnTo>
                  <a:pt x="68107" y="50881"/>
                </a:lnTo>
                <a:lnTo>
                  <a:pt x="68182" y="50707"/>
                </a:lnTo>
                <a:lnTo>
                  <a:pt x="68281" y="50558"/>
                </a:lnTo>
                <a:lnTo>
                  <a:pt x="68356" y="50384"/>
                </a:lnTo>
                <a:lnTo>
                  <a:pt x="68481" y="50259"/>
                </a:lnTo>
                <a:lnTo>
                  <a:pt x="68605" y="50110"/>
                </a:lnTo>
                <a:lnTo>
                  <a:pt x="68729" y="49985"/>
                </a:lnTo>
                <a:lnTo>
                  <a:pt x="68879" y="49886"/>
                </a:lnTo>
                <a:lnTo>
                  <a:pt x="69053" y="49786"/>
                </a:lnTo>
                <a:lnTo>
                  <a:pt x="69202" y="49711"/>
                </a:lnTo>
                <a:lnTo>
                  <a:pt x="69377" y="49637"/>
                </a:lnTo>
                <a:lnTo>
                  <a:pt x="95464" y="40775"/>
                </a:lnTo>
                <a:lnTo>
                  <a:pt x="95464" y="40775"/>
                </a:lnTo>
                <a:lnTo>
                  <a:pt x="95788" y="40675"/>
                </a:lnTo>
                <a:lnTo>
                  <a:pt x="96087" y="40601"/>
                </a:lnTo>
                <a:lnTo>
                  <a:pt x="96386" y="40551"/>
                </a:lnTo>
                <a:lnTo>
                  <a:pt x="96709" y="40501"/>
                </a:lnTo>
                <a:lnTo>
                  <a:pt x="97008" y="40476"/>
                </a:lnTo>
                <a:lnTo>
                  <a:pt x="97307" y="40476"/>
                </a:lnTo>
                <a:lnTo>
                  <a:pt x="97605" y="40476"/>
                </a:lnTo>
                <a:lnTo>
                  <a:pt x="97904" y="40501"/>
                </a:lnTo>
                <a:lnTo>
                  <a:pt x="98203" y="40551"/>
                </a:lnTo>
                <a:lnTo>
                  <a:pt x="98501" y="40601"/>
                </a:lnTo>
                <a:lnTo>
                  <a:pt x="98775" y="40675"/>
                </a:lnTo>
                <a:lnTo>
                  <a:pt x="99074" y="40750"/>
                </a:lnTo>
                <a:lnTo>
                  <a:pt x="99348" y="40850"/>
                </a:lnTo>
                <a:lnTo>
                  <a:pt x="99622" y="40974"/>
                </a:lnTo>
                <a:lnTo>
                  <a:pt x="99871" y="41098"/>
                </a:lnTo>
                <a:lnTo>
                  <a:pt x="100144" y="41223"/>
                </a:lnTo>
                <a:lnTo>
                  <a:pt x="100393" y="41397"/>
                </a:lnTo>
                <a:lnTo>
                  <a:pt x="100642" y="41547"/>
                </a:lnTo>
                <a:lnTo>
                  <a:pt x="100866" y="41746"/>
                </a:lnTo>
                <a:lnTo>
                  <a:pt x="101090" y="41920"/>
                </a:lnTo>
                <a:lnTo>
                  <a:pt x="101314" y="42119"/>
                </a:lnTo>
                <a:lnTo>
                  <a:pt x="101513" y="42343"/>
                </a:lnTo>
                <a:lnTo>
                  <a:pt x="101713" y="42567"/>
                </a:lnTo>
                <a:lnTo>
                  <a:pt x="101887" y="42791"/>
                </a:lnTo>
                <a:lnTo>
                  <a:pt x="102061" y="43040"/>
                </a:lnTo>
                <a:lnTo>
                  <a:pt x="102210" y="43314"/>
                </a:lnTo>
                <a:lnTo>
                  <a:pt x="102360" y="43563"/>
                </a:lnTo>
                <a:lnTo>
                  <a:pt x="102484" y="43862"/>
                </a:lnTo>
                <a:lnTo>
                  <a:pt x="102609" y="44135"/>
                </a:lnTo>
                <a:lnTo>
                  <a:pt x="102708" y="44434"/>
                </a:lnTo>
                <a:lnTo>
                  <a:pt x="102808" y="44733"/>
                </a:lnTo>
                <a:lnTo>
                  <a:pt x="102858" y="45032"/>
                </a:lnTo>
                <a:lnTo>
                  <a:pt x="102858" y="45032"/>
                </a:lnTo>
                <a:lnTo>
                  <a:pt x="102932" y="45355"/>
                </a:lnTo>
                <a:lnTo>
                  <a:pt x="102957" y="45679"/>
                </a:lnTo>
                <a:lnTo>
                  <a:pt x="102982" y="45978"/>
                </a:lnTo>
                <a:lnTo>
                  <a:pt x="102982" y="46301"/>
                </a:lnTo>
                <a:lnTo>
                  <a:pt x="102957" y="46600"/>
                </a:lnTo>
                <a:lnTo>
                  <a:pt x="102932" y="46899"/>
                </a:lnTo>
                <a:lnTo>
                  <a:pt x="102883" y="47197"/>
                </a:lnTo>
                <a:lnTo>
                  <a:pt x="102833" y="47496"/>
                </a:lnTo>
                <a:lnTo>
                  <a:pt x="102733" y="47770"/>
                </a:lnTo>
                <a:lnTo>
                  <a:pt x="102659" y="48069"/>
                </a:lnTo>
                <a:lnTo>
                  <a:pt x="102534" y="48342"/>
                </a:lnTo>
                <a:lnTo>
                  <a:pt x="102410" y="48591"/>
                </a:lnTo>
                <a:lnTo>
                  <a:pt x="102285" y="48865"/>
                </a:lnTo>
                <a:lnTo>
                  <a:pt x="102136" y="49114"/>
                </a:lnTo>
                <a:lnTo>
                  <a:pt x="101986" y="49363"/>
                </a:lnTo>
                <a:lnTo>
                  <a:pt x="101812" y="49612"/>
                </a:lnTo>
                <a:lnTo>
                  <a:pt x="101613" y="49836"/>
                </a:lnTo>
                <a:lnTo>
                  <a:pt x="101414" y="50060"/>
                </a:lnTo>
                <a:lnTo>
                  <a:pt x="101215" y="50259"/>
                </a:lnTo>
                <a:lnTo>
                  <a:pt x="100991" y="50458"/>
                </a:lnTo>
                <a:lnTo>
                  <a:pt x="100767" y="50657"/>
                </a:lnTo>
                <a:lnTo>
                  <a:pt x="100518" y="50832"/>
                </a:lnTo>
                <a:lnTo>
                  <a:pt x="100269" y="50981"/>
                </a:lnTo>
                <a:lnTo>
                  <a:pt x="100020" y="51130"/>
                </a:lnTo>
                <a:lnTo>
                  <a:pt x="99746" y="51280"/>
                </a:lnTo>
                <a:lnTo>
                  <a:pt x="99472" y="51404"/>
                </a:lnTo>
                <a:lnTo>
                  <a:pt x="99198" y="51504"/>
                </a:lnTo>
                <a:lnTo>
                  <a:pt x="98900" y="51603"/>
                </a:lnTo>
                <a:lnTo>
                  <a:pt x="98601" y="51678"/>
                </a:lnTo>
                <a:lnTo>
                  <a:pt x="98302" y="51753"/>
                </a:lnTo>
                <a:lnTo>
                  <a:pt x="97979" y="51778"/>
                </a:lnTo>
                <a:lnTo>
                  <a:pt x="97680" y="51827"/>
                </a:lnTo>
                <a:lnTo>
                  <a:pt x="97680" y="51827"/>
                </a:lnTo>
                <a:close/>
                <a:moveTo>
                  <a:pt x="93324" y="35572"/>
                </a:moveTo>
                <a:lnTo>
                  <a:pt x="68605" y="47745"/>
                </a:lnTo>
                <a:lnTo>
                  <a:pt x="68605" y="47745"/>
                </a:lnTo>
                <a:lnTo>
                  <a:pt x="68431" y="47820"/>
                </a:lnTo>
                <a:lnTo>
                  <a:pt x="68256" y="47894"/>
                </a:lnTo>
                <a:lnTo>
                  <a:pt x="68082" y="47919"/>
                </a:lnTo>
                <a:lnTo>
                  <a:pt x="67883" y="47944"/>
                </a:lnTo>
                <a:lnTo>
                  <a:pt x="67709" y="47969"/>
                </a:lnTo>
                <a:lnTo>
                  <a:pt x="67535" y="47944"/>
                </a:lnTo>
                <a:lnTo>
                  <a:pt x="67335" y="47919"/>
                </a:lnTo>
                <a:lnTo>
                  <a:pt x="67161" y="47894"/>
                </a:lnTo>
                <a:lnTo>
                  <a:pt x="66987" y="47845"/>
                </a:lnTo>
                <a:lnTo>
                  <a:pt x="66838" y="47770"/>
                </a:lnTo>
                <a:lnTo>
                  <a:pt x="66663" y="47670"/>
                </a:lnTo>
                <a:lnTo>
                  <a:pt x="66514" y="47571"/>
                </a:lnTo>
                <a:lnTo>
                  <a:pt x="66365" y="47471"/>
                </a:lnTo>
                <a:lnTo>
                  <a:pt x="66240" y="47347"/>
                </a:lnTo>
                <a:lnTo>
                  <a:pt x="66116" y="47197"/>
                </a:lnTo>
                <a:lnTo>
                  <a:pt x="65991" y="47048"/>
                </a:lnTo>
                <a:lnTo>
                  <a:pt x="65991" y="47048"/>
                </a:lnTo>
                <a:lnTo>
                  <a:pt x="65892" y="46874"/>
                </a:lnTo>
                <a:lnTo>
                  <a:pt x="65817" y="46724"/>
                </a:lnTo>
                <a:lnTo>
                  <a:pt x="65742" y="46550"/>
                </a:lnTo>
                <a:lnTo>
                  <a:pt x="65692" y="46376"/>
                </a:lnTo>
                <a:lnTo>
                  <a:pt x="65668" y="46177"/>
                </a:lnTo>
                <a:lnTo>
                  <a:pt x="65643" y="46002"/>
                </a:lnTo>
                <a:lnTo>
                  <a:pt x="65643" y="45828"/>
                </a:lnTo>
                <a:lnTo>
                  <a:pt x="65668" y="45629"/>
                </a:lnTo>
                <a:lnTo>
                  <a:pt x="65692" y="45455"/>
                </a:lnTo>
                <a:lnTo>
                  <a:pt x="65742" y="45281"/>
                </a:lnTo>
                <a:lnTo>
                  <a:pt x="65817" y="45106"/>
                </a:lnTo>
                <a:lnTo>
                  <a:pt x="65892" y="44957"/>
                </a:lnTo>
                <a:lnTo>
                  <a:pt x="65991" y="44783"/>
                </a:lnTo>
                <a:lnTo>
                  <a:pt x="66091" y="44633"/>
                </a:lnTo>
                <a:lnTo>
                  <a:pt x="66215" y="44509"/>
                </a:lnTo>
                <a:lnTo>
                  <a:pt x="66340" y="44359"/>
                </a:lnTo>
                <a:lnTo>
                  <a:pt x="87051" y="26212"/>
                </a:lnTo>
                <a:lnTo>
                  <a:pt x="87051" y="26212"/>
                </a:lnTo>
                <a:lnTo>
                  <a:pt x="87300" y="25988"/>
                </a:lnTo>
                <a:lnTo>
                  <a:pt x="87573" y="25814"/>
                </a:lnTo>
                <a:lnTo>
                  <a:pt x="87822" y="25640"/>
                </a:lnTo>
                <a:lnTo>
                  <a:pt x="88096" y="25491"/>
                </a:lnTo>
                <a:lnTo>
                  <a:pt x="88370" y="25341"/>
                </a:lnTo>
                <a:lnTo>
                  <a:pt x="88644" y="25217"/>
                </a:lnTo>
                <a:lnTo>
                  <a:pt x="88918" y="25117"/>
                </a:lnTo>
                <a:lnTo>
                  <a:pt x="89216" y="25018"/>
                </a:lnTo>
                <a:lnTo>
                  <a:pt x="89490" y="24943"/>
                </a:lnTo>
                <a:lnTo>
                  <a:pt x="89789" y="24893"/>
                </a:lnTo>
                <a:lnTo>
                  <a:pt x="90088" y="24843"/>
                </a:lnTo>
                <a:lnTo>
                  <a:pt x="90361" y="24818"/>
                </a:lnTo>
                <a:lnTo>
                  <a:pt x="90660" y="24794"/>
                </a:lnTo>
                <a:lnTo>
                  <a:pt x="90959" y="24794"/>
                </a:lnTo>
                <a:lnTo>
                  <a:pt x="91258" y="24818"/>
                </a:lnTo>
                <a:lnTo>
                  <a:pt x="91556" y="24843"/>
                </a:lnTo>
                <a:lnTo>
                  <a:pt x="91830" y="24893"/>
                </a:lnTo>
                <a:lnTo>
                  <a:pt x="92129" y="24943"/>
                </a:lnTo>
                <a:lnTo>
                  <a:pt x="92403" y="25018"/>
                </a:lnTo>
                <a:lnTo>
                  <a:pt x="92701" y="25117"/>
                </a:lnTo>
                <a:lnTo>
                  <a:pt x="92975" y="25217"/>
                </a:lnTo>
                <a:lnTo>
                  <a:pt x="93249" y="25341"/>
                </a:lnTo>
                <a:lnTo>
                  <a:pt x="93498" y="25466"/>
                </a:lnTo>
                <a:lnTo>
                  <a:pt x="93772" y="25615"/>
                </a:lnTo>
                <a:lnTo>
                  <a:pt x="94021" y="25789"/>
                </a:lnTo>
                <a:lnTo>
                  <a:pt x="94270" y="25963"/>
                </a:lnTo>
                <a:lnTo>
                  <a:pt x="94494" y="26163"/>
                </a:lnTo>
                <a:lnTo>
                  <a:pt x="94718" y="26362"/>
                </a:lnTo>
                <a:lnTo>
                  <a:pt x="94942" y="26586"/>
                </a:lnTo>
                <a:lnTo>
                  <a:pt x="95141" y="26810"/>
                </a:lnTo>
                <a:lnTo>
                  <a:pt x="95340" y="27059"/>
                </a:lnTo>
                <a:lnTo>
                  <a:pt x="95514" y="27308"/>
                </a:lnTo>
                <a:lnTo>
                  <a:pt x="95514" y="27308"/>
                </a:lnTo>
                <a:lnTo>
                  <a:pt x="95689" y="27582"/>
                </a:lnTo>
                <a:lnTo>
                  <a:pt x="95838" y="27855"/>
                </a:lnTo>
                <a:lnTo>
                  <a:pt x="95987" y="28129"/>
                </a:lnTo>
                <a:lnTo>
                  <a:pt x="96112" y="28428"/>
                </a:lnTo>
                <a:lnTo>
                  <a:pt x="96211" y="28702"/>
                </a:lnTo>
                <a:lnTo>
                  <a:pt x="96286" y="29000"/>
                </a:lnTo>
                <a:lnTo>
                  <a:pt x="96361" y="29299"/>
                </a:lnTo>
                <a:lnTo>
                  <a:pt x="96410" y="29598"/>
                </a:lnTo>
                <a:lnTo>
                  <a:pt x="96460" y="29897"/>
                </a:lnTo>
                <a:lnTo>
                  <a:pt x="96485" y="30195"/>
                </a:lnTo>
                <a:lnTo>
                  <a:pt x="96485" y="30469"/>
                </a:lnTo>
                <a:lnTo>
                  <a:pt x="96485" y="30768"/>
                </a:lnTo>
                <a:lnTo>
                  <a:pt x="96460" y="31067"/>
                </a:lnTo>
                <a:lnTo>
                  <a:pt x="96410" y="31365"/>
                </a:lnTo>
                <a:lnTo>
                  <a:pt x="96361" y="31664"/>
                </a:lnTo>
                <a:lnTo>
                  <a:pt x="96286" y="31938"/>
                </a:lnTo>
                <a:lnTo>
                  <a:pt x="96211" y="32212"/>
                </a:lnTo>
                <a:lnTo>
                  <a:pt x="96112" y="32510"/>
                </a:lnTo>
                <a:lnTo>
                  <a:pt x="95987" y="32759"/>
                </a:lnTo>
                <a:lnTo>
                  <a:pt x="95863" y="33033"/>
                </a:lnTo>
                <a:lnTo>
                  <a:pt x="95738" y="33307"/>
                </a:lnTo>
                <a:lnTo>
                  <a:pt x="95564" y="33556"/>
                </a:lnTo>
                <a:lnTo>
                  <a:pt x="95415" y="33805"/>
                </a:lnTo>
                <a:lnTo>
                  <a:pt x="95216" y="34029"/>
                </a:lnTo>
                <a:lnTo>
                  <a:pt x="95041" y="34253"/>
                </a:lnTo>
                <a:lnTo>
                  <a:pt x="94817" y="34477"/>
                </a:lnTo>
                <a:lnTo>
                  <a:pt x="94618" y="34701"/>
                </a:lnTo>
                <a:lnTo>
                  <a:pt x="94369" y="34900"/>
                </a:lnTo>
                <a:lnTo>
                  <a:pt x="94120" y="35074"/>
                </a:lnTo>
                <a:lnTo>
                  <a:pt x="93871" y="35249"/>
                </a:lnTo>
                <a:lnTo>
                  <a:pt x="93597" y="35423"/>
                </a:lnTo>
                <a:lnTo>
                  <a:pt x="93324" y="35572"/>
                </a:lnTo>
                <a:lnTo>
                  <a:pt x="93324" y="35572"/>
                </a:lnTo>
                <a:close/>
                <a:moveTo>
                  <a:pt x="83068" y="22205"/>
                </a:moveTo>
                <a:lnTo>
                  <a:pt x="64896" y="42916"/>
                </a:lnTo>
                <a:lnTo>
                  <a:pt x="64896" y="42916"/>
                </a:lnTo>
                <a:lnTo>
                  <a:pt x="64771" y="43065"/>
                </a:lnTo>
                <a:lnTo>
                  <a:pt x="64622" y="43190"/>
                </a:lnTo>
                <a:lnTo>
                  <a:pt x="64473" y="43289"/>
                </a:lnTo>
                <a:lnTo>
                  <a:pt x="64323" y="43389"/>
                </a:lnTo>
                <a:lnTo>
                  <a:pt x="64149" y="43463"/>
                </a:lnTo>
                <a:lnTo>
                  <a:pt x="63975" y="43538"/>
                </a:lnTo>
                <a:lnTo>
                  <a:pt x="63801" y="43588"/>
                </a:lnTo>
                <a:lnTo>
                  <a:pt x="63626" y="43613"/>
                </a:lnTo>
                <a:lnTo>
                  <a:pt x="63452" y="43613"/>
                </a:lnTo>
                <a:lnTo>
                  <a:pt x="63278" y="43613"/>
                </a:lnTo>
                <a:lnTo>
                  <a:pt x="63079" y="43613"/>
                </a:lnTo>
                <a:lnTo>
                  <a:pt x="62904" y="43563"/>
                </a:lnTo>
                <a:lnTo>
                  <a:pt x="62730" y="43513"/>
                </a:lnTo>
                <a:lnTo>
                  <a:pt x="62556" y="43463"/>
                </a:lnTo>
                <a:lnTo>
                  <a:pt x="62382" y="43389"/>
                </a:lnTo>
                <a:lnTo>
                  <a:pt x="62232" y="43289"/>
                </a:lnTo>
                <a:lnTo>
                  <a:pt x="62232" y="43289"/>
                </a:lnTo>
                <a:lnTo>
                  <a:pt x="62083" y="43165"/>
                </a:lnTo>
                <a:lnTo>
                  <a:pt x="61934" y="43040"/>
                </a:lnTo>
                <a:lnTo>
                  <a:pt x="61809" y="42916"/>
                </a:lnTo>
                <a:lnTo>
                  <a:pt x="61685" y="42766"/>
                </a:lnTo>
                <a:lnTo>
                  <a:pt x="61585" y="42617"/>
                </a:lnTo>
                <a:lnTo>
                  <a:pt x="61510" y="42443"/>
                </a:lnTo>
                <a:lnTo>
                  <a:pt x="61436" y="42268"/>
                </a:lnTo>
                <a:lnTo>
                  <a:pt x="61386" y="42094"/>
                </a:lnTo>
                <a:lnTo>
                  <a:pt x="61336" y="41920"/>
                </a:lnTo>
                <a:lnTo>
                  <a:pt x="61311" y="41746"/>
                </a:lnTo>
                <a:lnTo>
                  <a:pt x="61311" y="41571"/>
                </a:lnTo>
                <a:lnTo>
                  <a:pt x="61336" y="41372"/>
                </a:lnTo>
                <a:lnTo>
                  <a:pt x="61361" y="41198"/>
                </a:lnTo>
                <a:lnTo>
                  <a:pt x="61386" y="41024"/>
                </a:lnTo>
                <a:lnTo>
                  <a:pt x="61461" y="40850"/>
                </a:lnTo>
                <a:lnTo>
                  <a:pt x="61535" y="40675"/>
                </a:lnTo>
                <a:lnTo>
                  <a:pt x="73708" y="15956"/>
                </a:lnTo>
                <a:lnTo>
                  <a:pt x="73708" y="15956"/>
                </a:lnTo>
                <a:lnTo>
                  <a:pt x="73857" y="15683"/>
                </a:lnTo>
                <a:lnTo>
                  <a:pt x="74032" y="15409"/>
                </a:lnTo>
                <a:lnTo>
                  <a:pt x="74206" y="15135"/>
                </a:lnTo>
                <a:lnTo>
                  <a:pt x="74380" y="14911"/>
                </a:lnTo>
                <a:lnTo>
                  <a:pt x="74579" y="14662"/>
                </a:lnTo>
                <a:lnTo>
                  <a:pt x="74803" y="14438"/>
                </a:lnTo>
                <a:lnTo>
                  <a:pt x="75002" y="14239"/>
                </a:lnTo>
                <a:lnTo>
                  <a:pt x="75251" y="14040"/>
                </a:lnTo>
                <a:lnTo>
                  <a:pt x="75475" y="13865"/>
                </a:lnTo>
                <a:lnTo>
                  <a:pt x="75724" y="13691"/>
                </a:lnTo>
                <a:lnTo>
                  <a:pt x="75973" y="13542"/>
                </a:lnTo>
                <a:lnTo>
                  <a:pt x="76247" y="13392"/>
                </a:lnTo>
                <a:lnTo>
                  <a:pt x="76496" y="13268"/>
                </a:lnTo>
                <a:lnTo>
                  <a:pt x="76770" y="13168"/>
                </a:lnTo>
                <a:lnTo>
                  <a:pt x="77044" y="13069"/>
                </a:lnTo>
                <a:lnTo>
                  <a:pt x="77342" y="12994"/>
                </a:lnTo>
                <a:lnTo>
                  <a:pt x="77616" y="12920"/>
                </a:lnTo>
                <a:lnTo>
                  <a:pt x="77915" y="12870"/>
                </a:lnTo>
                <a:lnTo>
                  <a:pt x="78214" y="12820"/>
                </a:lnTo>
                <a:lnTo>
                  <a:pt x="78487" y="12795"/>
                </a:lnTo>
                <a:lnTo>
                  <a:pt x="78786" y="12795"/>
                </a:lnTo>
                <a:lnTo>
                  <a:pt x="79085" y="12795"/>
                </a:lnTo>
                <a:lnTo>
                  <a:pt x="79384" y="12820"/>
                </a:lnTo>
                <a:lnTo>
                  <a:pt x="79682" y="12870"/>
                </a:lnTo>
                <a:lnTo>
                  <a:pt x="79981" y="12920"/>
                </a:lnTo>
                <a:lnTo>
                  <a:pt x="80280" y="12994"/>
                </a:lnTo>
                <a:lnTo>
                  <a:pt x="80554" y="13069"/>
                </a:lnTo>
                <a:lnTo>
                  <a:pt x="80852" y="13168"/>
                </a:lnTo>
                <a:lnTo>
                  <a:pt x="81126" y="13293"/>
                </a:lnTo>
                <a:lnTo>
                  <a:pt x="81425" y="13417"/>
                </a:lnTo>
                <a:lnTo>
                  <a:pt x="81699" y="13567"/>
                </a:lnTo>
                <a:lnTo>
                  <a:pt x="81948" y="13741"/>
                </a:lnTo>
                <a:lnTo>
                  <a:pt x="81948" y="13741"/>
                </a:lnTo>
                <a:lnTo>
                  <a:pt x="82221" y="13940"/>
                </a:lnTo>
                <a:lnTo>
                  <a:pt x="82470" y="14139"/>
                </a:lnTo>
                <a:lnTo>
                  <a:pt x="82694" y="14338"/>
                </a:lnTo>
                <a:lnTo>
                  <a:pt x="82918" y="14562"/>
                </a:lnTo>
                <a:lnTo>
                  <a:pt x="83118" y="14786"/>
                </a:lnTo>
                <a:lnTo>
                  <a:pt x="83317" y="15011"/>
                </a:lnTo>
                <a:lnTo>
                  <a:pt x="83491" y="15259"/>
                </a:lnTo>
                <a:lnTo>
                  <a:pt x="83640" y="15508"/>
                </a:lnTo>
                <a:lnTo>
                  <a:pt x="83790" y="15782"/>
                </a:lnTo>
                <a:lnTo>
                  <a:pt x="83939" y="16031"/>
                </a:lnTo>
                <a:lnTo>
                  <a:pt x="84063" y="16305"/>
                </a:lnTo>
                <a:lnTo>
                  <a:pt x="84163" y="16579"/>
                </a:lnTo>
                <a:lnTo>
                  <a:pt x="84238" y="16853"/>
                </a:lnTo>
                <a:lnTo>
                  <a:pt x="84337" y="17151"/>
                </a:lnTo>
                <a:lnTo>
                  <a:pt x="84387" y="17425"/>
                </a:lnTo>
                <a:lnTo>
                  <a:pt x="84437" y="17724"/>
                </a:lnTo>
                <a:lnTo>
                  <a:pt x="84462" y="18023"/>
                </a:lnTo>
                <a:lnTo>
                  <a:pt x="84487" y="18321"/>
                </a:lnTo>
                <a:lnTo>
                  <a:pt x="84487" y="18620"/>
                </a:lnTo>
                <a:lnTo>
                  <a:pt x="84462" y="18894"/>
                </a:lnTo>
                <a:lnTo>
                  <a:pt x="84437" y="19193"/>
                </a:lnTo>
                <a:lnTo>
                  <a:pt x="84387" y="19491"/>
                </a:lnTo>
                <a:lnTo>
                  <a:pt x="84337" y="19790"/>
                </a:lnTo>
                <a:lnTo>
                  <a:pt x="84263" y="20064"/>
                </a:lnTo>
                <a:lnTo>
                  <a:pt x="84163" y="20363"/>
                </a:lnTo>
                <a:lnTo>
                  <a:pt x="84063" y="20636"/>
                </a:lnTo>
                <a:lnTo>
                  <a:pt x="83939" y="20910"/>
                </a:lnTo>
                <a:lnTo>
                  <a:pt x="83790" y="21184"/>
                </a:lnTo>
                <a:lnTo>
                  <a:pt x="83640" y="21458"/>
                </a:lnTo>
                <a:lnTo>
                  <a:pt x="83466" y="21707"/>
                </a:lnTo>
                <a:lnTo>
                  <a:pt x="83267" y="21956"/>
                </a:lnTo>
                <a:lnTo>
                  <a:pt x="83068" y="22205"/>
                </a:lnTo>
                <a:lnTo>
                  <a:pt x="83068" y="22205"/>
                </a:lnTo>
                <a:close/>
                <a:moveTo>
                  <a:pt x="68505" y="13791"/>
                </a:moveTo>
                <a:lnTo>
                  <a:pt x="59644" y="39879"/>
                </a:lnTo>
                <a:lnTo>
                  <a:pt x="59644" y="39879"/>
                </a:lnTo>
                <a:lnTo>
                  <a:pt x="59569" y="40078"/>
                </a:lnTo>
                <a:lnTo>
                  <a:pt x="59494" y="40227"/>
                </a:lnTo>
                <a:lnTo>
                  <a:pt x="59395" y="40401"/>
                </a:lnTo>
                <a:lnTo>
                  <a:pt x="59270" y="40526"/>
                </a:lnTo>
                <a:lnTo>
                  <a:pt x="59171" y="40675"/>
                </a:lnTo>
                <a:lnTo>
                  <a:pt x="59021" y="40800"/>
                </a:lnTo>
                <a:lnTo>
                  <a:pt x="58872" y="40899"/>
                </a:lnTo>
                <a:lnTo>
                  <a:pt x="58722" y="40999"/>
                </a:lnTo>
                <a:lnTo>
                  <a:pt x="58573" y="41098"/>
                </a:lnTo>
                <a:lnTo>
                  <a:pt x="58399" y="41148"/>
                </a:lnTo>
                <a:lnTo>
                  <a:pt x="58225" y="41223"/>
                </a:lnTo>
                <a:lnTo>
                  <a:pt x="58050" y="41248"/>
                </a:lnTo>
                <a:lnTo>
                  <a:pt x="57876" y="41273"/>
                </a:lnTo>
                <a:lnTo>
                  <a:pt x="57677" y="41273"/>
                </a:lnTo>
                <a:lnTo>
                  <a:pt x="57503" y="41273"/>
                </a:lnTo>
                <a:lnTo>
                  <a:pt x="57304" y="41248"/>
                </a:lnTo>
                <a:lnTo>
                  <a:pt x="57304" y="41248"/>
                </a:lnTo>
                <a:lnTo>
                  <a:pt x="57129" y="41198"/>
                </a:lnTo>
                <a:lnTo>
                  <a:pt x="56930" y="41123"/>
                </a:lnTo>
                <a:lnTo>
                  <a:pt x="56781" y="41049"/>
                </a:lnTo>
                <a:lnTo>
                  <a:pt x="56607" y="40974"/>
                </a:lnTo>
                <a:lnTo>
                  <a:pt x="56457" y="40850"/>
                </a:lnTo>
                <a:lnTo>
                  <a:pt x="56333" y="40750"/>
                </a:lnTo>
                <a:lnTo>
                  <a:pt x="56183" y="40626"/>
                </a:lnTo>
                <a:lnTo>
                  <a:pt x="56084" y="40476"/>
                </a:lnTo>
                <a:lnTo>
                  <a:pt x="55984" y="40327"/>
                </a:lnTo>
                <a:lnTo>
                  <a:pt x="55885" y="40177"/>
                </a:lnTo>
                <a:lnTo>
                  <a:pt x="55810" y="40003"/>
                </a:lnTo>
                <a:lnTo>
                  <a:pt x="55735" y="39829"/>
                </a:lnTo>
                <a:lnTo>
                  <a:pt x="55686" y="39655"/>
                </a:lnTo>
                <a:lnTo>
                  <a:pt x="55661" y="39480"/>
                </a:lnTo>
                <a:lnTo>
                  <a:pt x="55661" y="39281"/>
                </a:lnTo>
                <a:lnTo>
                  <a:pt x="55661" y="39107"/>
                </a:lnTo>
                <a:lnTo>
                  <a:pt x="57453" y="11600"/>
                </a:lnTo>
                <a:lnTo>
                  <a:pt x="57453" y="11600"/>
                </a:lnTo>
                <a:lnTo>
                  <a:pt x="57478" y="11277"/>
                </a:lnTo>
                <a:lnTo>
                  <a:pt x="57528" y="10978"/>
                </a:lnTo>
                <a:lnTo>
                  <a:pt x="57602" y="10679"/>
                </a:lnTo>
                <a:lnTo>
                  <a:pt x="57677" y="10380"/>
                </a:lnTo>
                <a:lnTo>
                  <a:pt x="57777" y="10082"/>
                </a:lnTo>
                <a:lnTo>
                  <a:pt x="57876" y="9783"/>
                </a:lnTo>
                <a:lnTo>
                  <a:pt x="58001" y="9509"/>
                </a:lnTo>
                <a:lnTo>
                  <a:pt x="58150" y="9260"/>
                </a:lnTo>
                <a:lnTo>
                  <a:pt x="58299" y="8986"/>
                </a:lnTo>
                <a:lnTo>
                  <a:pt x="58449" y="8737"/>
                </a:lnTo>
                <a:lnTo>
                  <a:pt x="58623" y="8513"/>
                </a:lnTo>
                <a:lnTo>
                  <a:pt x="58822" y="8289"/>
                </a:lnTo>
                <a:lnTo>
                  <a:pt x="59021" y="8065"/>
                </a:lnTo>
                <a:lnTo>
                  <a:pt x="59220" y="7841"/>
                </a:lnTo>
                <a:lnTo>
                  <a:pt x="59444" y="7667"/>
                </a:lnTo>
                <a:lnTo>
                  <a:pt x="59668" y="7468"/>
                </a:lnTo>
                <a:lnTo>
                  <a:pt x="59917" y="7294"/>
                </a:lnTo>
                <a:lnTo>
                  <a:pt x="60141" y="7144"/>
                </a:lnTo>
                <a:lnTo>
                  <a:pt x="60415" y="6995"/>
                </a:lnTo>
                <a:lnTo>
                  <a:pt x="60664" y="6846"/>
                </a:lnTo>
                <a:lnTo>
                  <a:pt x="60938" y="6721"/>
                </a:lnTo>
                <a:lnTo>
                  <a:pt x="61212" y="6622"/>
                </a:lnTo>
                <a:lnTo>
                  <a:pt x="61510" y="6522"/>
                </a:lnTo>
                <a:lnTo>
                  <a:pt x="61784" y="6447"/>
                </a:lnTo>
                <a:lnTo>
                  <a:pt x="62083" y="6398"/>
                </a:lnTo>
                <a:lnTo>
                  <a:pt x="62382" y="6348"/>
                </a:lnTo>
                <a:lnTo>
                  <a:pt x="62680" y="6323"/>
                </a:lnTo>
                <a:lnTo>
                  <a:pt x="62979" y="6298"/>
                </a:lnTo>
                <a:lnTo>
                  <a:pt x="63303" y="6298"/>
                </a:lnTo>
                <a:lnTo>
                  <a:pt x="63601" y="6323"/>
                </a:lnTo>
                <a:lnTo>
                  <a:pt x="63925" y="6348"/>
                </a:lnTo>
                <a:lnTo>
                  <a:pt x="64224" y="6398"/>
                </a:lnTo>
                <a:lnTo>
                  <a:pt x="64224" y="6398"/>
                </a:lnTo>
                <a:lnTo>
                  <a:pt x="64547" y="6472"/>
                </a:lnTo>
                <a:lnTo>
                  <a:pt x="64846" y="6572"/>
                </a:lnTo>
                <a:lnTo>
                  <a:pt x="65145" y="6671"/>
                </a:lnTo>
                <a:lnTo>
                  <a:pt x="65419" y="6771"/>
                </a:lnTo>
                <a:lnTo>
                  <a:pt x="65692" y="6920"/>
                </a:lnTo>
                <a:lnTo>
                  <a:pt x="65966" y="7070"/>
                </a:lnTo>
                <a:lnTo>
                  <a:pt x="66215" y="7219"/>
                </a:lnTo>
                <a:lnTo>
                  <a:pt x="66464" y="7393"/>
                </a:lnTo>
                <a:lnTo>
                  <a:pt x="66713" y="7567"/>
                </a:lnTo>
                <a:lnTo>
                  <a:pt x="66937" y="7767"/>
                </a:lnTo>
                <a:lnTo>
                  <a:pt x="67136" y="7966"/>
                </a:lnTo>
                <a:lnTo>
                  <a:pt x="67360" y="8190"/>
                </a:lnTo>
                <a:lnTo>
                  <a:pt x="67535" y="8414"/>
                </a:lnTo>
                <a:lnTo>
                  <a:pt x="67709" y="8638"/>
                </a:lnTo>
                <a:lnTo>
                  <a:pt x="67883" y="8887"/>
                </a:lnTo>
                <a:lnTo>
                  <a:pt x="68032" y="9136"/>
                </a:lnTo>
                <a:lnTo>
                  <a:pt x="68182" y="9385"/>
                </a:lnTo>
                <a:lnTo>
                  <a:pt x="68306" y="9659"/>
                </a:lnTo>
                <a:lnTo>
                  <a:pt x="68431" y="9932"/>
                </a:lnTo>
                <a:lnTo>
                  <a:pt x="68530" y="10206"/>
                </a:lnTo>
                <a:lnTo>
                  <a:pt x="68605" y="10480"/>
                </a:lnTo>
                <a:lnTo>
                  <a:pt x="68680" y="10779"/>
                </a:lnTo>
                <a:lnTo>
                  <a:pt x="68729" y="11077"/>
                </a:lnTo>
                <a:lnTo>
                  <a:pt x="68779" y="11376"/>
                </a:lnTo>
                <a:lnTo>
                  <a:pt x="68804" y="11675"/>
                </a:lnTo>
                <a:lnTo>
                  <a:pt x="68804" y="11974"/>
                </a:lnTo>
                <a:lnTo>
                  <a:pt x="68804" y="12272"/>
                </a:lnTo>
                <a:lnTo>
                  <a:pt x="68779" y="12571"/>
                </a:lnTo>
                <a:lnTo>
                  <a:pt x="68729" y="12870"/>
                </a:lnTo>
                <a:lnTo>
                  <a:pt x="68680" y="13193"/>
                </a:lnTo>
                <a:lnTo>
                  <a:pt x="68605" y="13492"/>
                </a:lnTo>
                <a:lnTo>
                  <a:pt x="68505" y="13791"/>
                </a:lnTo>
                <a:lnTo>
                  <a:pt x="68505" y="13791"/>
                </a:lnTo>
                <a:close/>
                <a:moveTo>
                  <a:pt x="51827" y="11600"/>
                </a:moveTo>
                <a:lnTo>
                  <a:pt x="53619" y="39107"/>
                </a:lnTo>
                <a:lnTo>
                  <a:pt x="53619" y="39107"/>
                </a:lnTo>
                <a:lnTo>
                  <a:pt x="53619" y="39281"/>
                </a:lnTo>
                <a:lnTo>
                  <a:pt x="53619" y="39480"/>
                </a:lnTo>
                <a:lnTo>
                  <a:pt x="53570" y="39655"/>
                </a:lnTo>
                <a:lnTo>
                  <a:pt x="53545" y="39829"/>
                </a:lnTo>
                <a:lnTo>
                  <a:pt x="53470" y="40003"/>
                </a:lnTo>
                <a:lnTo>
                  <a:pt x="53395" y="40177"/>
                </a:lnTo>
                <a:lnTo>
                  <a:pt x="53296" y="40327"/>
                </a:lnTo>
                <a:lnTo>
                  <a:pt x="53196" y="40476"/>
                </a:lnTo>
                <a:lnTo>
                  <a:pt x="53072" y="40626"/>
                </a:lnTo>
                <a:lnTo>
                  <a:pt x="52947" y="40750"/>
                </a:lnTo>
                <a:lnTo>
                  <a:pt x="52823" y="40850"/>
                </a:lnTo>
                <a:lnTo>
                  <a:pt x="52673" y="40974"/>
                </a:lnTo>
                <a:lnTo>
                  <a:pt x="52499" y="41049"/>
                </a:lnTo>
                <a:lnTo>
                  <a:pt x="52325" y="41123"/>
                </a:lnTo>
                <a:lnTo>
                  <a:pt x="52151" y="41198"/>
                </a:lnTo>
                <a:lnTo>
                  <a:pt x="51976" y="41248"/>
                </a:lnTo>
                <a:lnTo>
                  <a:pt x="51976" y="41248"/>
                </a:lnTo>
                <a:lnTo>
                  <a:pt x="51777" y="41273"/>
                </a:lnTo>
                <a:lnTo>
                  <a:pt x="51603" y="41273"/>
                </a:lnTo>
                <a:lnTo>
                  <a:pt x="51404" y="41273"/>
                </a:lnTo>
                <a:lnTo>
                  <a:pt x="51230" y="41248"/>
                </a:lnTo>
                <a:lnTo>
                  <a:pt x="51055" y="41223"/>
                </a:lnTo>
                <a:lnTo>
                  <a:pt x="50881" y="41148"/>
                </a:lnTo>
                <a:lnTo>
                  <a:pt x="50707" y="41098"/>
                </a:lnTo>
                <a:lnTo>
                  <a:pt x="50558" y="40999"/>
                </a:lnTo>
                <a:lnTo>
                  <a:pt x="50383" y="40899"/>
                </a:lnTo>
                <a:lnTo>
                  <a:pt x="50259" y="40800"/>
                </a:lnTo>
                <a:lnTo>
                  <a:pt x="50110" y="40675"/>
                </a:lnTo>
                <a:lnTo>
                  <a:pt x="49985" y="40526"/>
                </a:lnTo>
                <a:lnTo>
                  <a:pt x="49885" y="40401"/>
                </a:lnTo>
                <a:lnTo>
                  <a:pt x="49786" y="40227"/>
                </a:lnTo>
                <a:lnTo>
                  <a:pt x="49711" y="40078"/>
                </a:lnTo>
                <a:lnTo>
                  <a:pt x="49637" y="39879"/>
                </a:lnTo>
                <a:lnTo>
                  <a:pt x="40775" y="13791"/>
                </a:lnTo>
                <a:lnTo>
                  <a:pt x="40775" y="13791"/>
                </a:lnTo>
                <a:lnTo>
                  <a:pt x="40675" y="13492"/>
                </a:lnTo>
                <a:lnTo>
                  <a:pt x="40600" y="13193"/>
                </a:lnTo>
                <a:lnTo>
                  <a:pt x="40551" y="12870"/>
                </a:lnTo>
                <a:lnTo>
                  <a:pt x="40501" y="12571"/>
                </a:lnTo>
                <a:lnTo>
                  <a:pt x="40476" y="12272"/>
                </a:lnTo>
                <a:lnTo>
                  <a:pt x="40476" y="11974"/>
                </a:lnTo>
                <a:lnTo>
                  <a:pt x="40476" y="11675"/>
                </a:lnTo>
                <a:lnTo>
                  <a:pt x="40501" y="11376"/>
                </a:lnTo>
                <a:lnTo>
                  <a:pt x="40551" y="11077"/>
                </a:lnTo>
                <a:lnTo>
                  <a:pt x="40600" y="10779"/>
                </a:lnTo>
                <a:lnTo>
                  <a:pt x="40675" y="10480"/>
                </a:lnTo>
                <a:lnTo>
                  <a:pt x="40750" y="10206"/>
                </a:lnTo>
                <a:lnTo>
                  <a:pt x="40849" y="9932"/>
                </a:lnTo>
                <a:lnTo>
                  <a:pt x="40974" y="9659"/>
                </a:lnTo>
                <a:lnTo>
                  <a:pt x="41098" y="9385"/>
                </a:lnTo>
                <a:lnTo>
                  <a:pt x="41248" y="9136"/>
                </a:lnTo>
                <a:lnTo>
                  <a:pt x="41397" y="8887"/>
                </a:lnTo>
                <a:lnTo>
                  <a:pt x="41546" y="8638"/>
                </a:lnTo>
                <a:lnTo>
                  <a:pt x="41745" y="8414"/>
                </a:lnTo>
                <a:lnTo>
                  <a:pt x="41920" y="8190"/>
                </a:lnTo>
                <a:lnTo>
                  <a:pt x="42119" y="7966"/>
                </a:lnTo>
                <a:lnTo>
                  <a:pt x="42343" y="7767"/>
                </a:lnTo>
                <a:lnTo>
                  <a:pt x="42567" y="7567"/>
                </a:lnTo>
                <a:lnTo>
                  <a:pt x="42816" y="7393"/>
                </a:lnTo>
                <a:lnTo>
                  <a:pt x="43040" y="7219"/>
                </a:lnTo>
                <a:lnTo>
                  <a:pt x="43314" y="7070"/>
                </a:lnTo>
                <a:lnTo>
                  <a:pt x="43563" y="6920"/>
                </a:lnTo>
                <a:lnTo>
                  <a:pt x="43861" y="6771"/>
                </a:lnTo>
                <a:lnTo>
                  <a:pt x="44135" y="6671"/>
                </a:lnTo>
                <a:lnTo>
                  <a:pt x="44434" y="6572"/>
                </a:lnTo>
                <a:lnTo>
                  <a:pt x="44733" y="6472"/>
                </a:lnTo>
                <a:lnTo>
                  <a:pt x="45056" y="6398"/>
                </a:lnTo>
                <a:lnTo>
                  <a:pt x="45056" y="6398"/>
                </a:lnTo>
                <a:lnTo>
                  <a:pt x="45355" y="6348"/>
                </a:lnTo>
                <a:lnTo>
                  <a:pt x="45679" y="6323"/>
                </a:lnTo>
                <a:lnTo>
                  <a:pt x="45977" y="6298"/>
                </a:lnTo>
                <a:lnTo>
                  <a:pt x="46301" y="6298"/>
                </a:lnTo>
                <a:lnTo>
                  <a:pt x="46600" y="6323"/>
                </a:lnTo>
                <a:lnTo>
                  <a:pt x="46898" y="6348"/>
                </a:lnTo>
                <a:lnTo>
                  <a:pt x="47197" y="6398"/>
                </a:lnTo>
                <a:lnTo>
                  <a:pt x="47496" y="6447"/>
                </a:lnTo>
                <a:lnTo>
                  <a:pt x="47770" y="6522"/>
                </a:lnTo>
                <a:lnTo>
                  <a:pt x="48068" y="6622"/>
                </a:lnTo>
                <a:lnTo>
                  <a:pt x="48342" y="6721"/>
                </a:lnTo>
                <a:lnTo>
                  <a:pt x="48616" y="6846"/>
                </a:lnTo>
                <a:lnTo>
                  <a:pt x="48865" y="6995"/>
                </a:lnTo>
                <a:lnTo>
                  <a:pt x="49114" y="7144"/>
                </a:lnTo>
                <a:lnTo>
                  <a:pt x="49363" y="7294"/>
                </a:lnTo>
                <a:lnTo>
                  <a:pt x="49612" y="7468"/>
                </a:lnTo>
                <a:lnTo>
                  <a:pt x="49836" y="7642"/>
                </a:lnTo>
                <a:lnTo>
                  <a:pt x="50060" y="7841"/>
                </a:lnTo>
                <a:lnTo>
                  <a:pt x="50259" y="8065"/>
                </a:lnTo>
                <a:lnTo>
                  <a:pt x="50458" y="8289"/>
                </a:lnTo>
                <a:lnTo>
                  <a:pt x="50657" y="8513"/>
                </a:lnTo>
                <a:lnTo>
                  <a:pt x="50831" y="8737"/>
                </a:lnTo>
                <a:lnTo>
                  <a:pt x="50981" y="8986"/>
                </a:lnTo>
                <a:lnTo>
                  <a:pt x="51130" y="9260"/>
                </a:lnTo>
                <a:lnTo>
                  <a:pt x="51279" y="9509"/>
                </a:lnTo>
                <a:lnTo>
                  <a:pt x="51404" y="9783"/>
                </a:lnTo>
                <a:lnTo>
                  <a:pt x="51504" y="10082"/>
                </a:lnTo>
                <a:lnTo>
                  <a:pt x="51603" y="10380"/>
                </a:lnTo>
                <a:lnTo>
                  <a:pt x="51678" y="10679"/>
                </a:lnTo>
                <a:lnTo>
                  <a:pt x="51752" y="10978"/>
                </a:lnTo>
                <a:lnTo>
                  <a:pt x="51777" y="11277"/>
                </a:lnTo>
                <a:lnTo>
                  <a:pt x="51827" y="11600"/>
                </a:lnTo>
                <a:lnTo>
                  <a:pt x="51827" y="11600"/>
                </a:lnTo>
                <a:close/>
                <a:moveTo>
                  <a:pt x="35572" y="15956"/>
                </a:moveTo>
                <a:lnTo>
                  <a:pt x="47745" y="40675"/>
                </a:lnTo>
                <a:lnTo>
                  <a:pt x="47745" y="40675"/>
                </a:lnTo>
                <a:lnTo>
                  <a:pt x="47819" y="40850"/>
                </a:lnTo>
                <a:lnTo>
                  <a:pt x="47894" y="41024"/>
                </a:lnTo>
                <a:lnTo>
                  <a:pt x="47919" y="41198"/>
                </a:lnTo>
                <a:lnTo>
                  <a:pt x="47944" y="41372"/>
                </a:lnTo>
                <a:lnTo>
                  <a:pt x="47969" y="41571"/>
                </a:lnTo>
                <a:lnTo>
                  <a:pt x="47944" y="41746"/>
                </a:lnTo>
                <a:lnTo>
                  <a:pt x="47919" y="41920"/>
                </a:lnTo>
                <a:lnTo>
                  <a:pt x="47894" y="42094"/>
                </a:lnTo>
                <a:lnTo>
                  <a:pt x="47844" y="42268"/>
                </a:lnTo>
                <a:lnTo>
                  <a:pt x="47770" y="42443"/>
                </a:lnTo>
                <a:lnTo>
                  <a:pt x="47670" y="42617"/>
                </a:lnTo>
                <a:lnTo>
                  <a:pt x="47595" y="42766"/>
                </a:lnTo>
                <a:lnTo>
                  <a:pt x="47471" y="42916"/>
                </a:lnTo>
                <a:lnTo>
                  <a:pt x="47346" y="43040"/>
                </a:lnTo>
                <a:lnTo>
                  <a:pt x="47197" y="43165"/>
                </a:lnTo>
                <a:lnTo>
                  <a:pt x="47048" y="43289"/>
                </a:lnTo>
                <a:lnTo>
                  <a:pt x="47048" y="43289"/>
                </a:lnTo>
                <a:lnTo>
                  <a:pt x="46873" y="43389"/>
                </a:lnTo>
                <a:lnTo>
                  <a:pt x="46724" y="43463"/>
                </a:lnTo>
                <a:lnTo>
                  <a:pt x="46550" y="43513"/>
                </a:lnTo>
                <a:lnTo>
                  <a:pt x="46376" y="43563"/>
                </a:lnTo>
                <a:lnTo>
                  <a:pt x="46176" y="43613"/>
                </a:lnTo>
                <a:lnTo>
                  <a:pt x="46002" y="43613"/>
                </a:lnTo>
                <a:lnTo>
                  <a:pt x="45828" y="43613"/>
                </a:lnTo>
                <a:lnTo>
                  <a:pt x="45654" y="43613"/>
                </a:lnTo>
                <a:lnTo>
                  <a:pt x="45455" y="43588"/>
                </a:lnTo>
                <a:lnTo>
                  <a:pt x="45280" y="43538"/>
                </a:lnTo>
                <a:lnTo>
                  <a:pt x="45106" y="43463"/>
                </a:lnTo>
                <a:lnTo>
                  <a:pt x="44957" y="43389"/>
                </a:lnTo>
                <a:lnTo>
                  <a:pt x="44782" y="43289"/>
                </a:lnTo>
                <a:lnTo>
                  <a:pt x="44633" y="43190"/>
                </a:lnTo>
                <a:lnTo>
                  <a:pt x="44509" y="43065"/>
                </a:lnTo>
                <a:lnTo>
                  <a:pt x="44359" y="42916"/>
                </a:lnTo>
                <a:lnTo>
                  <a:pt x="26212" y="22205"/>
                </a:lnTo>
                <a:lnTo>
                  <a:pt x="26212" y="22205"/>
                </a:lnTo>
                <a:lnTo>
                  <a:pt x="25988" y="21956"/>
                </a:lnTo>
                <a:lnTo>
                  <a:pt x="25814" y="21707"/>
                </a:lnTo>
                <a:lnTo>
                  <a:pt x="25640" y="21458"/>
                </a:lnTo>
                <a:lnTo>
                  <a:pt x="25490" y="21184"/>
                </a:lnTo>
                <a:lnTo>
                  <a:pt x="25341" y="20910"/>
                </a:lnTo>
                <a:lnTo>
                  <a:pt x="25217" y="20636"/>
                </a:lnTo>
                <a:lnTo>
                  <a:pt x="25117" y="20363"/>
                </a:lnTo>
                <a:lnTo>
                  <a:pt x="25017" y="20064"/>
                </a:lnTo>
                <a:lnTo>
                  <a:pt x="24943" y="19790"/>
                </a:lnTo>
                <a:lnTo>
                  <a:pt x="24893" y="19491"/>
                </a:lnTo>
                <a:lnTo>
                  <a:pt x="24843" y="19193"/>
                </a:lnTo>
                <a:lnTo>
                  <a:pt x="24818" y="18894"/>
                </a:lnTo>
                <a:lnTo>
                  <a:pt x="24793" y="18620"/>
                </a:lnTo>
                <a:lnTo>
                  <a:pt x="24793" y="18321"/>
                </a:lnTo>
                <a:lnTo>
                  <a:pt x="24818" y="18023"/>
                </a:lnTo>
                <a:lnTo>
                  <a:pt x="24843" y="17724"/>
                </a:lnTo>
                <a:lnTo>
                  <a:pt x="24893" y="17425"/>
                </a:lnTo>
                <a:lnTo>
                  <a:pt x="24943" y="17151"/>
                </a:lnTo>
                <a:lnTo>
                  <a:pt x="25017" y="16853"/>
                </a:lnTo>
                <a:lnTo>
                  <a:pt x="25117" y="16579"/>
                </a:lnTo>
                <a:lnTo>
                  <a:pt x="25217" y="16305"/>
                </a:lnTo>
                <a:lnTo>
                  <a:pt x="25341" y="16031"/>
                </a:lnTo>
                <a:lnTo>
                  <a:pt x="25465" y="15782"/>
                </a:lnTo>
                <a:lnTo>
                  <a:pt x="25615" y="15508"/>
                </a:lnTo>
                <a:lnTo>
                  <a:pt x="25789" y="15259"/>
                </a:lnTo>
                <a:lnTo>
                  <a:pt x="25963" y="15011"/>
                </a:lnTo>
                <a:lnTo>
                  <a:pt x="26162" y="14786"/>
                </a:lnTo>
                <a:lnTo>
                  <a:pt x="26362" y="14562"/>
                </a:lnTo>
                <a:lnTo>
                  <a:pt x="26586" y="14338"/>
                </a:lnTo>
                <a:lnTo>
                  <a:pt x="26810" y="14139"/>
                </a:lnTo>
                <a:lnTo>
                  <a:pt x="27059" y="13940"/>
                </a:lnTo>
                <a:lnTo>
                  <a:pt x="27308" y="13741"/>
                </a:lnTo>
                <a:lnTo>
                  <a:pt x="27308" y="13741"/>
                </a:lnTo>
                <a:lnTo>
                  <a:pt x="27581" y="13567"/>
                </a:lnTo>
                <a:lnTo>
                  <a:pt x="27855" y="13417"/>
                </a:lnTo>
                <a:lnTo>
                  <a:pt x="28154" y="13293"/>
                </a:lnTo>
                <a:lnTo>
                  <a:pt x="28428" y="13168"/>
                </a:lnTo>
                <a:lnTo>
                  <a:pt x="28726" y="13069"/>
                </a:lnTo>
                <a:lnTo>
                  <a:pt x="29000" y="12994"/>
                </a:lnTo>
                <a:lnTo>
                  <a:pt x="29299" y="12920"/>
                </a:lnTo>
                <a:lnTo>
                  <a:pt x="29598" y="12870"/>
                </a:lnTo>
                <a:lnTo>
                  <a:pt x="29896" y="12820"/>
                </a:lnTo>
                <a:lnTo>
                  <a:pt x="30195" y="12795"/>
                </a:lnTo>
                <a:lnTo>
                  <a:pt x="30494" y="12795"/>
                </a:lnTo>
                <a:lnTo>
                  <a:pt x="30768" y="12795"/>
                </a:lnTo>
                <a:lnTo>
                  <a:pt x="31066" y="12820"/>
                </a:lnTo>
                <a:lnTo>
                  <a:pt x="31365" y="12870"/>
                </a:lnTo>
                <a:lnTo>
                  <a:pt x="31664" y="12920"/>
                </a:lnTo>
                <a:lnTo>
                  <a:pt x="31938" y="12994"/>
                </a:lnTo>
                <a:lnTo>
                  <a:pt x="32211" y="13069"/>
                </a:lnTo>
                <a:lnTo>
                  <a:pt x="32510" y="13168"/>
                </a:lnTo>
                <a:lnTo>
                  <a:pt x="32784" y="13268"/>
                </a:lnTo>
                <a:lnTo>
                  <a:pt x="33033" y="13417"/>
                </a:lnTo>
                <a:lnTo>
                  <a:pt x="33307" y="13542"/>
                </a:lnTo>
                <a:lnTo>
                  <a:pt x="33556" y="13691"/>
                </a:lnTo>
                <a:lnTo>
                  <a:pt x="33805" y="13865"/>
                </a:lnTo>
                <a:lnTo>
                  <a:pt x="34029" y="14040"/>
                </a:lnTo>
                <a:lnTo>
                  <a:pt x="34253" y="14239"/>
                </a:lnTo>
                <a:lnTo>
                  <a:pt x="34477" y="14438"/>
                </a:lnTo>
                <a:lnTo>
                  <a:pt x="34701" y="14662"/>
                </a:lnTo>
                <a:lnTo>
                  <a:pt x="34900" y="14911"/>
                </a:lnTo>
                <a:lnTo>
                  <a:pt x="35074" y="15135"/>
                </a:lnTo>
                <a:lnTo>
                  <a:pt x="35248" y="15409"/>
                </a:lnTo>
                <a:lnTo>
                  <a:pt x="35423" y="15683"/>
                </a:lnTo>
                <a:lnTo>
                  <a:pt x="35572" y="15956"/>
                </a:lnTo>
                <a:lnTo>
                  <a:pt x="35572" y="15956"/>
                </a:lnTo>
                <a:close/>
                <a:moveTo>
                  <a:pt x="22205" y="26212"/>
                </a:moveTo>
                <a:lnTo>
                  <a:pt x="42940" y="44359"/>
                </a:lnTo>
                <a:lnTo>
                  <a:pt x="42940" y="44359"/>
                </a:lnTo>
                <a:lnTo>
                  <a:pt x="43065" y="44509"/>
                </a:lnTo>
                <a:lnTo>
                  <a:pt x="43189" y="44633"/>
                </a:lnTo>
                <a:lnTo>
                  <a:pt x="43289" y="44783"/>
                </a:lnTo>
                <a:lnTo>
                  <a:pt x="43388" y="44957"/>
                </a:lnTo>
                <a:lnTo>
                  <a:pt x="43463" y="45106"/>
                </a:lnTo>
                <a:lnTo>
                  <a:pt x="43538" y="45281"/>
                </a:lnTo>
                <a:lnTo>
                  <a:pt x="43588" y="45455"/>
                </a:lnTo>
                <a:lnTo>
                  <a:pt x="43612" y="45629"/>
                </a:lnTo>
                <a:lnTo>
                  <a:pt x="43612" y="45828"/>
                </a:lnTo>
                <a:lnTo>
                  <a:pt x="43612" y="46002"/>
                </a:lnTo>
                <a:lnTo>
                  <a:pt x="43612" y="46177"/>
                </a:lnTo>
                <a:lnTo>
                  <a:pt x="43588" y="46376"/>
                </a:lnTo>
                <a:lnTo>
                  <a:pt x="43538" y="46550"/>
                </a:lnTo>
                <a:lnTo>
                  <a:pt x="43463" y="46724"/>
                </a:lnTo>
                <a:lnTo>
                  <a:pt x="43388" y="46874"/>
                </a:lnTo>
                <a:lnTo>
                  <a:pt x="43289" y="47048"/>
                </a:lnTo>
                <a:lnTo>
                  <a:pt x="43289" y="47048"/>
                </a:lnTo>
                <a:lnTo>
                  <a:pt x="43164" y="47197"/>
                </a:lnTo>
                <a:lnTo>
                  <a:pt x="43040" y="47347"/>
                </a:lnTo>
                <a:lnTo>
                  <a:pt x="42915" y="47471"/>
                </a:lnTo>
                <a:lnTo>
                  <a:pt x="42766" y="47571"/>
                </a:lnTo>
                <a:lnTo>
                  <a:pt x="42617" y="47670"/>
                </a:lnTo>
                <a:lnTo>
                  <a:pt x="42442" y="47770"/>
                </a:lnTo>
                <a:lnTo>
                  <a:pt x="42268" y="47845"/>
                </a:lnTo>
                <a:lnTo>
                  <a:pt x="42094" y="47894"/>
                </a:lnTo>
                <a:lnTo>
                  <a:pt x="41920" y="47919"/>
                </a:lnTo>
                <a:lnTo>
                  <a:pt x="41745" y="47944"/>
                </a:lnTo>
                <a:lnTo>
                  <a:pt x="41571" y="47969"/>
                </a:lnTo>
                <a:lnTo>
                  <a:pt x="41397" y="47944"/>
                </a:lnTo>
                <a:lnTo>
                  <a:pt x="41198" y="47919"/>
                </a:lnTo>
                <a:lnTo>
                  <a:pt x="41024" y="47894"/>
                </a:lnTo>
                <a:lnTo>
                  <a:pt x="40849" y="47820"/>
                </a:lnTo>
                <a:lnTo>
                  <a:pt x="40675" y="47745"/>
                </a:lnTo>
                <a:lnTo>
                  <a:pt x="15956" y="35572"/>
                </a:lnTo>
                <a:lnTo>
                  <a:pt x="15956" y="35572"/>
                </a:lnTo>
                <a:lnTo>
                  <a:pt x="15683" y="35423"/>
                </a:lnTo>
                <a:lnTo>
                  <a:pt x="15409" y="35249"/>
                </a:lnTo>
                <a:lnTo>
                  <a:pt x="15160" y="35074"/>
                </a:lnTo>
                <a:lnTo>
                  <a:pt x="14911" y="34900"/>
                </a:lnTo>
                <a:lnTo>
                  <a:pt x="14662" y="34701"/>
                </a:lnTo>
                <a:lnTo>
                  <a:pt x="14438" y="34477"/>
                </a:lnTo>
                <a:lnTo>
                  <a:pt x="14239" y="34253"/>
                </a:lnTo>
                <a:lnTo>
                  <a:pt x="14040" y="34029"/>
                </a:lnTo>
                <a:lnTo>
                  <a:pt x="13865" y="33805"/>
                </a:lnTo>
                <a:lnTo>
                  <a:pt x="13691" y="33556"/>
                </a:lnTo>
                <a:lnTo>
                  <a:pt x="13542" y="33307"/>
                </a:lnTo>
                <a:lnTo>
                  <a:pt x="13417" y="33033"/>
                </a:lnTo>
                <a:lnTo>
                  <a:pt x="13268" y="32759"/>
                </a:lnTo>
                <a:lnTo>
                  <a:pt x="13168" y="32510"/>
                </a:lnTo>
                <a:lnTo>
                  <a:pt x="13069" y="32212"/>
                </a:lnTo>
                <a:lnTo>
                  <a:pt x="12994" y="31938"/>
                </a:lnTo>
                <a:lnTo>
                  <a:pt x="12919" y="31664"/>
                </a:lnTo>
                <a:lnTo>
                  <a:pt x="12870" y="31365"/>
                </a:lnTo>
                <a:lnTo>
                  <a:pt x="12820" y="31067"/>
                </a:lnTo>
                <a:lnTo>
                  <a:pt x="12795" y="30768"/>
                </a:lnTo>
                <a:lnTo>
                  <a:pt x="12795" y="30494"/>
                </a:lnTo>
                <a:lnTo>
                  <a:pt x="12795" y="30195"/>
                </a:lnTo>
                <a:lnTo>
                  <a:pt x="12820" y="29897"/>
                </a:lnTo>
                <a:lnTo>
                  <a:pt x="12870" y="29598"/>
                </a:lnTo>
                <a:lnTo>
                  <a:pt x="12919" y="29299"/>
                </a:lnTo>
                <a:lnTo>
                  <a:pt x="12994" y="29000"/>
                </a:lnTo>
                <a:lnTo>
                  <a:pt x="13069" y="28702"/>
                </a:lnTo>
                <a:lnTo>
                  <a:pt x="13168" y="28428"/>
                </a:lnTo>
                <a:lnTo>
                  <a:pt x="13293" y="28154"/>
                </a:lnTo>
                <a:lnTo>
                  <a:pt x="13417" y="27855"/>
                </a:lnTo>
                <a:lnTo>
                  <a:pt x="13592" y="27582"/>
                </a:lnTo>
                <a:lnTo>
                  <a:pt x="13741" y="27308"/>
                </a:lnTo>
                <a:lnTo>
                  <a:pt x="13741" y="27308"/>
                </a:lnTo>
                <a:lnTo>
                  <a:pt x="13940" y="27059"/>
                </a:lnTo>
                <a:lnTo>
                  <a:pt x="14139" y="26810"/>
                </a:lnTo>
                <a:lnTo>
                  <a:pt x="14338" y="26586"/>
                </a:lnTo>
                <a:lnTo>
                  <a:pt x="14562" y="26362"/>
                </a:lnTo>
                <a:lnTo>
                  <a:pt x="14786" y="26163"/>
                </a:lnTo>
                <a:lnTo>
                  <a:pt x="15010" y="25963"/>
                </a:lnTo>
                <a:lnTo>
                  <a:pt x="15259" y="25789"/>
                </a:lnTo>
                <a:lnTo>
                  <a:pt x="15508" y="25615"/>
                </a:lnTo>
                <a:lnTo>
                  <a:pt x="15782" y="25466"/>
                </a:lnTo>
                <a:lnTo>
                  <a:pt x="16031" y="25341"/>
                </a:lnTo>
                <a:lnTo>
                  <a:pt x="16305" y="25217"/>
                </a:lnTo>
                <a:lnTo>
                  <a:pt x="16579" y="25117"/>
                </a:lnTo>
                <a:lnTo>
                  <a:pt x="16853" y="25018"/>
                </a:lnTo>
                <a:lnTo>
                  <a:pt x="17151" y="24943"/>
                </a:lnTo>
                <a:lnTo>
                  <a:pt x="17450" y="24893"/>
                </a:lnTo>
                <a:lnTo>
                  <a:pt x="17724" y="24843"/>
                </a:lnTo>
                <a:lnTo>
                  <a:pt x="18022" y="24818"/>
                </a:lnTo>
                <a:lnTo>
                  <a:pt x="18321" y="24794"/>
                </a:lnTo>
                <a:lnTo>
                  <a:pt x="18620" y="24794"/>
                </a:lnTo>
                <a:lnTo>
                  <a:pt x="18894" y="24818"/>
                </a:lnTo>
                <a:lnTo>
                  <a:pt x="19192" y="24843"/>
                </a:lnTo>
                <a:lnTo>
                  <a:pt x="19491" y="24893"/>
                </a:lnTo>
                <a:lnTo>
                  <a:pt x="19790" y="24943"/>
                </a:lnTo>
                <a:lnTo>
                  <a:pt x="20064" y="25018"/>
                </a:lnTo>
                <a:lnTo>
                  <a:pt x="20362" y="25117"/>
                </a:lnTo>
                <a:lnTo>
                  <a:pt x="20636" y="25217"/>
                </a:lnTo>
                <a:lnTo>
                  <a:pt x="20910" y="25341"/>
                </a:lnTo>
                <a:lnTo>
                  <a:pt x="21184" y="25491"/>
                </a:lnTo>
                <a:lnTo>
                  <a:pt x="21458" y="25640"/>
                </a:lnTo>
                <a:lnTo>
                  <a:pt x="21707" y="25814"/>
                </a:lnTo>
                <a:lnTo>
                  <a:pt x="21980" y="25988"/>
                </a:lnTo>
                <a:lnTo>
                  <a:pt x="22205" y="26212"/>
                </a:lnTo>
                <a:lnTo>
                  <a:pt x="22205" y="26212"/>
                </a:lnTo>
                <a:close/>
                <a:moveTo>
                  <a:pt x="13791" y="40775"/>
                </a:moveTo>
                <a:lnTo>
                  <a:pt x="39879" y="49637"/>
                </a:lnTo>
                <a:lnTo>
                  <a:pt x="39879" y="49637"/>
                </a:lnTo>
                <a:lnTo>
                  <a:pt x="40078" y="49711"/>
                </a:lnTo>
                <a:lnTo>
                  <a:pt x="40227" y="49786"/>
                </a:lnTo>
                <a:lnTo>
                  <a:pt x="40401" y="49886"/>
                </a:lnTo>
                <a:lnTo>
                  <a:pt x="40551" y="49985"/>
                </a:lnTo>
                <a:lnTo>
                  <a:pt x="40675" y="50110"/>
                </a:lnTo>
                <a:lnTo>
                  <a:pt x="40800" y="50259"/>
                </a:lnTo>
                <a:lnTo>
                  <a:pt x="40899" y="50384"/>
                </a:lnTo>
                <a:lnTo>
                  <a:pt x="40999" y="50558"/>
                </a:lnTo>
                <a:lnTo>
                  <a:pt x="41098" y="50707"/>
                </a:lnTo>
                <a:lnTo>
                  <a:pt x="41148" y="50881"/>
                </a:lnTo>
                <a:lnTo>
                  <a:pt x="41223" y="51056"/>
                </a:lnTo>
                <a:lnTo>
                  <a:pt x="41248" y="51230"/>
                </a:lnTo>
                <a:lnTo>
                  <a:pt x="41273" y="51404"/>
                </a:lnTo>
                <a:lnTo>
                  <a:pt x="41273" y="51603"/>
                </a:lnTo>
                <a:lnTo>
                  <a:pt x="41273" y="51778"/>
                </a:lnTo>
                <a:lnTo>
                  <a:pt x="41248" y="51977"/>
                </a:lnTo>
                <a:lnTo>
                  <a:pt x="41248" y="51977"/>
                </a:lnTo>
                <a:lnTo>
                  <a:pt x="41198" y="52151"/>
                </a:lnTo>
                <a:lnTo>
                  <a:pt x="41123" y="52325"/>
                </a:lnTo>
                <a:lnTo>
                  <a:pt x="41048" y="52500"/>
                </a:lnTo>
                <a:lnTo>
                  <a:pt x="40974" y="52674"/>
                </a:lnTo>
                <a:lnTo>
                  <a:pt x="40849" y="52823"/>
                </a:lnTo>
                <a:lnTo>
                  <a:pt x="40750" y="52948"/>
                </a:lnTo>
                <a:lnTo>
                  <a:pt x="40625" y="53072"/>
                </a:lnTo>
                <a:lnTo>
                  <a:pt x="40476" y="53197"/>
                </a:lnTo>
                <a:lnTo>
                  <a:pt x="40327" y="53296"/>
                </a:lnTo>
                <a:lnTo>
                  <a:pt x="40177" y="53396"/>
                </a:lnTo>
                <a:lnTo>
                  <a:pt x="40003" y="53470"/>
                </a:lnTo>
                <a:lnTo>
                  <a:pt x="39829" y="53520"/>
                </a:lnTo>
                <a:lnTo>
                  <a:pt x="39654" y="53570"/>
                </a:lnTo>
                <a:lnTo>
                  <a:pt x="39480" y="53620"/>
                </a:lnTo>
                <a:lnTo>
                  <a:pt x="39281" y="53620"/>
                </a:lnTo>
                <a:lnTo>
                  <a:pt x="39107" y="53620"/>
                </a:lnTo>
                <a:lnTo>
                  <a:pt x="11600" y="51827"/>
                </a:lnTo>
                <a:lnTo>
                  <a:pt x="11600" y="51827"/>
                </a:lnTo>
                <a:lnTo>
                  <a:pt x="11277" y="51778"/>
                </a:lnTo>
                <a:lnTo>
                  <a:pt x="10978" y="51753"/>
                </a:lnTo>
                <a:lnTo>
                  <a:pt x="10679" y="51678"/>
                </a:lnTo>
                <a:lnTo>
                  <a:pt x="10380" y="51603"/>
                </a:lnTo>
                <a:lnTo>
                  <a:pt x="10082" y="51504"/>
                </a:lnTo>
                <a:lnTo>
                  <a:pt x="9808" y="51404"/>
                </a:lnTo>
                <a:lnTo>
                  <a:pt x="9509" y="51280"/>
                </a:lnTo>
                <a:lnTo>
                  <a:pt x="9260" y="51130"/>
                </a:lnTo>
                <a:lnTo>
                  <a:pt x="8986" y="50981"/>
                </a:lnTo>
                <a:lnTo>
                  <a:pt x="8737" y="50832"/>
                </a:lnTo>
                <a:lnTo>
                  <a:pt x="8513" y="50657"/>
                </a:lnTo>
                <a:lnTo>
                  <a:pt x="8289" y="50458"/>
                </a:lnTo>
                <a:lnTo>
                  <a:pt x="8065" y="50259"/>
                </a:lnTo>
                <a:lnTo>
                  <a:pt x="7841" y="50060"/>
                </a:lnTo>
                <a:lnTo>
                  <a:pt x="7667" y="49836"/>
                </a:lnTo>
                <a:lnTo>
                  <a:pt x="7468" y="49612"/>
                </a:lnTo>
                <a:lnTo>
                  <a:pt x="7294" y="49363"/>
                </a:lnTo>
                <a:lnTo>
                  <a:pt x="7144" y="49114"/>
                </a:lnTo>
                <a:lnTo>
                  <a:pt x="6995" y="48865"/>
                </a:lnTo>
                <a:lnTo>
                  <a:pt x="6846" y="48616"/>
                </a:lnTo>
                <a:lnTo>
                  <a:pt x="6746" y="48342"/>
                </a:lnTo>
                <a:lnTo>
                  <a:pt x="6622" y="48069"/>
                </a:lnTo>
                <a:lnTo>
                  <a:pt x="6522" y="47770"/>
                </a:lnTo>
                <a:lnTo>
                  <a:pt x="6447" y="47496"/>
                </a:lnTo>
                <a:lnTo>
                  <a:pt x="6397" y="47197"/>
                </a:lnTo>
                <a:lnTo>
                  <a:pt x="6348" y="46899"/>
                </a:lnTo>
                <a:lnTo>
                  <a:pt x="6323" y="46600"/>
                </a:lnTo>
                <a:lnTo>
                  <a:pt x="6298" y="46301"/>
                </a:lnTo>
                <a:lnTo>
                  <a:pt x="6298" y="45978"/>
                </a:lnTo>
                <a:lnTo>
                  <a:pt x="6323" y="45679"/>
                </a:lnTo>
                <a:lnTo>
                  <a:pt x="6348" y="45355"/>
                </a:lnTo>
                <a:lnTo>
                  <a:pt x="6397" y="45032"/>
                </a:lnTo>
                <a:lnTo>
                  <a:pt x="6397" y="45032"/>
                </a:lnTo>
                <a:lnTo>
                  <a:pt x="6472" y="44733"/>
                </a:lnTo>
                <a:lnTo>
                  <a:pt x="6572" y="44434"/>
                </a:lnTo>
                <a:lnTo>
                  <a:pt x="6671" y="44135"/>
                </a:lnTo>
                <a:lnTo>
                  <a:pt x="6771" y="43862"/>
                </a:lnTo>
                <a:lnTo>
                  <a:pt x="6920" y="43563"/>
                </a:lnTo>
                <a:lnTo>
                  <a:pt x="7070" y="43314"/>
                </a:lnTo>
                <a:lnTo>
                  <a:pt x="7219" y="43040"/>
                </a:lnTo>
                <a:lnTo>
                  <a:pt x="7393" y="42816"/>
                </a:lnTo>
                <a:lnTo>
                  <a:pt x="7567" y="42567"/>
                </a:lnTo>
                <a:lnTo>
                  <a:pt x="7767" y="42343"/>
                </a:lnTo>
                <a:lnTo>
                  <a:pt x="7966" y="42119"/>
                </a:lnTo>
                <a:lnTo>
                  <a:pt x="8190" y="41920"/>
                </a:lnTo>
                <a:lnTo>
                  <a:pt x="8414" y="41746"/>
                </a:lnTo>
                <a:lnTo>
                  <a:pt x="8638" y="41547"/>
                </a:lnTo>
                <a:lnTo>
                  <a:pt x="8887" y="41397"/>
                </a:lnTo>
                <a:lnTo>
                  <a:pt x="9136" y="41248"/>
                </a:lnTo>
                <a:lnTo>
                  <a:pt x="9385" y="41098"/>
                </a:lnTo>
                <a:lnTo>
                  <a:pt x="9658" y="40974"/>
                </a:lnTo>
                <a:lnTo>
                  <a:pt x="9932" y="40850"/>
                </a:lnTo>
                <a:lnTo>
                  <a:pt x="10206" y="40750"/>
                </a:lnTo>
                <a:lnTo>
                  <a:pt x="10505" y="40675"/>
                </a:lnTo>
                <a:lnTo>
                  <a:pt x="10779" y="40601"/>
                </a:lnTo>
                <a:lnTo>
                  <a:pt x="11077" y="40551"/>
                </a:lnTo>
                <a:lnTo>
                  <a:pt x="11376" y="40501"/>
                </a:lnTo>
                <a:lnTo>
                  <a:pt x="11675" y="40476"/>
                </a:lnTo>
                <a:lnTo>
                  <a:pt x="11974" y="40476"/>
                </a:lnTo>
                <a:lnTo>
                  <a:pt x="12272" y="40476"/>
                </a:lnTo>
                <a:lnTo>
                  <a:pt x="12571" y="40501"/>
                </a:lnTo>
                <a:lnTo>
                  <a:pt x="12895" y="40551"/>
                </a:lnTo>
                <a:lnTo>
                  <a:pt x="13193" y="40601"/>
                </a:lnTo>
                <a:lnTo>
                  <a:pt x="13492" y="40675"/>
                </a:lnTo>
                <a:lnTo>
                  <a:pt x="13791" y="40775"/>
                </a:lnTo>
                <a:lnTo>
                  <a:pt x="13791" y="40775"/>
                </a:lnTo>
                <a:close/>
                <a:moveTo>
                  <a:pt x="11600" y="57453"/>
                </a:moveTo>
                <a:lnTo>
                  <a:pt x="39107" y="55661"/>
                </a:lnTo>
                <a:lnTo>
                  <a:pt x="39107" y="55661"/>
                </a:lnTo>
                <a:lnTo>
                  <a:pt x="39281" y="55661"/>
                </a:lnTo>
                <a:lnTo>
                  <a:pt x="39480" y="55661"/>
                </a:lnTo>
                <a:lnTo>
                  <a:pt x="39654" y="55686"/>
                </a:lnTo>
                <a:lnTo>
                  <a:pt x="39829" y="55736"/>
                </a:lnTo>
                <a:lnTo>
                  <a:pt x="40003" y="55810"/>
                </a:lnTo>
                <a:lnTo>
                  <a:pt x="40177" y="55885"/>
                </a:lnTo>
                <a:lnTo>
                  <a:pt x="40327" y="55960"/>
                </a:lnTo>
                <a:lnTo>
                  <a:pt x="40476" y="56084"/>
                </a:lnTo>
                <a:lnTo>
                  <a:pt x="40625" y="56184"/>
                </a:lnTo>
                <a:lnTo>
                  <a:pt x="40750" y="56308"/>
                </a:lnTo>
                <a:lnTo>
                  <a:pt x="40849" y="56458"/>
                </a:lnTo>
                <a:lnTo>
                  <a:pt x="40974" y="56607"/>
                </a:lnTo>
                <a:lnTo>
                  <a:pt x="41048" y="56781"/>
                </a:lnTo>
                <a:lnTo>
                  <a:pt x="41123" y="56930"/>
                </a:lnTo>
                <a:lnTo>
                  <a:pt x="41198" y="57105"/>
                </a:lnTo>
                <a:lnTo>
                  <a:pt x="41248" y="57304"/>
                </a:lnTo>
                <a:lnTo>
                  <a:pt x="41248" y="57304"/>
                </a:lnTo>
                <a:lnTo>
                  <a:pt x="41273" y="57503"/>
                </a:lnTo>
                <a:lnTo>
                  <a:pt x="41273" y="57677"/>
                </a:lnTo>
                <a:lnTo>
                  <a:pt x="41273" y="57876"/>
                </a:lnTo>
                <a:lnTo>
                  <a:pt x="41248" y="58051"/>
                </a:lnTo>
                <a:lnTo>
                  <a:pt x="41223" y="58225"/>
                </a:lnTo>
                <a:lnTo>
                  <a:pt x="41148" y="58399"/>
                </a:lnTo>
                <a:lnTo>
                  <a:pt x="41098" y="58573"/>
                </a:lnTo>
                <a:lnTo>
                  <a:pt x="40999" y="58723"/>
                </a:lnTo>
                <a:lnTo>
                  <a:pt x="40899" y="58872"/>
                </a:lnTo>
                <a:lnTo>
                  <a:pt x="40800" y="59022"/>
                </a:lnTo>
                <a:lnTo>
                  <a:pt x="40675" y="59146"/>
                </a:lnTo>
                <a:lnTo>
                  <a:pt x="40551" y="59270"/>
                </a:lnTo>
                <a:lnTo>
                  <a:pt x="40401" y="59395"/>
                </a:lnTo>
                <a:lnTo>
                  <a:pt x="40227" y="59494"/>
                </a:lnTo>
                <a:lnTo>
                  <a:pt x="40078" y="59569"/>
                </a:lnTo>
                <a:lnTo>
                  <a:pt x="39879" y="59644"/>
                </a:lnTo>
                <a:lnTo>
                  <a:pt x="13791" y="68506"/>
                </a:lnTo>
                <a:lnTo>
                  <a:pt x="13791" y="68506"/>
                </a:lnTo>
                <a:lnTo>
                  <a:pt x="13492" y="68605"/>
                </a:lnTo>
                <a:lnTo>
                  <a:pt x="13193" y="68680"/>
                </a:lnTo>
                <a:lnTo>
                  <a:pt x="12895" y="68730"/>
                </a:lnTo>
                <a:lnTo>
                  <a:pt x="12571" y="68780"/>
                </a:lnTo>
                <a:lnTo>
                  <a:pt x="12272" y="68804"/>
                </a:lnTo>
                <a:lnTo>
                  <a:pt x="11974" y="68804"/>
                </a:lnTo>
                <a:lnTo>
                  <a:pt x="11675" y="68804"/>
                </a:lnTo>
                <a:lnTo>
                  <a:pt x="11376" y="68780"/>
                </a:lnTo>
                <a:lnTo>
                  <a:pt x="11077" y="68730"/>
                </a:lnTo>
                <a:lnTo>
                  <a:pt x="10779" y="68680"/>
                </a:lnTo>
                <a:lnTo>
                  <a:pt x="10505" y="68605"/>
                </a:lnTo>
                <a:lnTo>
                  <a:pt x="10206" y="68531"/>
                </a:lnTo>
                <a:lnTo>
                  <a:pt x="9932" y="68431"/>
                </a:lnTo>
                <a:lnTo>
                  <a:pt x="9658" y="68307"/>
                </a:lnTo>
                <a:lnTo>
                  <a:pt x="9385" y="68182"/>
                </a:lnTo>
                <a:lnTo>
                  <a:pt x="9136" y="68033"/>
                </a:lnTo>
                <a:lnTo>
                  <a:pt x="8887" y="67883"/>
                </a:lnTo>
                <a:lnTo>
                  <a:pt x="8638" y="67709"/>
                </a:lnTo>
                <a:lnTo>
                  <a:pt x="8414" y="67535"/>
                </a:lnTo>
                <a:lnTo>
                  <a:pt x="8190" y="67361"/>
                </a:lnTo>
                <a:lnTo>
                  <a:pt x="7966" y="67137"/>
                </a:lnTo>
                <a:lnTo>
                  <a:pt x="7767" y="66938"/>
                </a:lnTo>
                <a:lnTo>
                  <a:pt x="7567" y="66713"/>
                </a:lnTo>
                <a:lnTo>
                  <a:pt x="7393" y="66465"/>
                </a:lnTo>
                <a:lnTo>
                  <a:pt x="7219" y="66216"/>
                </a:lnTo>
                <a:lnTo>
                  <a:pt x="7070" y="65967"/>
                </a:lnTo>
                <a:lnTo>
                  <a:pt x="6920" y="65693"/>
                </a:lnTo>
                <a:lnTo>
                  <a:pt x="6771" y="65419"/>
                </a:lnTo>
                <a:lnTo>
                  <a:pt x="6671" y="65145"/>
                </a:lnTo>
                <a:lnTo>
                  <a:pt x="6572" y="64846"/>
                </a:lnTo>
                <a:lnTo>
                  <a:pt x="6472" y="64548"/>
                </a:lnTo>
                <a:lnTo>
                  <a:pt x="6397" y="64224"/>
                </a:lnTo>
                <a:lnTo>
                  <a:pt x="6397" y="64224"/>
                </a:lnTo>
                <a:lnTo>
                  <a:pt x="6348" y="63925"/>
                </a:lnTo>
                <a:lnTo>
                  <a:pt x="6323" y="63602"/>
                </a:lnTo>
                <a:lnTo>
                  <a:pt x="6298" y="63303"/>
                </a:lnTo>
                <a:lnTo>
                  <a:pt x="6298" y="62980"/>
                </a:lnTo>
                <a:lnTo>
                  <a:pt x="6323" y="62681"/>
                </a:lnTo>
                <a:lnTo>
                  <a:pt x="6348" y="62382"/>
                </a:lnTo>
                <a:lnTo>
                  <a:pt x="6397" y="62083"/>
                </a:lnTo>
                <a:lnTo>
                  <a:pt x="6447" y="61785"/>
                </a:lnTo>
                <a:lnTo>
                  <a:pt x="6522" y="61511"/>
                </a:lnTo>
                <a:lnTo>
                  <a:pt x="6622" y="61212"/>
                </a:lnTo>
                <a:lnTo>
                  <a:pt x="6746" y="60938"/>
                </a:lnTo>
                <a:lnTo>
                  <a:pt x="6846" y="60664"/>
                </a:lnTo>
                <a:lnTo>
                  <a:pt x="6995" y="60416"/>
                </a:lnTo>
                <a:lnTo>
                  <a:pt x="7144" y="60142"/>
                </a:lnTo>
                <a:lnTo>
                  <a:pt x="7294" y="59918"/>
                </a:lnTo>
                <a:lnTo>
                  <a:pt x="7468" y="59669"/>
                </a:lnTo>
                <a:lnTo>
                  <a:pt x="7667" y="59445"/>
                </a:lnTo>
                <a:lnTo>
                  <a:pt x="7841" y="59221"/>
                </a:lnTo>
                <a:lnTo>
                  <a:pt x="8065" y="59022"/>
                </a:lnTo>
                <a:lnTo>
                  <a:pt x="8289" y="58822"/>
                </a:lnTo>
                <a:lnTo>
                  <a:pt x="8513" y="58623"/>
                </a:lnTo>
                <a:lnTo>
                  <a:pt x="8737" y="58449"/>
                </a:lnTo>
                <a:lnTo>
                  <a:pt x="8986" y="58300"/>
                </a:lnTo>
                <a:lnTo>
                  <a:pt x="9260" y="58150"/>
                </a:lnTo>
                <a:lnTo>
                  <a:pt x="9509" y="58001"/>
                </a:lnTo>
                <a:lnTo>
                  <a:pt x="9808" y="57876"/>
                </a:lnTo>
                <a:lnTo>
                  <a:pt x="10082" y="57777"/>
                </a:lnTo>
                <a:lnTo>
                  <a:pt x="10380" y="57677"/>
                </a:lnTo>
                <a:lnTo>
                  <a:pt x="10679" y="57603"/>
                </a:lnTo>
                <a:lnTo>
                  <a:pt x="10978" y="57528"/>
                </a:lnTo>
                <a:lnTo>
                  <a:pt x="11277" y="57478"/>
                </a:lnTo>
                <a:lnTo>
                  <a:pt x="11600" y="57453"/>
                </a:lnTo>
                <a:lnTo>
                  <a:pt x="11600" y="57453"/>
                </a:lnTo>
                <a:close/>
                <a:moveTo>
                  <a:pt x="15956" y="73708"/>
                </a:moveTo>
                <a:lnTo>
                  <a:pt x="40675" y="61536"/>
                </a:lnTo>
                <a:lnTo>
                  <a:pt x="40675" y="61536"/>
                </a:lnTo>
                <a:lnTo>
                  <a:pt x="40849" y="61461"/>
                </a:lnTo>
                <a:lnTo>
                  <a:pt x="41024" y="61386"/>
                </a:lnTo>
                <a:lnTo>
                  <a:pt x="41198" y="61337"/>
                </a:lnTo>
                <a:lnTo>
                  <a:pt x="41397" y="61312"/>
                </a:lnTo>
                <a:lnTo>
                  <a:pt x="41571" y="61312"/>
                </a:lnTo>
                <a:lnTo>
                  <a:pt x="41745" y="61312"/>
                </a:lnTo>
                <a:lnTo>
                  <a:pt x="41920" y="61337"/>
                </a:lnTo>
                <a:lnTo>
                  <a:pt x="42094" y="61386"/>
                </a:lnTo>
                <a:lnTo>
                  <a:pt x="42268" y="61436"/>
                </a:lnTo>
                <a:lnTo>
                  <a:pt x="42442" y="61511"/>
                </a:lnTo>
                <a:lnTo>
                  <a:pt x="42617" y="61585"/>
                </a:lnTo>
                <a:lnTo>
                  <a:pt x="42766" y="61685"/>
                </a:lnTo>
                <a:lnTo>
                  <a:pt x="42915" y="61810"/>
                </a:lnTo>
                <a:lnTo>
                  <a:pt x="43040" y="61934"/>
                </a:lnTo>
                <a:lnTo>
                  <a:pt x="43164" y="62083"/>
                </a:lnTo>
                <a:lnTo>
                  <a:pt x="43289" y="62233"/>
                </a:lnTo>
                <a:lnTo>
                  <a:pt x="43289" y="62233"/>
                </a:lnTo>
                <a:lnTo>
                  <a:pt x="43388" y="62382"/>
                </a:lnTo>
                <a:lnTo>
                  <a:pt x="43463" y="62556"/>
                </a:lnTo>
                <a:lnTo>
                  <a:pt x="43538" y="62731"/>
                </a:lnTo>
                <a:lnTo>
                  <a:pt x="43588" y="62905"/>
                </a:lnTo>
                <a:lnTo>
                  <a:pt x="43612" y="63079"/>
                </a:lnTo>
                <a:lnTo>
                  <a:pt x="43612" y="63278"/>
                </a:lnTo>
                <a:lnTo>
                  <a:pt x="43612" y="63452"/>
                </a:lnTo>
                <a:lnTo>
                  <a:pt x="43612" y="63627"/>
                </a:lnTo>
                <a:lnTo>
                  <a:pt x="43588" y="63801"/>
                </a:lnTo>
                <a:lnTo>
                  <a:pt x="43538" y="63975"/>
                </a:lnTo>
                <a:lnTo>
                  <a:pt x="43463" y="64149"/>
                </a:lnTo>
                <a:lnTo>
                  <a:pt x="43388" y="64324"/>
                </a:lnTo>
                <a:lnTo>
                  <a:pt x="43289" y="64473"/>
                </a:lnTo>
                <a:lnTo>
                  <a:pt x="43189" y="64622"/>
                </a:lnTo>
                <a:lnTo>
                  <a:pt x="43065" y="64772"/>
                </a:lnTo>
                <a:lnTo>
                  <a:pt x="42940" y="64896"/>
                </a:lnTo>
                <a:lnTo>
                  <a:pt x="22205" y="83068"/>
                </a:lnTo>
                <a:lnTo>
                  <a:pt x="22205" y="83068"/>
                </a:lnTo>
                <a:lnTo>
                  <a:pt x="21980" y="83267"/>
                </a:lnTo>
                <a:lnTo>
                  <a:pt x="21707" y="83467"/>
                </a:lnTo>
                <a:lnTo>
                  <a:pt x="21458" y="83641"/>
                </a:lnTo>
                <a:lnTo>
                  <a:pt x="21184" y="83790"/>
                </a:lnTo>
                <a:lnTo>
                  <a:pt x="20910" y="83939"/>
                </a:lnTo>
                <a:lnTo>
                  <a:pt x="20636" y="84064"/>
                </a:lnTo>
                <a:lnTo>
                  <a:pt x="20362" y="84164"/>
                </a:lnTo>
                <a:lnTo>
                  <a:pt x="20064" y="84263"/>
                </a:lnTo>
                <a:lnTo>
                  <a:pt x="19790" y="84338"/>
                </a:lnTo>
                <a:lnTo>
                  <a:pt x="19491" y="84388"/>
                </a:lnTo>
                <a:lnTo>
                  <a:pt x="19192" y="84437"/>
                </a:lnTo>
                <a:lnTo>
                  <a:pt x="18894" y="84462"/>
                </a:lnTo>
                <a:lnTo>
                  <a:pt x="18620" y="84487"/>
                </a:lnTo>
                <a:lnTo>
                  <a:pt x="18321" y="84487"/>
                </a:lnTo>
                <a:lnTo>
                  <a:pt x="18022" y="84462"/>
                </a:lnTo>
                <a:lnTo>
                  <a:pt x="17724" y="84437"/>
                </a:lnTo>
                <a:lnTo>
                  <a:pt x="17450" y="84388"/>
                </a:lnTo>
                <a:lnTo>
                  <a:pt x="17151" y="84313"/>
                </a:lnTo>
                <a:lnTo>
                  <a:pt x="16877" y="84238"/>
                </a:lnTo>
                <a:lnTo>
                  <a:pt x="16579" y="84164"/>
                </a:lnTo>
                <a:lnTo>
                  <a:pt x="16305" y="84064"/>
                </a:lnTo>
                <a:lnTo>
                  <a:pt x="16031" y="83939"/>
                </a:lnTo>
                <a:lnTo>
                  <a:pt x="15782" y="83790"/>
                </a:lnTo>
                <a:lnTo>
                  <a:pt x="15508" y="83641"/>
                </a:lnTo>
                <a:lnTo>
                  <a:pt x="15259" y="83491"/>
                </a:lnTo>
                <a:lnTo>
                  <a:pt x="15010" y="83317"/>
                </a:lnTo>
                <a:lnTo>
                  <a:pt x="14786" y="83118"/>
                </a:lnTo>
                <a:lnTo>
                  <a:pt x="14562" y="82919"/>
                </a:lnTo>
                <a:lnTo>
                  <a:pt x="14338" y="82695"/>
                </a:lnTo>
                <a:lnTo>
                  <a:pt x="14139" y="82471"/>
                </a:lnTo>
                <a:lnTo>
                  <a:pt x="13940" y="82222"/>
                </a:lnTo>
                <a:lnTo>
                  <a:pt x="13741" y="81948"/>
                </a:lnTo>
                <a:lnTo>
                  <a:pt x="13741" y="81948"/>
                </a:lnTo>
                <a:lnTo>
                  <a:pt x="13592" y="81699"/>
                </a:lnTo>
                <a:lnTo>
                  <a:pt x="13417" y="81400"/>
                </a:lnTo>
                <a:lnTo>
                  <a:pt x="13293" y="81127"/>
                </a:lnTo>
                <a:lnTo>
                  <a:pt x="13168" y="80853"/>
                </a:lnTo>
                <a:lnTo>
                  <a:pt x="13069" y="80554"/>
                </a:lnTo>
                <a:lnTo>
                  <a:pt x="12994" y="80280"/>
                </a:lnTo>
                <a:lnTo>
                  <a:pt x="12919" y="79981"/>
                </a:lnTo>
                <a:lnTo>
                  <a:pt x="12870" y="79683"/>
                </a:lnTo>
                <a:lnTo>
                  <a:pt x="12820" y="79384"/>
                </a:lnTo>
                <a:lnTo>
                  <a:pt x="12795" y="79085"/>
                </a:lnTo>
                <a:lnTo>
                  <a:pt x="12795" y="78787"/>
                </a:lnTo>
                <a:lnTo>
                  <a:pt x="12795" y="78488"/>
                </a:lnTo>
                <a:lnTo>
                  <a:pt x="12820" y="78214"/>
                </a:lnTo>
                <a:lnTo>
                  <a:pt x="12870" y="77915"/>
                </a:lnTo>
                <a:lnTo>
                  <a:pt x="12919" y="77617"/>
                </a:lnTo>
                <a:lnTo>
                  <a:pt x="12994" y="77343"/>
                </a:lnTo>
                <a:lnTo>
                  <a:pt x="13069" y="77044"/>
                </a:lnTo>
                <a:lnTo>
                  <a:pt x="13168" y="76770"/>
                </a:lnTo>
                <a:lnTo>
                  <a:pt x="13268" y="76496"/>
                </a:lnTo>
                <a:lnTo>
                  <a:pt x="13417" y="76248"/>
                </a:lnTo>
                <a:lnTo>
                  <a:pt x="13542" y="75974"/>
                </a:lnTo>
                <a:lnTo>
                  <a:pt x="13691" y="75725"/>
                </a:lnTo>
                <a:lnTo>
                  <a:pt x="13865" y="75476"/>
                </a:lnTo>
                <a:lnTo>
                  <a:pt x="14040" y="75252"/>
                </a:lnTo>
                <a:lnTo>
                  <a:pt x="14239" y="75003"/>
                </a:lnTo>
                <a:lnTo>
                  <a:pt x="14438" y="74804"/>
                </a:lnTo>
                <a:lnTo>
                  <a:pt x="14662" y="74580"/>
                </a:lnTo>
                <a:lnTo>
                  <a:pt x="14911" y="74381"/>
                </a:lnTo>
                <a:lnTo>
                  <a:pt x="15160" y="74206"/>
                </a:lnTo>
                <a:lnTo>
                  <a:pt x="15409" y="74032"/>
                </a:lnTo>
                <a:lnTo>
                  <a:pt x="15683" y="73858"/>
                </a:lnTo>
                <a:lnTo>
                  <a:pt x="15956" y="73708"/>
                </a:lnTo>
                <a:lnTo>
                  <a:pt x="15956" y="73708"/>
                </a:lnTo>
                <a:close/>
                <a:moveTo>
                  <a:pt x="26212" y="87051"/>
                </a:moveTo>
                <a:lnTo>
                  <a:pt x="44359" y="66340"/>
                </a:lnTo>
                <a:lnTo>
                  <a:pt x="44359" y="66340"/>
                </a:lnTo>
                <a:lnTo>
                  <a:pt x="44509" y="66216"/>
                </a:lnTo>
                <a:lnTo>
                  <a:pt x="44633" y="66091"/>
                </a:lnTo>
                <a:lnTo>
                  <a:pt x="44782" y="65967"/>
                </a:lnTo>
                <a:lnTo>
                  <a:pt x="44957" y="65892"/>
                </a:lnTo>
                <a:lnTo>
                  <a:pt x="45106" y="65817"/>
                </a:lnTo>
                <a:lnTo>
                  <a:pt x="45280" y="65743"/>
                </a:lnTo>
                <a:lnTo>
                  <a:pt x="45455" y="65693"/>
                </a:lnTo>
                <a:lnTo>
                  <a:pt x="45654" y="65668"/>
                </a:lnTo>
                <a:lnTo>
                  <a:pt x="45828" y="65643"/>
                </a:lnTo>
                <a:lnTo>
                  <a:pt x="46002" y="65643"/>
                </a:lnTo>
                <a:lnTo>
                  <a:pt x="46176" y="65668"/>
                </a:lnTo>
                <a:lnTo>
                  <a:pt x="46376" y="65693"/>
                </a:lnTo>
                <a:lnTo>
                  <a:pt x="46550" y="65743"/>
                </a:lnTo>
                <a:lnTo>
                  <a:pt x="46724" y="65817"/>
                </a:lnTo>
                <a:lnTo>
                  <a:pt x="46873" y="65892"/>
                </a:lnTo>
                <a:lnTo>
                  <a:pt x="47048" y="65992"/>
                </a:lnTo>
                <a:lnTo>
                  <a:pt x="47048" y="65992"/>
                </a:lnTo>
                <a:lnTo>
                  <a:pt x="47197" y="66116"/>
                </a:lnTo>
                <a:lnTo>
                  <a:pt x="47346" y="66241"/>
                </a:lnTo>
                <a:lnTo>
                  <a:pt x="47471" y="66365"/>
                </a:lnTo>
                <a:lnTo>
                  <a:pt x="47595" y="66514"/>
                </a:lnTo>
                <a:lnTo>
                  <a:pt x="47670" y="66664"/>
                </a:lnTo>
                <a:lnTo>
                  <a:pt x="47770" y="66838"/>
                </a:lnTo>
                <a:lnTo>
                  <a:pt x="47844" y="66987"/>
                </a:lnTo>
                <a:lnTo>
                  <a:pt x="47894" y="67162"/>
                </a:lnTo>
                <a:lnTo>
                  <a:pt x="47919" y="67336"/>
                </a:lnTo>
                <a:lnTo>
                  <a:pt x="47944" y="67535"/>
                </a:lnTo>
                <a:lnTo>
                  <a:pt x="47969" y="67709"/>
                </a:lnTo>
                <a:lnTo>
                  <a:pt x="47944" y="67883"/>
                </a:lnTo>
                <a:lnTo>
                  <a:pt x="47919" y="68083"/>
                </a:lnTo>
                <a:lnTo>
                  <a:pt x="47894" y="68257"/>
                </a:lnTo>
                <a:lnTo>
                  <a:pt x="47819" y="68431"/>
                </a:lnTo>
                <a:lnTo>
                  <a:pt x="47745" y="68605"/>
                </a:lnTo>
                <a:lnTo>
                  <a:pt x="35572" y="93324"/>
                </a:lnTo>
                <a:lnTo>
                  <a:pt x="35572" y="93324"/>
                </a:lnTo>
                <a:lnTo>
                  <a:pt x="35423" y="93598"/>
                </a:lnTo>
                <a:lnTo>
                  <a:pt x="35248" y="93872"/>
                </a:lnTo>
                <a:lnTo>
                  <a:pt x="35074" y="94121"/>
                </a:lnTo>
                <a:lnTo>
                  <a:pt x="34900" y="94370"/>
                </a:lnTo>
                <a:lnTo>
                  <a:pt x="34701" y="94594"/>
                </a:lnTo>
                <a:lnTo>
                  <a:pt x="34477" y="94818"/>
                </a:lnTo>
                <a:lnTo>
                  <a:pt x="34253" y="95042"/>
                </a:lnTo>
                <a:lnTo>
                  <a:pt x="34029" y="95216"/>
                </a:lnTo>
                <a:lnTo>
                  <a:pt x="33805" y="95415"/>
                </a:lnTo>
                <a:lnTo>
                  <a:pt x="33556" y="95565"/>
                </a:lnTo>
                <a:lnTo>
                  <a:pt x="33307" y="95739"/>
                </a:lnTo>
                <a:lnTo>
                  <a:pt x="33033" y="95863"/>
                </a:lnTo>
                <a:lnTo>
                  <a:pt x="32784" y="95988"/>
                </a:lnTo>
                <a:lnTo>
                  <a:pt x="32510" y="96112"/>
                </a:lnTo>
                <a:lnTo>
                  <a:pt x="32211" y="96212"/>
                </a:lnTo>
                <a:lnTo>
                  <a:pt x="31938" y="96286"/>
                </a:lnTo>
                <a:lnTo>
                  <a:pt x="31664" y="96361"/>
                </a:lnTo>
                <a:lnTo>
                  <a:pt x="31365" y="96411"/>
                </a:lnTo>
                <a:lnTo>
                  <a:pt x="31066" y="96461"/>
                </a:lnTo>
                <a:lnTo>
                  <a:pt x="30768" y="96486"/>
                </a:lnTo>
                <a:lnTo>
                  <a:pt x="30494" y="96486"/>
                </a:lnTo>
                <a:lnTo>
                  <a:pt x="30195" y="96486"/>
                </a:lnTo>
                <a:lnTo>
                  <a:pt x="29896" y="96461"/>
                </a:lnTo>
                <a:lnTo>
                  <a:pt x="29598" y="96411"/>
                </a:lnTo>
                <a:lnTo>
                  <a:pt x="29299" y="96361"/>
                </a:lnTo>
                <a:lnTo>
                  <a:pt x="29000" y="96286"/>
                </a:lnTo>
                <a:lnTo>
                  <a:pt x="28726" y="96212"/>
                </a:lnTo>
                <a:lnTo>
                  <a:pt x="28428" y="96112"/>
                </a:lnTo>
                <a:lnTo>
                  <a:pt x="28154" y="95988"/>
                </a:lnTo>
                <a:lnTo>
                  <a:pt x="27855" y="95838"/>
                </a:lnTo>
                <a:lnTo>
                  <a:pt x="27581" y="95689"/>
                </a:lnTo>
                <a:lnTo>
                  <a:pt x="27308" y="95515"/>
                </a:lnTo>
                <a:lnTo>
                  <a:pt x="27308" y="95515"/>
                </a:lnTo>
                <a:lnTo>
                  <a:pt x="27059" y="95341"/>
                </a:lnTo>
                <a:lnTo>
                  <a:pt x="26810" y="95141"/>
                </a:lnTo>
                <a:lnTo>
                  <a:pt x="26586" y="94942"/>
                </a:lnTo>
                <a:lnTo>
                  <a:pt x="26362" y="94718"/>
                </a:lnTo>
                <a:lnTo>
                  <a:pt x="26162" y="94494"/>
                </a:lnTo>
                <a:lnTo>
                  <a:pt x="25963" y="94270"/>
                </a:lnTo>
                <a:lnTo>
                  <a:pt x="25789" y="94021"/>
                </a:lnTo>
                <a:lnTo>
                  <a:pt x="25615" y="93772"/>
                </a:lnTo>
                <a:lnTo>
                  <a:pt x="25465" y="93498"/>
                </a:lnTo>
                <a:lnTo>
                  <a:pt x="25341" y="93250"/>
                </a:lnTo>
                <a:lnTo>
                  <a:pt x="25217" y="92976"/>
                </a:lnTo>
                <a:lnTo>
                  <a:pt x="25117" y="92702"/>
                </a:lnTo>
                <a:lnTo>
                  <a:pt x="25017" y="92403"/>
                </a:lnTo>
                <a:lnTo>
                  <a:pt x="24943" y="92129"/>
                </a:lnTo>
                <a:lnTo>
                  <a:pt x="24893" y="91831"/>
                </a:lnTo>
                <a:lnTo>
                  <a:pt x="24843" y="91557"/>
                </a:lnTo>
                <a:lnTo>
                  <a:pt x="24818" y="91258"/>
                </a:lnTo>
                <a:lnTo>
                  <a:pt x="24793" y="90959"/>
                </a:lnTo>
                <a:lnTo>
                  <a:pt x="24793" y="90661"/>
                </a:lnTo>
                <a:lnTo>
                  <a:pt x="24818" y="90362"/>
                </a:lnTo>
                <a:lnTo>
                  <a:pt x="24843" y="90088"/>
                </a:lnTo>
                <a:lnTo>
                  <a:pt x="24893" y="89789"/>
                </a:lnTo>
                <a:lnTo>
                  <a:pt x="24943" y="89491"/>
                </a:lnTo>
                <a:lnTo>
                  <a:pt x="25017" y="89192"/>
                </a:lnTo>
                <a:lnTo>
                  <a:pt x="25117" y="88918"/>
                </a:lnTo>
                <a:lnTo>
                  <a:pt x="25217" y="88644"/>
                </a:lnTo>
                <a:lnTo>
                  <a:pt x="25341" y="88370"/>
                </a:lnTo>
                <a:lnTo>
                  <a:pt x="25490" y="88097"/>
                </a:lnTo>
                <a:lnTo>
                  <a:pt x="25640" y="87823"/>
                </a:lnTo>
                <a:lnTo>
                  <a:pt x="25814" y="87549"/>
                </a:lnTo>
                <a:lnTo>
                  <a:pt x="25988" y="87300"/>
                </a:lnTo>
                <a:lnTo>
                  <a:pt x="26212" y="87051"/>
                </a:lnTo>
                <a:lnTo>
                  <a:pt x="26212" y="87051"/>
                </a:lnTo>
                <a:close/>
                <a:moveTo>
                  <a:pt x="40775" y="95465"/>
                </a:moveTo>
                <a:lnTo>
                  <a:pt x="49637" y="69377"/>
                </a:lnTo>
                <a:lnTo>
                  <a:pt x="49637" y="69377"/>
                </a:lnTo>
                <a:lnTo>
                  <a:pt x="49711" y="69203"/>
                </a:lnTo>
                <a:lnTo>
                  <a:pt x="49786" y="69029"/>
                </a:lnTo>
                <a:lnTo>
                  <a:pt x="49885" y="68879"/>
                </a:lnTo>
                <a:lnTo>
                  <a:pt x="49985" y="68730"/>
                </a:lnTo>
                <a:lnTo>
                  <a:pt x="50110" y="68605"/>
                </a:lnTo>
                <a:lnTo>
                  <a:pt x="50259" y="68481"/>
                </a:lnTo>
                <a:lnTo>
                  <a:pt x="50383" y="68356"/>
                </a:lnTo>
                <a:lnTo>
                  <a:pt x="50558" y="68282"/>
                </a:lnTo>
                <a:lnTo>
                  <a:pt x="50707" y="68182"/>
                </a:lnTo>
                <a:lnTo>
                  <a:pt x="50881" y="68107"/>
                </a:lnTo>
                <a:lnTo>
                  <a:pt x="51055" y="68058"/>
                </a:lnTo>
                <a:lnTo>
                  <a:pt x="51230" y="68033"/>
                </a:lnTo>
                <a:lnTo>
                  <a:pt x="51404" y="68008"/>
                </a:lnTo>
                <a:lnTo>
                  <a:pt x="51603" y="67983"/>
                </a:lnTo>
                <a:lnTo>
                  <a:pt x="51777" y="68008"/>
                </a:lnTo>
                <a:lnTo>
                  <a:pt x="51976" y="68033"/>
                </a:lnTo>
                <a:lnTo>
                  <a:pt x="51976" y="68033"/>
                </a:lnTo>
                <a:lnTo>
                  <a:pt x="52151" y="68083"/>
                </a:lnTo>
                <a:lnTo>
                  <a:pt x="52325" y="68132"/>
                </a:lnTo>
                <a:lnTo>
                  <a:pt x="52499" y="68207"/>
                </a:lnTo>
                <a:lnTo>
                  <a:pt x="52673" y="68307"/>
                </a:lnTo>
                <a:lnTo>
                  <a:pt x="52823" y="68406"/>
                </a:lnTo>
                <a:lnTo>
                  <a:pt x="52947" y="68531"/>
                </a:lnTo>
                <a:lnTo>
                  <a:pt x="53072" y="68655"/>
                </a:lnTo>
                <a:lnTo>
                  <a:pt x="53196" y="68804"/>
                </a:lnTo>
                <a:lnTo>
                  <a:pt x="53296" y="68954"/>
                </a:lnTo>
                <a:lnTo>
                  <a:pt x="53395" y="69103"/>
                </a:lnTo>
                <a:lnTo>
                  <a:pt x="53470" y="69277"/>
                </a:lnTo>
                <a:lnTo>
                  <a:pt x="53545" y="69427"/>
                </a:lnTo>
                <a:lnTo>
                  <a:pt x="53570" y="69626"/>
                </a:lnTo>
                <a:lnTo>
                  <a:pt x="53619" y="69800"/>
                </a:lnTo>
                <a:lnTo>
                  <a:pt x="53619" y="69999"/>
                </a:lnTo>
                <a:lnTo>
                  <a:pt x="53619" y="70174"/>
                </a:lnTo>
                <a:lnTo>
                  <a:pt x="51827" y="97680"/>
                </a:lnTo>
                <a:lnTo>
                  <a:pt x="51827" y="97680"/>
                </a:lnTo>
                <a:lnTo>
                  <a:pt x="51777" y="97979"/>
                </a:lnTo>
                <a:lnTo>
                  <a:pt x="51752" y="98303"/>
                </a:lnTo>
                <a:lnTo>
                  <a:pt x="51678" y="98602"/>
                </a:lnTo>
                <a:lnTo>
                  <a:pt x="51603" y="98900"/>
                </a:lnTo>
                <a:lnTo>
                  <a:pt x="51504" y="99199"/>
                </a:lnTo>
                <a:lnTo>
                  <a:pt x="51404" y="99473"/>
                </a:lnTo>
                <a:lnTo>
                  <a:pt x="51279" y="99747"/>
                </a:lnTo>
                <a:lnTo>
                  <a:pt x="51130" y="100020"/>
                </a:lnTo>
                <a:lnTo>
                  <a:pt x="50981" y="100269"/>
                </a:lnTo>
                <a:lnTo>
                  <a:pt x="50831" y="100518"/>
                </a:lnTo>
                <a:lnTo>
                  <a:pt x="50657" y="100767"/>
                </a:lnTo>
                <a:lnTo>
                  <a:pt x="50458" y="100991"/>
                </a:lnTo>
                <a:lnTo>
                  <a:pt x="50259" y="101215"/>
                </a:lnTo>
                <a:lnTo>
                  <a:pt x="50060" y="101414"/>
                </a:lnTo>
                <a:lnTo>
                  <a:pt x="49836" y="101614"/>
                </a:lnTo>
                <a:lnTo>
                  <a:pt x="49612" y="101813"/>
                </a:lnTo>
                <a:lnTo>
                  <a:pt x="49363" y="101987"/>
                </a:lnTo>
                <a:lnTo>
                  <a:pt x="49114" y="102136"/>
                </a:lnTo>
                <a:lnTo>
                  <a:pt x="48865" y="102286"/>
                </a:lnTo>
                <a:lnTo>
                  <a:pt x="48616" y="102410"/>
                </a:lnTo>
                <a:lnTo>
                  <a:pt x="48342" y="102535"/>
                </a:lnTo>
                <a:lnTo>
                  <a:pt x="48068" y="102659"/>
                </a:lnTo>
                <a:lnTo>
                  <a:pt x="47770" y="102734"/>
                </a:lnTo>
                <a:lnTo>
                  <a:pt x="47496" y="102808"/>
                </a:lnTo>
                <a:lnTo>
                  <a:pt x="47197" y="102883"/>
                </a:lnTo>
                <a:lnTo>
                  <a:pt x="46898" y="102933"/>
                </a:lnTo>
                <a:lnTo>
                  <a:pt x="46600" y="102958"/>
                </a:lnTo>
                <a:lnTo>
                  <a:pt x="46301" y="102983"/>
                </a:lnTo>
                <a:lnTo>
                  <a:pt x="45977" y="102983"/>
                </a:lnTo>
                <a:lnTo>
                  <a:pt x="45679" y="102958"/>
                </a:lnTo>
                <a:lnTo>
                  <a:pt x="45355" y="102933"/>
                </a:lnTo>
                <a:lnTo>
                  <a:pt x="45056" y="102858"/>
                </a:lnTo>
                <a:lnTo>
                  <a:pt x="45056" y="102858"/>
                </a:lnTo>
                <a:lnTo>
                  <a:pt x="44733" y="102808"/>
                </a:lnTo>
                <a:lnTo>
                  <a:pt x="44434" y="102709"/>
                </a:lnTo>
                <a:lnTo>
                  <a:pt x="44135" y="102609"/>
                </a:lnTo>
                <a:lnTo>
                  <a:pt x="43861" y="102485"/>
                </a:lnTo>
                <a:lnTo>
                  <a:pt x="43588" y="102360"/>
                </a:lnTo>
                <a:lnTo>
                  <a:pt x="43314" y="102211"/>
                </a:lnTo>
                <a:lnTo>
                  <a:pt x="43040" y="102062"/>
                </a:lnTo>
                <a:lnTo>
                  <a:pt x="42816" y="101887"/>
                </a:lnTo>
                <a:lnTo>
                  <a:pt x="42567" y="101713"/>
                </a:lnTo>
                <a:lnTo>
                  <a:pt x="42343" y="101514"/>
                </a:lnTo>
                <a:lnTo>
                  <a:pt x="42119" y="101315"/>
                </a:lnTo>
                <a:lnTo>
                  <a:pt x="41920" y="101091"/>
                </a:lnTo>
                <a:lnTo>
                  <a:pt x="41745" y="100867"/>
                </a:lnTo>
                <a:lnTo>
                  <a:pt x="41546" y="100643"/>
                </a:lnTo>
                <a:lnTo>
                  <a:pt x="41397" y="100394"/>
                </a:lnTo>
                <a:lnTo>
                  <a:pt x="41248" y="100145"/>
                </a:lnTo>
                <a:lnTo>
                  <a:pt x="41098" y="99871"/>
                </a:lnTo>
                <a:lnTo>
                  <a:pt x="40974" y="99622"/>
                </a:lnTo>
                <a:lnTo>
                  <a:pt x="40849" y="99348"/>
                </a:lnTo>
                <a:lnTo>
                  <a:pt x="40750" y="99074"/>
                </a:lnTo>
                <a:lnTo>
                  <a:pt x="40675" y="98776"/>
                </a:lnTo>
                <a:lnTo>
                  <a:pt x="40600" y="98502"/>
                </a:lnTo>
                <a:lnTo>
                  <a:pt x="40551" y="98203"/>
                </a:lnTo>
                <a:lnTo>
                  <a:pt x="40501" y="97905"/>
                </a:lnTo>
                <a:lnTo>
                  <a:pt x="40476" y="97606"/>
                </a:lnTo>
                <a:lnTo>
                  <a:pt x="40476" y="97307"/>
                </a:lnTo>
                <a:lnTo>
                  <a:pt x="40476" y="97008"/>
                </a:lnTo>
                <a:lnTo>
                  <a:pt x="40501" y="96710"/>
                </a:lnTo>
                <a:lnTo>
                  <a:pt x="40551" y="96386"/>
                </a:lnTo>
                <a:lnTo>
                  <a:pt x="40600" y="96087"/>
                </a:lnTo>
                <a:lnTo>
                  <a:pt x="40675" y="95789"/>
                </a:lnTo>
                <a:lnTo>
                  <a:pt x="40775" y="95465"/>
                </a:lnTo>
                <a:lnTo>
                  <a:pt x="40775" y="95465"/>
                </a:lnTo>
                <a:close/>
                <a:moveTo>
                  <a:pt x="57453" y="97680"/>
                </a:moveTo>
                <a:lnTo>
                  <a:pt x="55661" y="70174"/>
                </a:lnTo>
                <a:lnTo>
                  <a:pt x="55661" y="70174"/>
                </a:lnTo>
                <a:lnTo>
                  <a:pt x="55661" y="69999"/>
                </a:lnTo>
                <a:lnTo>
                  <a:pt x="55661" y="69800"/>
                </a:lnTo>
                <a:lnTo>
                  <a:pt x="55686" y="69626"/>
                </a:lnTo>
                <a:lnTo>
                  <a:pt x="55735" y="69452"/>
                </a:lnTo>
                <a:lnTo>
                  <a:pt x="55810" y="69277"/>
                </a:lnTo>
                <a:lnTo>
                  <a:pt x="55885" y="69103"/>
                </a:lnTo>
                <a:lnTo>
                  <a:pt x="55984" y="68954"/>
                </a:lnTo>
                <a:lnTo>
                  <a:pt x="56084" y="68804"/>
                </a:lnTo>
                <a:lnTo>
                  <a:pt x="56183" y="68655"/>
                </a:lnTo>
                <a:lnTo>
                  <a:pt x="56333" y="68531"/>
                </a:lnTo>
                <a:lnTo>
                  <a:pt x="56457" y="68406"/>
                </a:lnTo>
                <a:lnTo>
                  <a:pt x="56607" y="68307"/>
                </a:lnTo>
                <a:lnTo>
                  <a:pt x="56781" y="68207"/>
                </a:lnTo>
                <a:lnTo>
                  <a:pt x="56930" y="68132"/>
                </a:lnTo>
                <a:lnTo>
                  <a:pt x="57129" y="68083"/>
                </a:lnTo>
                <a:lnTo>
                  <a:pt x="57304" y="68033"/>
                </a:lnTo>
                <a:lnTo>
                  <a:pt x="57304" y="68033"/>
                </a:lnTo>
                <a:lnTo>
                  <a:pt x="57503" y="68008"/>
                </a:lnTo>
                <a:lnTo>
                  <a:pt x="57677" y="67983"/>
                </a:lnTo>
                <a:lnTo>
                  <a:pt x="57876" y="68008"/>
                </a:lnTo>
                <a:lnTo>
                  <a:pt x="58050" y="68033"/>
                </a:lnTo>
                <a:lnTo>
                  <a:pt x="58225" y="68058"/>
                </a:lnTo>
                <a:lnTo>
                  <a:pt x="58399" y="68107"/>
                </a:lnTo>
                <a:lnTo>
                  <a:pt x="58573" y="68182"/>
                </a:lnTo>
                <a:lnTo>
                  <a:pt x="58722" y="68282"/>
                </a:lnTo>
                <a:lnTo>
                  <a:pt x="58872" y="68356"/>
                </a:lnTo>
                <a:lnTo>
                  <a:pt x="59021" y="68481"/>
                </a:lnTo>
                <a:lnTo>
                  <a:pt x="59171" y="68605"/>
                </a:lnTo>
                <a:lnTo>
                  <a:pt x="59270" y="68730"/>
                </a:lnTo>
                <a:lnTo>
                  <a:pt x="59395" y="68879"/>
                </a:lnTo>
                <a:lnTo>
                  <a:pt x="59494" y="69029"/>
                </a:lnTo>
                <a:lnTo>
                  <a:pt x="59569" y="69203"/>
                </a:lnTo>
                <a:lnTo>
                  <a:pt x="59644" y="69377"/>
                </a:lnTo>
                <a:lnTo>
                  <a:pt x="68505" y="95465"/>
                </a:lnTo>
                <a:lnTo>
                  <a:pt x="68505" y="95465"/>
                </a:lnTo>
                <a:lnTo>
                  <a:pt x="68605" y="95789"/>
                </a:lnTo>
                <a:lnTo>
                  <a:pt x="68680" y="96087"/>
                </a:lnTo>
                <a:lnTo>
                  <a:pt x="68729" y="96386"/>
                </a:lnTo>
                <a:lnTo>
                  <a:pt x="68779" y="96710"/>
                </a:lnTo>
                <a:lnTo>
                  <a:pt x="68804" y="97008"/>
                </a:lnTo>
                <a:lnTo>
                  <a:pt x="68804" y="97307"/>
                </a:lnTo>
                <a:lnTo>
                  <a:pt x="68804" y="97606"/>
                </a:lnTo>
                <a:lnTo>
                  <a:pt x="68779" y="97905"/>
                </a:lnTo>
                <a:lnTo>
                  <a:pt x="68729" y="98203"/>
                </a:lnTo>
                <a:lnTo>
                  <a:pt x="68680" y="98502"/>
                </a:lnTo>
                <a:lnTo>
                  <a:pt x="68605" y="98776"/>
                </a:lnTo>
                <a:lnTo>
                  <a:pt x="68530" y="99074"/>
                </a:lnTo>
                <a:lnTo>
                  <a:pt x="68431" y="99348"/>
                </a:lnTo>
                <a:lnTo>
                  <a:pt x="68306" y="99622"/>
                </a:lnTo>
                <a:lnTo>
                  <a:pt x="68182" y="99871"/>
                </a:lnTo>
                <a:lnTo>
                  <a:pt x="68032" y="100145"/>
                </a:lnTo>
                <a:lnTo>
                  <a:pt x="67883" y="100394"/>
                </a:lnTo>
                <a:lnTo>
                  <a:pt x="67709" y="100643"/>
                </a:lnTo>
                <a:lnTo>
                  <a:pt x="67535" y="100867"/>
                </a:lnTo>
                <a:lnTo>
                  <a:pt x="67360" y="101091"/>
                </a:lnTo>
                <a:lnTo>
                  <a:pt x="67136" y="101315"/>
                </a:lnTo>
                <a:lnTo>
                  <a:pt x="66937" y="101514"/>
                </a:lnTo>
                <a:lnTo>
                  <a:pt x="66713" y="101713"/>
                </a:lnTo>
                <a:lnTo>
                  <a:pt x="66464" y="101887"/>
                </a:lnTo>
                <a:lnTo>
                  <a:pt x="66215" y="102062"/>
                </a:lnTo>
                <a:lnTo>
                  <a:pt x="65966" y="102211"/>
                </a:lnTo>
                <a:lnTo>
                  <a:pt x="65692" y="102360"/>
                </a:lnTo>
                <a:lnTo>
                  <a:pt x="65419" y="102485"/>
                </a:lnTo>
                <a:lnTo>
                  <a:pt x="65145" y="102609"/>
                </a:lnTo>
                <a:lnTo>
                  <a:pt x="64846" y="102709"/>
                </a:lnTo>
                <a:lnTo>
                  <a:pt x="64547" y="102808"/>
                </a:lnTo>
                <a:lnTo>
                  <a:pt x="64224" y="102858"/>
                </a:lnTo>
                <a:lnTo>
                  <a:pt x="64224" y="102858"/>
                </a:lnTo>
                <a:lnTo>
                  <a:pt x="63925" y="102933"/>
                </a:lnTo>
                <a:lnTo>
                  <a:pt x="63601" y="102958"/>
                </a:lnTo>
                <a:lnTo>
                  <a:pt x="63303" y="102983"/>
                </a:lnTo>
                <a:lnTo>
                  <a:pt x="62979" y="102983"/>
                </a:lnTo>
                <a:lnTo>
                  <a:pt x="62680" y="102958"/>
                </a:lnTo>
                <a:lnTo>
                  <a:pt x="62382" y="102933"/>
                </a:lnTo>
                <a:lnTo>
                  <a:pt x="62083" y="102883"/>
                </a:lnTo>
                <a:lnTo>
                  <a:pt x="61784" y="102808"/>
                </a:lnTo>
                <a:lnTo>
                  <a:pt x="61510" y="102734"/>
                </a:lnTo>
                <a:lnTo>
                  <a:pt x="61212" y="102659"/>
                </a:lnTo>
                <a:lnTo>
                  <a:pt x="60938" y="102535"/>
                </a:lnTo>
                <a:lnTo>
                  <a:pt x="60664" y="102410"/>
                </a:lnTo>
                <a:lnTo>
                  <a:pt x="60415" y="102286"/>
                </a:lnTo>
                <a:lnTo>
                  <a:pt x="60166" y="102136"/>
                </a:lnTo>
                <a:lnTo>
                  <a:pt x="59917" y="101987"/>
                </a:lnTo>
                <a:lnTo>
                  <a:pt x="59668" y="101813"/>
                </a:lnTo>
                <a:lnTo>
                  <a:pt x="59444" y="101614"/>
                </a:lnTo>
                <a:lnTo>
                  <a:pt x="59220" y="101414"/>
                </a:lnTo>
                <a:lnTo>
                  <a:pt x="59021" y="101215"/>
                </a:lnTo>
                <a:lnTo>
                  <a:pt x="58822" y="100991"/>
                </a:lnTo>
                <a:lnTo>
                  <a:pt x="58623" y="100767"/>
                </a:lnTo>
                <a:lnTo>
                  <a:pt x="58449" y="100518"/>
                </a:lnTo>
                <a:lnTo>
                  <a:pt x="58299" y="100269"/>
                </a:lnTo>
                <a:lnTo>
                  <a:pt x="58150" y="100020"/>
                </a:lnTo>
                <a:lnTo>
                  <a:pt x="58001" y="99747"/>
                </a:lnTo>
                <a:lnTo>
                  <a:pt x="57876" y="99473"/>
                </a:lnTo>
                <a:lnTo>
                  <a:pt x="57777" y="99199"/>
                </a:lnTo>
                <a:lnTo>
                  <a:pt x="57677" y="98900"/>
                </a:lnTo>
                <a:lnTo>
                  <a:pt x="57602" y="98602"/>
                </a:lnTo>
                <a:lnTo>
                  <a:pt x="57528" y="98303"/>
                </a:lnTo>
                <a:lnTo>
                  <a:pt x="57478" y="97979"/>
                </a:lnTo>
                <a:lnTo>
                  <a:pt x="57453" y="97680"/>
                </a:lnTo>
                <a:lnTo>
                  <a:pt x="57453" y="97680"/>
                </a:lnTo>
                <a:close/>
                <a:moveTo>
                  <a:pt x="73708" y="93324"/>
                </a:moveTo>
                <a:lnTo>
                  <a:pt x="61535" y="68605"/>
                </a:lnTo>
                <a:lnTo>
                  <a:pt x="61535" y="68605"/>
                </a:lnTo>
                <a:lnTo>
                  <a:pt x="61461" y="68431"/>
                </a:lnTo>
                <a:lnTo>
                  <a:pt x="61386" y="68257"/>
                </a:lnTo>
                <a:lnTo>
                  <a:pt x="61361" y="68083"/>
                </a:lnTo>
                <a:lnTo>
                  <a:pt x="61336" y="67883"/>
                </a:lnTo>
                <a:lnTo>
                  <a:pt x="61311" y="67709"/>
                </a:lnTo>
                <a:lnTo>
                  <a:pt x="61311" y="67535"/>
                </a:lnTo>
                <a:lnTo>
                  <a:pt x="61336" y="67336"/>
                </a:lnTo>
                <a:lnTo>
                  <a:pt x="61386" y="67162"/>
                </a:lnTo>
                <a:lnTo>
                  <a:pt x="61436" y="66987"/>
                </a:lnTo>
                <a:lnTo>
                  <a:pt x="61510" y="66838"/>
                </a:lnTo>
                <a:lnTo>
                  <a:pt x="61585" y="66664"/>
                </a:lnTo>
                <a:lnTo>
                  <a:pt x="61685" y="66514"/>
                </a:lnTo>
                <a:lnTo>
                  <a:pt x="61809" y="66365"/>
                </a:lnTo>
                <a:lnTo>
                  <a:pt x="61934" y="66241"/>
                </a:lnTo>
                <a:lnTo>
                  <a:pt x="62083" y="66116"/>
                </a:lnTo>
                <a:lnTo>
                  <a:pt x="62232" y="65992"/>
                </a:lnTo>
                <a:lnTo>
                  <a:pt x="62232" y="65992"/>
                </a:lnTo>
                <a:lnTo>
                  <a:pt x="62382" y="65892"/>
                </a:lnTo>
                <a:lnTo>
                  <a:pt x="62556" y="65817"/>
                </a:lnTo>
                <a:lnTo>
                  <a:pt x="62730" y="65743"/>
                </a:lnTo>
                <a:lnTo>
                  <a:pt x="62904" y="65693"/>
                </a:lnTo>
                <a:lnTo>
                  <a:pt x="63079" y="65668"/>
                </a:lnTo>
                <a:lnTo>
                  <a:pt x="63278" y="65643"/>
                </a:lnTo>
                <a:lnTo>
                  <a:pt x="63452" y="65643"/>
                </a:lnTo>
                <a:lnTo>
                  <a:pt x="63626" y="65668"/>
                </a:lnTo>
                <a:lnTo>
                  <a:pt x="63801" y="65693"/>
                </a:lnTo>
                <a:lnTo>
                  <a:pt x="63975" y="65743"/>
                </a:lnTo>
                <a:lnTo>
                  <a:pt x="64149" y="65817"/>
                </a:lnTo>
                <a:lnTo>
                  <a:pt x="64323" y="65892"/>
                </a:lnTo>
                <a:lnTo>
                  <a:pt x="64473" y="65967"/>
                </a:lnTo>
                <a:lnTo>
                  <a:pt x="64622" y="66091"/>
                </a:lnTo>
                <a:lnTo>
                  <a:pt x="64771" y="66216"/>
                </a:lnTo>
                <a:lnTo>
                  <a:pt x="64896" y="66340"/>
                </a:lnTo>
                <a:lnTo>
                  <a:pt x="83068" y="87051"/>
                </a:lnTo>
                <a:lnTo>
                  <a:pt x="83068" y="87051"/>
                </a:lnTo>
                <a:lnTo>
                  <a:pt x="83267" y="87300"/>
                </a:lnTo>
                <a:lnTo>
                  <a:pt x="83466" y="87549"/>
                </a:lnTo>
                <a:lnTo>
                  <a:pt x="83640" y="87823"/>
                </a:lnTo>
                <a:lnTo>
                  <a:pt x="83790" y="88097"/>
                </a:lnTo>
                <a:lnTo>
                  <a:pt x="83939" y="88370"/>
                </a:lnTo>
                <a:lnTo>
                  <a:pt x="84063" y="88644"/>
                </a:lnTo>
                <a:lnTo>
                  <a:pt x="84163" y="88918"/>
                </a:lnTo>
                <a:lnTo>
                  <a:pt x="84263" y="89192"/>
                </a:lnTo>
                <a:lnTo>
                  <a:pt x="84337" y="89491"/>
                </a:lnTo>
                <a:lnTo>
                  <a:pt x="84387" y="89789"/>
                </a:lnTo>
                <a:lnTo>
                  <a:pt x="84437" y="90088"/>
                </a:lnTo>
                <a:lnTo>
                  <a:pt x="84462" y="90362"/>
                </a:lnTo>
                <a:lnTo>
                  <a:pt x="84487" y="90661"/>
                </a:lnTo>
                <a:lnTo>
                  <a:pt x="84487" y="90959"/>
                </a:lnTo>
                <a:lnTo>
                  <a:pt x="84462" y="91258"/>
                </a:lnTo>
                <a:lnTo>
                  <a:pt x="84437" y="91557"/>
                </a:lnTo>
                <a:lnTo>
                  <a:pt x="84387" y="91831"/>
                </a:lnTo>
                <a:lnTo>
                  <a:pt x="84337" y="92129"/>
                </a:lnTo>
                <a:lnTo>
                  <a:pt x="84238" y="92403"/>
                </a:lnTo>
                <a:lnTo>
                  <a:pt x="84163" y="92702"/>
                </a:lnTo>
                <a:lnTo>
                  <a:pt x="84063" y="92976"/>
                </a:lnTo>
                <a:lnTo>
                  <a:pt x="83939" y="93250"/>
                </a:lnTo>
                <a:lnTo>
                  <a:pt x="83790" y="93498"/>
                </a:lnTo>
                <a:lnTo>
                  <a:pt x="83665" y="93772"/>
                </a:lnTo>
                <a:lnTo>
                  <a:pt x="83491" y="94021"/>
                </a:lnTo>
                <a:lnTo>
                  <a:pt x="83317" y="94270"/>
                </a:lnTo>
                <a:lnTo>
                  <a:pt x="83118" y="94494"/>
                </a:lnTo>
                <a:lnTo>
                  <a:pt x="82918" y="94718"/>
                </a:lnTo>
                <a:lnTo>
                  <a:pt x="82694" y="94942"/>
                </a:lnTo>
                <a:lnTo>
                  <a:pt x="82470" y="95141"/>
                </a:lnTo>
                <a:lnTo>
                  <a:pt x="82221" y="95341"/>
                </a:lnTo>
                <a:lnTo>
                  <a:pt x="81948" y="95515"/>
                </a:lnTo>
                <a:lnTo>
                  <a:pt x="81948" y="95515"/>
                </a:lnTo>
                <a:lnTo>
                  <a:pt x="81699" y="95689"/>
                </a:lnTo>
                <a:lnTo>
                  <a:pt x="81425" y="95838"/>
                </a:lnTo>
                <a:lnTo>
                  <a:pt x="81126" y="95988"/>
                </a:lnTo>
                <a:lnTo>
                  <a:pt x="80852" y="96112"/>
                </a:lnTo>
                <a:lnTo>
                  <a:pt x="80554" y="96212"/>
                </a:lnTo>
                <a:lnTo>
                  <a:pt x="80280" y="96286"/>
                </a:lnTo>
                <a:lnTo>
                  <a:pt x="79981" y="96361"/>
                </a:lnTo>
                <a:lnTo>
                  <a:pt x="79682" y="96411"/>
                </a:lnTo>
                <a:lnTo>
                  <a:pt x="79384" y="96461"/>
                </a:lnTo>
                <a:lnTo>
                  <a:pt x="79085" y="96486"/>
                </a:lnTo>
                <a:lnTo>
                  <a:pt x="78786" y="96486"/>
                </a:lnTo>
                <a:lnTo>
                  <a:pt x="78487" y="96486"/>
                </a:lnTo>
                <a:lnTo>
                  <a:pt x="78214" y="96461"/>
                </a:lnTo>
                <a:lnTo>
                  <a:pt x="77915" y="96411"/>
                </a:lnTo>
                <a:lnTo>
                  <a:pt x="77616" y="96361"/>
                </a:lnTo>
                <a:lnTo>
                  <a:pt x="77342" y="96286"/>
                </a:lnTo>
                <a:lnTo>
                  <a:pt x="77044" y="96212"/>
                </a:lnTo>
                <a:lnTo>
                  <a:pt x="76770" y="96112"/>
                </a:lnTo>
                <a:lnTo>
                  <a:pt x="76496" y="95988"/>
                </a:lnTo>
                <a:lnTo>
                  <a:pt x="76247" y="95863"/>
                </a:lnTo>
                <a:lnTo>
                  <a:pt x="75973" y="95739"/>
                </a:lnTo>
                <a:lnTo>
                  <a:pt x="75724" y="95565"/>
                </a:lnTo>
                <a:lnTo>
                  <a:pt x="75475" y="95415"/>
                </a:lnTo>
                <a:lnTo>
                  <a:pt x="75251" y="95216"/>
                </a:lnTo>
                <a:lnTo>
                  <a:pt x="75002" y="95042"/>
                </a:lnTo>
                <a:lnTo>
                  <a:pt x="74803" y="94818"/>
                </a:lnTo>
                <a:lnTo>
                  <a:pt x="74579" y="94594"/>
                </a:lnTo>
                <a:lnTo>
                  <a:pt x="74380" y="94370"/>
                </a:lnTo>
                <a:lnTo>
                  <a:pt x="74206" y="94121"/>
                </a:lnTo>
                <a:lnTo>
                  <a:pt x="74032" y="93872"/>
                </a:lnTo>
                <a:lnTo>
                  <a:pt x="73857" y="93598"/>
                </a:lnTo>
                <a:lnTo>
                  <a:pt x="73708" y="93324"/>
                </a:lnTo>
                <a:lnTo>
                  <a:pt x="73708" y="93324"/>
                </a:lnTo>
                <a:close/>
                <a:moveTo>
                  <a:pt x="87051" y="83068"/>
                </a:moveTo>
                <a:lnTo>
                  <a:pt x="66340" y="64896"/>
                </a:lnTo>
                <a:lnTo>
                  <a:pt x="66340" y="64896"/>
                </a:lnTo>
                <a:lnTo>
                  <a:pt x="66215" y="64772"/>
                </a:lnTo>
                <a:lnTo>
                  <a:pt x="66091" y="64622"/>
                </a:lnTo>
                <a:lnTo>
                  <a:pt x="65991" y="64473"/>
                </a:lnTo>
                <a:lnTo>
                  <a:pt x="65892" y="64324"/>
                </a:lnTo>
                <a:lnTo>
                  <a:pt x="65817" y="64149"/>
                </a:lnTo>
                <a:lnTo>
                  <a:pt x="65742" y="63975"/>
                </a:lnTo>
                <a:lnTo>
                  <a:pt x="65692" y="63801"/>
                </a:lnTo>
                <a:lnTo>
                  <a:pt x="65668" y="63627"/>
                </a:lnTo>
                <a:lnTo>
                  <a:pt x="65643" y="63452"/>
                </a:lnTo>
                <a:lnTo>
                  <a:pt x="65643" y="63278"/>
                </a:lnTo>
                <a:lnTo>
                  <a:pt x="65668" y="63079"/>
                </a:lnTo>
                <a:lnTo>
                  <a:pt x="65692" y="62905"/>
                </a:lnTo>
                <a:lnTo>
                  <a:pt x="65742" y="62731"/>
                </a:lnTo>
                <a:lnTo>
                  <a:pt x="65817" y="62556"/>
                </a:lnTo>
                <a:lnTo>
                  <a:pt x="65892" y="62382"/>
                </a:lnTo>
                <a:lnTo>
                  <a:pt x="65991" y="62233"/>
                </a:lnTo>
                <a:lnTo>
                  <a:pt x="65991" y="62233"/>
                </a:lnTo>
                <a:lnTo>
                  <a:pt x="66116" y="62083"/>
                </a:lnTo>
                <a:lnTo>
                  <a:pt x="66240" y="61934"/>
                </a:lnTo>
                <a:lnTo>
                  <a:pt x="66365" y="61810"/>
                </a:lnTo>
                <a:lnTo>
                  <a:pt x="66514" y="61685"/>
                </a:lnTo>
                <a:lnTo>
                  <a:pt x="66663" y="61585"/>
                </a:lnTo>
                <a:lnTo>
                  <a:pt x="66838" y="61511"/>
                </a:lnTo>
                <a:lnTo>
                  <a:pt x="66987" y="61436"/>
                </a:lnTo>
                <a:lnTo>
                  <a:pt x="67161" y="61386"/>
                </a:lnTo>
                <a:lnTo>
                  <a:pt x="67335" y="61337"/>
                </a:lnTo>
                <a:lnTo>
                  <a:pt x="67535" y="61312"/>
                </a:lnTo>
                <a:lnTo>
                  <a:pt x="67709" y="61312"/>
                </a:lnTo>
                <a:lnTo>
                  <a:pt x="67883" y="61312"/>
                </a:lnTo>
                <a:lnTo>
                  <a:pt x="68082" y="61337"/>
                </a:lnTo>
                <a:lnTo>
                  <a:pt x="68256" y="61386"/>
                </a:lnTo>
                <a:lnTo>
                  <a:pt x="68431" y="61461"/>
                </a:lnTo>
                <a:lnTo>
                  <a:pt x="68605" y="61536"/>
                </a:lnTo>
                <a:lnTo>
                  <a:pt x="93324" y="73708"/>
                </a:lnTo>
                <a:lnTo>
                  <a:pt x="93324" y="73708"/>
                </a:lnTo>
                <a:lnTo>
                  <a:pt x="93597" y="73858"/>
                </a:lnTo>
                <a:lnTo>
                  <a:pt x="93871" y="74032"/>
                </a:lnTo>
                <a:lnTo>
                  <a:pt x="94120" y="74206"/>
                </a:lnTo>
                <a:lnTo>
                  <a:pt x="94369" y="74381"/>
                </a:lnTo>
                <a:lnTo>
                  <a:pt x="94618" y="74580"/>
                </a:lnTo>
                <a:lnTo>
                  <a:pt x="94817" y="74804"/>
                </a:lnTo>
                <a:lnTo>
                  <a:pt x="95041" y="75003"/>
                </a:lnTo>
                <a:lnTo>
                  <a:pt x="95240" y="75227"/>
                </a:lnTo>
                <a:lnTo>
                  <a:pt x="95415" y="75476"/>
                </a:lnTo>
                <a:lnTo>
                  <a:pt x="95564" y="75725"/>
                </a:lnTo>
                <a:lnTo>
                  <a:pt x="95738" y="75974"/>
                </a:lnTo>
                <a:lnTo>
                  <a:pt x="95863" y="76248"/>
                </a:lnTo>
                <a:lnTo>
                  <a:pt x="95987" y="76496"/>
                </a:lnTo>
                <a:lnTo>
                  <a:pt x="96112" y="76770"/>
                </a:lnTo>
                <a:lnTo>
                  <a:pt x="96211" y="77044"/>
                </a:lnTo>
                <a:lnTo>
                  <a:pt x="96286" y="77343"/>
                </a:lnTo>
                <a:lnTo>
                  <a:pt x="96361" y="77617"/>
                </a:lnTo>
                <a:lnTo>
                  <a:pt x="96410" y="77915"/>
                </a:lnTo>
                <a:lnTo>
                  <a:pt x="96460" y="78214"/>
                </a:lnTo>
                <a:lnTo>
                  <a:pt x="96485" y="78488"/>
                </a:lnTo>
                <a:lnTo>
                  <a:pt x="96485" y="78787"/>
                </a:lnTo>
                <a:lnTo>
                  <a:pt x="96485" y="79085"/>
                </a:lnTo>
                <a:lnTo>
                  <a:pt x="96460" y="79384"/>
                </a:lnTo>
                <a:lnTo>
                  <a:pt x="96410" y="79683"/>
                </a:lnTo>
                <a:lnTo>
                  <a:pt x="96361" y="79981"/>
                </a:lnTo>
                <a:lnTo>
                  <a:pt x="96286" y="80280"/>
                </a:lnTo>
                <a:lnTo>
                  <a:pt x="96211" y="80554"/>
                </a:lnTo>
                <a:lnTo>
                  <a:pt x="96112" y="80853"/>
                </a:lnTo>
                <a:lnTo>
                  <a:pt x="95987" y="81127"/>
                </a:lnTo>
                <a:lnTo>
                  <a:pt x="95838" y="81400"/>
                </a:lnTo>
                <a:lnTo>
                  <a:pt x="95689" y="81699"/>
                </a:lnTo>
                <a:lnTo>
                  <a:pt x="95514" y="81948"/>
                </a:lnTo>
                <a:lnTo>
                  <a:pt x="95514" y="81948"/>
                </a:lnTo>
                <a:lnTo>
                  <a:pt x="95340" y="82222"/>
                </a:lnTo>
                <a:lnTo>
                  <a:pt x="95141" y="82471"/>
                </a:lnTo>
                <a:lnTo>
                  <a:pt x="94942" y="82695"/>
                </a:lnTo>
                <a:lnTo>
                  <a:pt x="94718" y="82919"/>
                </a:lnTo>
                <a:lnTo>
                  <a:pt x="94494" y="83118"/>
                </a:lnTo>
                <a:lnTo>
                  <a:pt x="94270" y="83317"/>
                </a:lnTo>
                <a:lnTo>
                  <a:pt x="94021" y="83491"/>
                </a:lnTo>
                <a:lnTo>
                  <a:pt x="93772" y="83641"/>
                </a:lnTo>
                <a:lnTo>
                  <a:pt x="93498" y="83790"/>
                </a:lnTo>
                <a:lnTo>
                  <a:pt x="93249" y="83939"/>
                </a:lnTo>
                <a:lnTo>
                  <a:pt x="92975" y="84064"/>
                </a:lnTo>
                <a:lnTo>
                  <a:pt x="92701" y="84164"/>
                </a:lnTo>
                <a:lnTo>
                  <a:pt x="92403" y="84238"/>
                </a:lnTo>
                <a:lnTo>
                  <a:pt x="92129" y="84313"/>
                </a:lnTo>
                <a:lnTo>
                  <a:pt x="91830" y="84388"/>
                </a:lnTo>
                <a:lnTo>
                  <a:pt x="91556" y="84437"/>
                </a:lnTo>
                <a:lnTo>
                  <a:pt x="91258" y="84462"/>
                </a:lnTo>
                <a:lnTo>
                  <a:pt x="90959" y="84487"/>
                </a:lnTo>
                <a:lnTo>
                  <a:pt x="90660" y="84487"/>
                </a:lnTo>
                <a:lnTo>
                  <a:pt x="90361" y="84462"/>
                </a:lnTo>
                <a:lnTo>
                  <a:pt x="90088" y="84437"/>
                </a:lnTo>
                <a:lnTo>
                  <a:pt x="89789" y="84388"/>
                </a:lnTo>
                <a:lnTo>
                  <a:pt x="89490" y="84338"/>
                </a:lnTo>
                <a:lnTo>
                  <a:pt x="89216" y="84263"/>
                </a:lnTo>
                <a:lnTo>
                  <a:pt x="88918" y="84164"/>
                </a:lnTo>
                <a:lnTo>
                  <a:pt x="88644" y="84064"/>
                </a:lnTo>
                <a:lnTo>
                  <a:pt x="88370" y="83939"/>
                </a:lnTo>
                <a:lnTo>
                  <a:pt x="88096" y="83790"/>
                </a:lnTo>
                <a:lnTo>
                  <a:pt x="87822" y="83641"/>
                </a:lnTo>
                <a:lnTo>
                  <a:pt x="87573" y="83467"/>
                </a:lnTo>
                <a:lnTo>
                  <a:pt x="87300" y="83267"/>
                </a:lnTo>
                <a:lnTo>
                  <a:pt x="87051" y="83068"/>
                </a:lnTo>
                <a:lnTo>
                  <a:pt x="87051" y="83068"/>
                </a:lnTo>
                <a:close/>
                <a:moveTo>
                  <a:pt x="95464" y="68506"/>
                </a:moveTo>
                <a:lnTo>
                  <a:pt x="69377" y="59644"/>
                </a:lnTo>
                <a:lnTo>
                  <a:pt x="69377" y="59644"/>
                </a:lnTo>
                <a:lnTo>
                  <a:pt x="69202" y="59569"/>
                </a:lnTo>
                <a:lnTo>
                  <a:pt x="69053" y="59494"/>
                </a:lnTo>
                <a:lnTo>
                  <a:pt x="68879" y="59395"/>
                </a:lnTo>
                <a:lnTo>
                  <a:pt x="68729" y="59270"/>
                </a:lnTo>
                <a:lnTo>
                  <a:pt x="68605" y="59146"/>
                </a:lnTo>
                <a:lnTo>
                  <a:pt x="68481" y="59022"/>
                </a:lnTo>
                <a:lnTo>
                  <a:pt x="68356" y="58872"/>
                </a:lnTo>
                <a:lnTo>
                  <a:pt x="68281" y="58723"/>
                </a:lnTo>
                <a:lnTo>
                  <a:pt x="68182" y="58573"/>
                </a:lnTo>
                <a:lnTo>
                  <a:pt x="68107" y="58399"/>
                </a:lnTo>
                <a:lnTo>
                  <a:pt x="68057" y="58225"/>
                </a:lnTo>
                <a:lnTo>
                  <a:pt x="68032" y="58051"/>
                </a:lnTo>
                <a:lnTo>
                  <a:pt x="68008" y="57876"/>
                </a:lnTo>
                <a:lnTo>
                  <a:pt x="68008" y="57677"/>
                </a:lnTo>
                <a:lnTo>
                  <a:pt x="68008" y="57503"/>
                </a:lnTo>
                <a:lnTo>
                  <a:pt x="68032" y="57304"/>
                </a:lnTo>
                <a:lnTo>
                  <a:pt x="68032" y="57304"/>
                </a:lnTo>
                <a:lnTo>
                  <a:pt x="68082" y="57105"/>
                </a:lnTo>
                <a:lnTo>
                  <a:pt x="68132" y="56930"/>
                </a:lnTo>
                <a:lnTo>
                  <a:pt x="68232" y="56781"/>
                </a:lnTo>
                <a:lnTo>
                  <a:pt x="68306" y="56607"/>
                </a:lnTo>
                <a:lnTo>
                  <a:pt x="68406" y="56458"/>
                </a:lnTo>
                <a:lnTo>
                  <a:pt x="68530" y="56308"/>
                </a:lnTo>
                <a:lnTo>
                  <a:pt x="68655" y="56184"/>
                </a:lnTo>
                <a:lnTo>
                  <a:pt x="68804" y="56084"/>
                </a:lnTo>
                <a:lnTo>
                  <a:pt x="68953" y="55960"/>
                </a:lnTo>
                <a:lnTo>
                  <a:pt x="69103" y="55885"/>
                </a:lnTo>
                <a:lnTo>
                  <a:pt x="69277" y="55810"/>
                </a:lnTo>
                <a:lnTo>
                  <a:pt x="69451" y="55736"/>
                </a:lnTo>
                <a:lnTo>
                  <a:pt x="69626" y="55686"/>
                </a:lnTo>
                <a:lnTo>
                  <a:pt x="69800" y="55661"/>
                </a:lnTo>
                <a:lnTo>
                  <a:pt x="69999" y="55661"/>
                </a:lnTo>
                <a:lnTo>
                  <a:pt x="70173" y="55661"/>
                </a:lnTo>
                <a:lnTo>
                  <a:pt x="97680" y="57453"/>
                </a:lnTo>
                <a:lnTo>
                  <a:pt x="97680" y="57453"/>
                </a:lnTo>
                <a:lnTo>
                  <a:pt x="97979" y="57478"/>
                </a:lnTo>
                <a:lnTo>
                  <a:pt x="98302" y="57528"/>
                </a:lnTo>
                <a:lnTo>
                  <a:pt x="98601" y="57603"/>
                </a:lnTo>
                <a:lnTo>
                  <a:pt x="98900" y="57677"/>
                </a:lnTo>
                <a:lnTo>
                  <a:pt x="99198" y="57777"/>
                </a:lnTo>
                <a:lnTo>
                  <a:pt x="99472" y="57876"/>
                </a:lnTo>
                <a:lnTo>
                  <a:pt x="99746" y="58001"/>
                </a:lnTo>
                <a:lnTo>
                  <a:pt x="100020" y="58125"/>
                </a:lnTo>
                <a:lnTo>
                  <a:pt x="100269" y="58300"/>
                </a:lnTo>
                <a:lnTo>
                  <a:pt x="100518" y="58449"/>
                </a:lnTo>
                <a:lnTo>
                  <a:pt x="100767" y="58623"/>
                </a:lnTo>
                <a:lnTo>
                  <a:pt x="100991" y="58822"/>
                </a:lnTo>
                <a:lnTo>
                  <a:pt x="101215" y="59022"/>
                </a:lnTo>
                <a:lnTo>
                  <a:pt x="101414" y="59221"/>
                </a:lnTo>
                <a:lnTo>
                  <a:pt x="101613" y="59445"/>
                </a:lnTo>
                <a:lnTo>
                  <a:pt x="101812" y="59669"/>
                </a:lnTo>
                <a:lnTo>
                  <a:pt x="101986" y="59918"/>
                </a:lnTo>
                <a:lnTo>
                  <a:pt x="102136" y="60142"/>
                </a:lnTo>
                <a:lnTo>
                  <a:pt x="102285" y="60416"/>
                </a:lnTo>
                <a:lnTo>
                  <a:pt x="102410" y="60664"/>
                </a:lnTo>
                <a:lnTo>
                  <a:pt x="102534" y="60938"/>
                </a:lnTo>
                <a:lnTo>
                  <a:pt x="102659" y="61212"/>
                </a:lnTo>
                <a:lnTo>
                  <a:pt x="102733" y="61486"/>
                </a:lnTo>
                <a:lnTo>
                  <a:pt x="102808" y="61785"/>
                </a:lnTo>
                <a:lnTo>
                  <a:pt x="102883" y="62083"/>
                </a:lnTo>
                <a:lnTo>
                  <a:pt x="102932" y="62382"/>
                </a:lnTo>
                <a:lnTo>
                  <a:pt x="102957" y="62681"/>
                </a:lnTo>
                <a:lnTo>
                  <a:pt x="102982" y="62980"/>
                </a:lnTo>
                <a:lnTo>
                  <a:pt x="102982" y="63303"/>
                </a:lnTo>
                <a:lnTo>
                  <a:pt x="102957" y="63602"/>
                </a:lnTo>
                <a:lnTo>
                  <a:pt x="102932" y="63925"/>
                </a:lnTo>
                <a:lnTo>
                  <a:pt x="102858" y="64224"/>
                </a:lnTo>
                <a:lnTo>
                  <a:pt x="102858" y="64224"/>
                </a:lnTo>
                <a:lnTo>
                  <a:pt x="102808" y="64548"/>
                </a:lnTo>
                <a:lnTo>
                  <a:pt x="102708" y="64846"/>
                </a:lnTo>
                <a:lnTo>
                  <a:pt x="102609" y="65145"/>
                </a:lnTo>
                <a:lnTo>
                  <a:pt x="102484" y="65419"/>
                </a:lnTo>
                <a:lnTo>
                  <a:pt x="102360" y="65693"/>
                </a:lnTo>
                <a:lnTo>
                  <a:pt x="102210" y="65967"/>
                </a:lnTo>
                <a:lnTo>
                  <a:pt x="102061" y="66216"/>
                </a:lnTo>
                <a:lnTo>
                  <a:pt x="101887" y="66465"/>
                </a:lnTo>
                <a:lnTo>
                  <a:pt x="101713" y="66713"/>
                </a:lnTo>
                <a:lnTo>
                  <a:pt x="101513" y="66938"/>
                </a:lnTo>
                <a:lnTo>
                  <a:pt x="101314" y="67137"/>
                </a:lnTo>
                <a:lnTo>
                  <a:pt x="101090" y="67361"/>
                </a:lnTo>
                <a:lnTo>
                  <a:pt x="100866" y="67535"/>
                </a:lnTo>
                <a:lnTo>
                  <a:pt x="100642" y="67709"/>
                </a:lnTo>
                <a:lnTo>
                  <a:pt x="100393" y="67883"/>
                </a:lnTo>
                <a:lnTo>
                  <a:pt x="100144" y="68033"/>
                </a:lnTo>
                <a:lnTo>
                  <a:pt x="99871" y="68182"/>
                </a:lnTo>
                <a:lnTo>
                  <a:pt x="99622" y="68307"/>
                </a:lnTo>
                <a:lnTo>
                  <a:pt x="99348" y="68431"/>
                </a:lnTo>
                <a:lnTo>
                  <a:pt x="99074" y="68531"/>
                </a:lnTo>
                <a:lnTo>
                  <a:pt x="98775" y="68605"/>
                </a:lnTo>
                <a:lnTo>
                  <a:pt x="98501" y="68680"/>
                </a:lnTo>
                <a:lnTo>
                  <a:pt x="98203" y="68730"/>
                </a:lnTo>
                <a:lnTo>
                  <a:pt x="97904" y="68780"/>
                </a:lnTo>
                <a:lnTo>
                  <a:pt x="97605" y="68804"/>
                </a:lnTo>
                <a:lnTo>
                  <a:pt x="97307" y="68804"/>
                </a:lnTo>
                <a:lnTo>
                  <a:pt x="97008" y="68804"/>
                </a:lnTo>
                <a:lnTo>
                  <a:pt x="96709" y="68780"/>
                </a:lnTo>
                <a:lnTo>
                  <a:pt x="96386" y="68730"/>
                </a:lnTo>
                <a:lnTo>
                  <a:pt x="96087" y="68680"/>
                </a:lnTo>
                <a:lnTo>
                  <a:pt x="95788" y="68605"/>
                </a:lnTo>
                <a:lnTo>
                  <a:pt x="95464" y="68506"/>
                </a:lnTo>
                <a:lnTo>
                  <a:pt x="95464" y="685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a:off x="8378563" y="4349015"/>
            <a:ext cx="1531573" cy="1531573"/>
          </a:xfrm>
          <a:custGeom>
            <a:rect b="b" l="l" r="r" t="t"/>
            <a:pathLst>
              <a:path extrusionOk="0" h="109281" w="109281">
                <a:moveTo>
                  <a:pt x="54640" y="109281"/>
                </a:moveTo>
                <a:lnTo>
                  <a:pt x="54640" y="109281"/>
                </a:lnTo>
                <a:lnTo>
                  <a:pt x="56059" y="109256"/>
                </a:lnTo>
                <a:lnTo>
                  <a:pt x="57453" y="109206"/>
                </a:lnTo>
                <a:lnTo>
                  <a:pt x="58847" y="109106"/>
                </a:lnTo>
                <a:lnTo>
                  <a:pt x="60216" y="109007"/>
                </a:lnTo>
                <a:lnTo>
                  <a:pt x="61585" y="108833"/>
                </a:lnTo>
                <a:lnTo>
                  <a:pt x="62954" y="108658"/>
                </a:lnTo>
                <a:lnTo>
                  <a:pt x="64298" y="108434"/>
                </a:lnTo>
                <a:lnTo>
                  <a:pt x="65643" y="108160"/>
                </a:lnTo>
                <a:lnTo>
                  <a:pt x="66987" y="107887"/>
                </a:lnTo>
                <a:lnTo>
                  <a:pt x="68281" y="107563"/>
                </a:lnTo>
                <a:lnTo>
                  <a:pt x="69601" y="107215"/>
                </a:lnTo>
                <a:lnTo>
                  <a:pt x="70895" y="106816"/>
                </a:lnTo>
                <a:lnTo>
                  <a:pt x="72165" y="106418"/>
                </a:lnTo>
                <a:lnTo>
                  <a:pt x="73434" y="105970"/>
                </a:lnTo>
                <a:lnTo>
                  <a:pt x="74679" y="105497"/>
                </a:lnTo>
                <a:lnTo>
                  <a:pt x="75899" y="104974"/>
                </a:lnTo>
                <a:lnTo>
                  <a:pt x="77118" y="104451"/>
                </a:lnTo>
                <a:lnTo>
                  <a:pt x="78313" y="103879"/>
                </a:lnTo>
                <a:lnTo>
                  <a:pt x="79508" y="103306"/>
                </a:lnTo>
                <a:lnTo>
                  <a:pt x="80678" y="102684"/>
                </a:lnTo>
                <a:lnTo>
                  <a:pt x="81823" y="102037"/>
                </a:lnTo>
                <a:lnTo>
                  <a:pt x="82968" y="101365"/>
                </a:lnTo>
                <a:lnTo>
                  <a:pt x="84088" y="100668"/>
                </a:lnTo>
                <a:lnTo>
                  <a:pt x="85184" y="99946"/>
                </a:lnTo>
                <a:lnTo>
                  <a:pt x="86254" y="99199"/>
                </a:lnTo>
                <a:lnTo>
                  <a:pt x="87324" y="98427"/>
                </a:lnTo>
                <a:lnTo>
                  <a:pt x="88370" y="97631"/>
                </a:lnTo>
                <a:lnTo>
                  <a:pt x="89391" y="96809"/>
                </a:lnTo>
                <a:lnTo>
                  <a:pt x="90386" y="95963"/>
                </a:lnTo>
                <a:lnTo>
                  <a:pt x="91382" y="95092"/>
                </a:lnTo>
                <a:lnTo>
                  <a:pt x="92328" y="94195"/>
                </a:lnTo>
                <a:lnTo>
                  <a:pt x="93274" y="93274"/>
                </a:lnTo>
                <a:lnTo>
                  <a:pt x="94195" y="92328"/>
                </a:lnTo>
                <a:lnTo>
                  <a:pt x="95091" y="91383"/>
                </a:lnTo>
                <a:lnTo>
                  <a:pt x="95962" y="90387"/>
                </a:lnTo>
                <a:lnTo>
                  <a:pt x="96809" y="89391"/>
                </a:lnTo>
                <a:lnTo>
                  <a:pt x="97630" y="88370"/>
                </a:lnTo>
                <a:lnTo>
                  <a:pt x="98427" y="87325"/>
                </a:lnTo>
                <a:lnTo>
                  <a:pt x="99198" y="86255"/>
                </a:lnTo>
                <a:lnTo>
                  <a:pt x="99945" y="85184"/>
                </a:lnTo>
                <a:lnTo>
                  <a:pt x="100667" y="84089"/>
                </a:lnTo>
                <a:lnTo>
                  <a:pt x="101364" y="82969"/>
                </a:lnTo>
                <a:lnTo>
                  <a:pt x="102036" y="81824"/>
                </a:lnTo>
                <a:lnTo>
                  <a:pt x="102683" y="80678"/>
                </a:lnTo>
                <a:lnTo>
                  <a:pt x="103306" y="79509"/>
                </a:lnTo>
                <a:lnTo>
                  <a:pt x="103878" y="78314"/>
                </a:lnTo>
                <a:lnTo>
                  <a:pt x="104451" y="77119"/>
                </a:lnTo>
                <a:lnTo>
                  <a:pt x="104974" y="75899"/>
                </a:lnTo>
                <a:lnTo>
                  <a:pt x="105496" y="74679"/>
                </a:lnTo>
                <a:lnTo>
                  <a:pt x="105969" y="73435"/>
                </a:lnTo>
                <a:lnTo>
                  <a:pt x="106417" y="72165"/>
                </a:lnTo>
                <a:lnTo>
                  <a:pt x="106816" y="70896"/>
                </a:lnTo>
                <a:lnTo>
                  <a:pt x="107214" y="69601"/>
                </a:lnTo>
                <a:lnTo>
                  <a:pt x="107562" y="68282"/>
                </a:lnTo>
                <a:lnTo>
                  <a:pt x="107886" y="66987"/>
                </a:lnTo>
                <a:lnTo>
                  <a:pt x="108160" y="65643"/>
                </a:lnTo>
                <a:lnTo>
                  <a:pt x="108434" y="64299"/>
                </a:lnTo>
                <a:lnTo>
                  <a:pt x="108658" y="62955"/>
                </a:lnTo>
                <a:lnTo>
                  <a:pt x="108832" y="61585"/>
                </a:lnTo>
                <a:lnTo>
                  <a:pt x="109006" y="60216"/>
                </a:lnTo>
                <a:lnTo>
                  <a:pt x="109106" y="58847"/>
                </a:lnTo>
                <a:lnTo>
                  <a:pt x="109205" y="57453"/>
                </a:lnTo>
                <a:lnTo>
                  <a:pt x="109255" y="56059"/>
                </a:lnTo>
                <a:lnTo>
                  <a:pt x="109280" y="54640"/>
                </a:lnTo>
                <a:lnTo>
                  <a:pt x="109280" y="54640"/>
                </a:lnTo>
                <a:lnTo>
                  <a:pt x="109255" y="53221"/>
                </a:lnTo>
                <a:lnTo>
                  <a:pt x="109205" y="51827"/>
                </a:lnTo>
                <a:lnTo>
                  <a:pt x="109106" y="50433"/>
                </a:lnTo>
                <a:lnTo>
                  <a:pt x="109006" y="49039"/>
                </a:lnTo>
                <a:lnTo>
                  <a:pt x="108832" y="47670"/>
                </a:lnTo>
                <a:lnTo>
                  <a:pt x="108658" y="46326"/>
                </a:lnTo>
                <a:lnTo>
                  <a:pt x="108434" y="44957"/>
                </a:lnTo>
                <a:lnTo>
                  <a:pt x="108160" y="43638"/>
                </a:lnTo>
                <a:lnTo>
                  <a:pt x="107886" y="42293"/>
                </a:lnTo>
                <a:lnTo>
                  <a:pt x="107562" y="40974"/>
                </a:lnTo>
                <a:lnTo>
                  <a:pt x="107214" y="39680"/>
                </a:lnTo>
                <a:lnTo>
                  <a:pt x="106816" y="38385"/>
                </a:lnTo>
                <a:lnTo>
                  <a:pt x="106417" y="37116"/>
                </a:lnTo>
                <a:lnTo>
                  <a:pt x="105969" y="35846"/>
                </a:lnTo>
                <a:lnTo>
                  <a:pt x="105496" y="34601"/>
                </a:lnTo>
                <a:lnTo>
                  <a:pt x="104974" y="33382"/>
                </a:lnTo>
                <a:lnTo>
                  <a:pt x="104451" y="32162"/>
                </a:lnTo>
                <a:lnTo>
                  <a:pt x="103878" y="30942"/>
                </a:lnTo>
                <a:lnTo>
                  <a:pt x="103306" y="29772"/>
                </a:lnTo>
                <a:lnTo>
                  <a:pt x="102683" y="28602"/>
                </a:lnTo>
                <a:lnTo>
                  <a:pt x="102036" y="27432"/>
                </a:lnTo>
                <a:lnTo>
                  <a:pt x="101364" y="26312"/>
                </a:lnTo>
                <a:lnTo>
                  <a:pt x="100667" y="25192"/>
                </a:lnTo>
                <a:lnTo>
                  <a:pt x="99945" y="24097"/>
                </a:lnTo>
                <a:lnTo>
                  <a:pt x="99198" y="23001"/>
                </a:lnTo>
                <a:lnTo>
                  <a:pt x="98427" y="21956"/>
                </a:lnTo>
                <a:lnTo>
                  <a:pt x="97630" y="20910"/>
                </a:lnTo>
                <a:lnTo>
                  <a:pt x="96809" y="19890"/>
                </a:lnTo>
                <a:lnTo>
                  <a:pt x="95962" y="18869"/>
                </a:lnTo>
                <a:lnTo>
                  <a:pt x="95091" y="17898"/>
                </a:lnTo>
                <a:lnTo>
                  <a:pt x="94195" y="16952"/>
                </a:lnTo>
                <a:lnTo>
                  <a:pt x="93274" y="16006"/>
                </a:lnTo>
                <a:lnTo>
                  <a:pt x="92328" y="15085"/>
                </a:lnTo>
                <a:lnTo>
                  <a:pt x="91382" y="14189"/>
                </a:lnTo>
                <a:lnTo>
                  <a:pt x="90386" y="13318"/>
                </a:lnTo>
                <a:lnTo>
                  <a:pt x="89391" y="12471"/>
                </a:lnTo>
                <a:lnTo>
                  <a:pt x="88370" y="11650"/>
                </a:lnTo>
                <a:lnTo>
                  <a:pt x="87324" y="10853"/>
                </a:lnTo>
                <a:lnTo>
                  <a:pt x="86254" y="10082"/>
                </a:lnTo>
                <a:lnTo>
                  <a:pt x="85184" y="9335"/>
                </a:lnTo>
                <a:lnTo>
                  <a:pt x="84088" y="8613"/>
                </a:lnTo>
                <a:lnTo>
                  <a:pt x="82968" y="7916"/>
                </a:lnTo>
                <a:lnTo>
                  <a:pt x="81823" y="7244"/>
                </a:lnTo>
                <a:lnTo>
                  <a:pt x="80678" y="6597"/>
                </a:lnTo>
                <a:lnTo>
                  <a:pt x="79508" y="5974"/>
                </a:lnTo>
                <a:lnTo>
                  <a:pt x="78313" y="5377"/>
                </a:lnTo>
                <a:lnTo>
                  <a:pt x="77118" y="4829"/>
                </a:lnTo>
                <a:lnTo>
                  <a:pt x="75899" y="4282"/>
                </a:lnTo>
                <a:lnTo>
                  <a:pt x="74679" y="3784"/>
                </a:lnTo>
                <a:lnTo>
                  <a:pt x="73409" y="3311"/>
                </a:lnTo>
                <a:lnTo>
                  <a:pt x="72165" y="2863"/>
                </a:lnTo>
                <a:lnTo>
                  <a:pt x="70895" y="2464"/>
                </a:lnTo>
                <a:lnTo>
                  <a:pt x="69601" y="2066"/>
                </a:lnTo>
                <a:lnTo>
                  <a:pt x="68281" y="1718"/>
                </a:lnTo>
                <a:lnTo>
                  <a:pt x="66987" y="1394"/>
                </a:lnTo>
                <a:lnTo>
                  <a:pt x="65643" y="1095"/>
                </a:lnTo>
                <a:lnTo>
                  <a:pt x="64298" y="846"/>
                </a:lnTo>
                <a:lnTo>
                  <a:pt x="62954" y="622"/>
                </a:lnTo>
                <a:lnTo>
                  <a:pt x="61585" y="448"/>
                </a:lnTo>
                <a:lnTo>
                  <a:pt x="60216" y="274"/>
                </a:lnTo>
                <a:lnTo>
                  <a:pt x="58847" y="149"/>
                </a:lnTo>
                <a:lnTo>
                  <a:pt x="57453" y="75"/>
                </a:lnTo>
                <a:lnTo>
                  <a:pt x="56059" y="25"/>
                </a:lnTo>
                <a:lnTo>
                  <a:pt x="54640" y="0"/>
                </a:lnTo>
                <a:lnTo>
                  <a:pt x="54640" y="0"/>
                </a:lnTo>
                <a:lnTo>
                  <a:pt x="53221" y="25"/>
                </a:lnTo>
                <a:lnTo>
                  <a:pt x="51827" y="75"/>
                </a:lnTo>
                <a:lnTo>
                  <a:pt x="50433" y="149"/>
                </a:lnTo>
                <a:lnTo>
                  <a:pt x="49039" y="274"/>
                </a:lnTo>
                <a:lnTo>
                  <a:pt x="47670" y="448"/>
                </a:lnTo>
                <a:lnTo>
                  <a:pt x="46326" y="622"/>
                </a:lnTo>
                <a:lnTo>
                  <a:pt x="44957" y="846"/>
                </a:lnTo>
                <a:lnTo>
                  <a:pt x="43637" y="1095"/>
                </a:lnTo>
                <a:lnTo>
                  <a:pt x="42293" y="1394"/>
                </a:lnTo>
                <a:lnTo>
                  <a:pt x="40974" y="1718"/>
                </a:lnTo>
                <a:lnTo>
                  <a:pt x="39679" y="2066"/>
                </a:lnTo>
                <a:lnTo>
                  <a:pt x="38385" y="2464"/>
                </a:lnTo>
                <a:lnTo>
                  <a:pt x="37115" y="2863"/>
                </a:lnTo>
                <a:lnTo>
                  <a:pt x="35846" y="3311"/>
                </a:lnTo>
                <a:lnTo>
                  <a:pt x="34601" y="3784"/>
                </a:lnTo>
                <a:lnTo>
                  <a:pt x="33381" y="4282"/>
                </a:lnTo>
                <a:lnTo>
                  <a:pt x="32162" y="4829"/>
                </a:lnTo>
                <a:lnTo>
                  <a:pt x="30942" y="5377"/>
                </a:lnTo>
                <a:lnTo>
                  <a:pt x="29772" y="5974"/>
                </a:lnTo>
                <a:lnTo>
                  <a:pt x="28602" y="6597"/>
                </a:lnTo>
                <a:lnTo>
                  <a:pt x="27432" y="7244"/>
                </a:lnTo>
                <a:lnTo>
                  <a:pt x="26312" y="7916"/>
                </a:lnTo>
                <a:lnTo>
                  <a:pt x="25192" y="8613"/>
                </a:lnTo>
                <a:lnTo>
                  <a:pt x="24096" y="9335"/>
                </a:lnTo>
                <a:lnTo>
                  <a:pt x="23001" y="10082"/>
                </a:lnTo>
                <a:lnTo>
                  <a:pt x="21956" y="10853"/>
                </a:lnTo>
                <a:lnTo>
                  <a:pt x="20910" y="11650"/>
                </a:lnTo>
                <a:lnTo>
                  <a:pt x="19889" y="12471"/>
                </a:lnTo>
                <a:lnTo>
                  <a:pt x="18869" y="13318"/>
                </a:lnTo>
                <a:lnTo>
                  <a:pt x="17898" y="14189"/>
                </a:lnTo>
                <a:lnTo>
                  <a:pt x="16952" y="15085"/>
                </a:lnTo>
                <a:lnTo>
                  <a:pt x="16006" y="16006"/>
                </a:lnTo>
                <a:lnTo>
                  <a:pt x="15085" y="16952"/>
                </a:lnTo>
                <a:lnTo>
                  <a:pt x="14189" y="17898"/>
                </a:lnTo>
                <a:lnTo>
                  <a:pt x="13318" y="18869"/>
                </a:lnTo>
                <a:lnTo>
                  <a:pt x="12471" y="19890"/>
                </a:lnTo>
                <a:lnTo>
                  <a:pt x="11650" y="20910"/>
                </a:lnTo>
                <a:lnTo>
                  <a:pt x="10853" y="21956"/>
                </a:lnTo>
                <a:lnTo>
                  <a:pt x="10082" y="23001"/>
                </a:lnTo>
                <a:lnTo>
                  <a:pt x="9335" y="24097"/>
                </a:lnTo>
                <a:lnTo>
                  <a:pt x="8613" y="25192"/>
                </a:lnTo>
                <a:lnTo>
                  <a:pt x="7916" y="26312"/>
                </a:lnTo>
                <a:lnTo>
                  <a:pt x="7244" y="27432"/>
                </a:lnTo>
                <a:lnTo>
                  <a:pt x="6597" y="28602"/>
                </a:lnTo>
                <a:lnTo>
                  <a:pt x="5974" y="29772"/>
                </a:lnTo>
                <a:lnTo>
                  <a:pt x="5377" y="30942"/>
                </a:lnTo>
                <a:lnTo>
                  <a:pt x="4829" y="32162"/>
                </a:lnTo>
                <a:lnTo>
                  <a:pt x="4282" y="33382"/>
                </a:lnTo>
                <a:lnTo>
                  <a:pt x="3784" y="34601"/>
                </a:lnTo>
                <a:lnTo>
                  <a:pt x="3311" y="35846"/>
                </a:lnTo>
                <a:lnTo>
                  <a:pt x="2863" y="37116"/>
                </a:lnTo>
                <a:lnTo>
                  <a:pt x="2464" y="38385"/>
                </a:lnTo>
                <a:lnTo>
                  <a:pt x="2066" y="39680"/>
                </a:lnTo>
                <a:lnTo>
                  <a:pt x="1718" y="40974"/>
                </a:lnTo>
                <a:lnTo>
                  <a:pt x="1394" y="42293"/>
                </a:lnTo>
                <a:lnTo>
                  <a:pt x="1095" y="43638"/>
                </a:lnTo>
                <a:lnTo>
                  <a:pt x="846" y="44957"/>
                </a:lnTo>
                <a:lnTo>
                  <a:pt x="622" y="46326"/>
                </a:lnTo>
                <a:lnTo>
                  <a:pt x="423" y="47670"/>
                </a:lnTo>
                <a:lnTo>
                  <a:pt x="274" y="49039"/>
                </a:lnTo>
                <a:lnTo>
                  <a:pt x="149" y="50433"/>
                </a:lnTo>
                <a:lnTo>
                  <a:pt x="75" y="51827"/>
                </a:lnTo>
                <a:lnTo>
                  <a:pt x="25" y="53221"/>
                </a:lnTo>
                <a:lnTo>
                  <a:pt x="0" y="54640"/>
                </a:lnTo>
                <a:lnTo>
                  <a:pt x="0" y="54640"/>
                </a:lnTo>
                <a:lnTo>
                  <a:pt x="25" y="56059"/>
                </a:lnTo>
                <a:lnTo>
                  <a:pt x="75" y="57453"/>
                </a:lnTo>
                <a:lnTo>
                  <a:pt x="149" y="58847"/>
                </a:lnTo>
                <a:lnTo>
                  <a:pt x="274" y="60216"/>
                </a:lnTo>
                <a:lnTo>
                  <a:pt x="423" y="61585"/>
                </a:lnTo>
                <a:lnTo>
                  <a:pt x="622" y="62955"/>
                </a:lnTo>
                <a:lnTo>
                  <a:pt x="846" y="64299"/>
                </a:lnTo>
                <a:lnTo>
                  <a:pt x="1095" y="65643"/>
                </a:lnTo>
                <a:lnTo>
                  <a:pt x="1394" y="66987"/>
                </a:lnTo>
                <a:lnTo>
                  <a:pt x="1718" y="68282"/>
                </a:lnTo>
                <a:lnTo>
                  <a:pt x="2066" y="69601"/>
                </a:lnTo>
                <a:lnTo>
                  <a:pt x="2464" y="70896"/>
                </a:lnTo>
                <a:lnTo>
                  <a:pt x="2863" y="72165"/>
                </a:lnTo>
                <a:lnTo>
                  <a:pt x="3311" y="73435"/>
                </a:lnTo>
                <a:lnTo>
                  <a:pt x="3784" y="74679"/>
                </a:lnTo>
                <a:lnTo>
                  <a:pt x="4282" y="75899"/>
                </a:lnTo>
                <a:lnTo>
                  <a:pt x="4829" y="77119"/>
                </a:lnTo>
                <a:lnTo>
                  <a:pt x="5377" y="78314"/>
                </a:lnTo>
                <a:lnTo>
                  <a:pt x="5974" y="79509"/>
                </a:lnTo>
                <a:lnTo>
                  <a:pt x="6597" y="80678"/>
                </a:lnTo>
                <a:lnTo>
                  <a:pt x="7244" y="81824"/>
                </a:lnTo>
                <a:lnTo>
                  <a:pt x="7916" y="82969"/>
                </a:lnTo>
                <a:lnTo>
                  <a:pt x="8613" y="84089"/>
                </a:lnTo>
                <a:lnTo>
                  <a:pt x="9335" y="85184"/>
                </a:lnTo>
                <a:lnTo>
                  <a:pt x="10082" y="86255"/>
                </a:lnTo>
                <a:lnTo>
                  <a:pt x="10853" y="87325"/>
                </a:lnTo>
                <a:lnTo>
                  <a:pt x="11650" y="88370"/>
                </a:lnTo>
                <a:lnTo>
                  <a:pt x="12471" y="89391"/>
                </a:lnTo>
                <a:lnTo>
                  <a:pt x="13318" y="90387"/>
                </a:lnTo>
                <a:lnTo>
                  <a:pt x="14189" y="91383"/>
                </a:lnTo>
                <a:lnTo>
                  <a:pt x="15085" y="92328"/>
                </a:lnTo>
                <a:lnTo>
                  <a:pt x="16006" y="93274"/>
                </a:lnTo>
                <a:lnTo>
                  <a:pt x="16952" y="94195"/>
                </a:lnTo>
                <a:lnTo>
                  <a:pt x="17898" y="95092"/>
                </a:lnTo>
                <a:lnTo>
                  <a:pt x="18869" y="95963"/>
                </a:lnTo>
                <a:lnTo>
                  <a:pt x="19889" y="96809"/>
                </a:lnTo>
                <a:lnTo>
                  <a:pt x="20910" y="97631"/>
                </a:lnTo>
                <a:lnTo>
                  <a:pt x="21956" y="98427"/>
                </a:lnTo>
                <a:lnTo>
                  <a:pt x="23001" y="99199"/>
                </a:lnTo>
                <a:lnTo>
                  <a:pt x="24096" y="99946"/>
                </a:lnTo>
                <a:lnTo>
                  <a:pt x="25192" y="100668"/>
                </a:lnTo>
                <a:lnTo>
                  <a:pt x="26312" y="101365"/>
                </a:lnTo>
                <a:lnTo>
                  <a:pt x="27432" y="102037"/>
                </a:lnTo>
                <a:lnTo>
                  <a:pt x="28602" y="102684"/>
                </a:lnTo>
                <a:lnTo>
                  <a:pt x="29772" y="103306"/>
                </a:lnTo>
                <a:lnTo>
                  <a:pt x="30942" y="103879"/>
                </a:lnTo>
                <a:lnTo>
                  <a:pt x="32162" y="104451"/>
                </a:lnTo>
                <a:lnTo>
                  <a:pt x="33381" y="104974"/>
                </a:lnTo>
                <a:lnTo>
                  <a:pt x="34601" y="105497"/>
                </a:lnTo>
                <a:lnTo>
                  <a:pt x="35846" y="105970"/>
                </a:lnTo>
                <a:lnTo>
                  <a:pt x="37115" y="106418"/>
                </a:lnTo>
                <a:lnTo>
                  <a:pt x="38385" y="106816"/>
                </a:lnTo>
                <a:lnTo>
                  <a:pt x="39679" y="107215"/>
                </a:lnTo>
                <a:lnTo>
                  <a:pt x="40974" y="107563"/>
                </a:lnTo>
                <a:lnTo>
                  <a:pt x="42293" y="107887"/>
                </a:lnTo>
                <a:lnTo>
                  <a:pt x="43637" y="108160"/>
                </a:lnTo>
                <a:lnTo>
                  <a:pt x="44957" y="108434"/>
                </a:lnTo>
                <a:lnTo>
                  <a:pt x="46326" y="108658"/>
                </a:lnTo>
                <a:lnTo>
                  <a:pt x="47670" y="108833"/>
                </a:lnTo>
                <a:lnTo>
                  <a:pt x="49039" y="109007"/>
                </a:lnTo>
                <a:lnTo>
                  <a:pt x="50433" y="109106"/>
                </a:lnTo>
                <a:lnTo>
                  <a:pt x="51827" y="109206"/>
                </a:lnTo>
                <a:lnTo>
                  <a:pt x="53221" y="109256"/>
                </a:lnTo>
                <a:lnTo>
                  <a:pt x="54640" y="109281"/>
                </a:lnTo>
                <a:lnTo>
                  <a:pt x="54640" y="109281"/>
                </a:lnTo>
                <a:close/>
                <a:moveTo>
                  <a:pt x="97680" y="51827"/>
                </a:moveTo>
                <a:lnTo>
                  <a:pt x="70173" y="53620"/>
                </a:lnTo>
                <a:lnTo>
                  <a:pt x="70173" y="53620"/>
                </a:lnTo>
                <a:lnTo>
                  <a:pt x="69999" y="53620"/>
                </a:lnTo>
                <a:lnTo>
                  <a:pt x="69800" y="53620"/>
                </a:lnTo>
                <a:lnTo>
                  <a:pt x="69626" y="53570"/>
                </a:lnTo>
                <a:lnTo>
                  <a:pt x="69451" y="53520"/>
                </a:lnTo>
                <a:lnTo>
                  <a:pt x="69277" y="53470"/>
                </a:lnTo>
                <a:lnTo>
                  <a:pt x="69103" y="53396"/>
                </a:lnTo>
                <a:lnTo>
                  <a:pt x="68953" y="53296"/>
                </a:lnTo>
                <a:lnTo>
                  <a:pt x="68804" y="53197"/>
                </a:lnTo>
                <a:lnTo>
                  <a:pt x="68655" y="53072"/>
                </a:lnTo>
                <a:lnTo>
                  <a:pt x="68530" y="52948"/>
                </a:lnTo>
                <a:lnTo>
                  <a:pt x="68406" y="52823"/>
                </a:lnTo>
                <a:lnTo>
                  <a:pt x="68306" y="52674"/>
                </a:lnTo>
                <a:lnTo>
                  <a:pt x="68232" y="52500"/>
                </a:lnTo>
                <a:lnTo>
                  <a:pt x="68132" y="52325"/>
                </a:lnTo>
                <a:lnTo>
                  <a:pt x="68082" y="52151"/>
                </a:lnTo>
                <a:lnTo>
                  <a:pt x="68032" y="51977"/>
                </a:lnTo>
                <a:lnTo>
                  <a:pt x="68032" y="51977"/>
                </a:lnTo>
                <a:lnTo>
                  <a:pt x="68008" y="51778"/>
                </a:lnTo>
                <a:lnTo>
                  <a:pt x="68008" y="51603"/>
                </a:lnTo>
                <a:lnTo>
                  <a:pt x="68008" y="51404"/>
                </a:lnTo>
                <a:lnTo>
                  <a:pt x="68032" y="51230"/>
                </a:lnTo>
                <a:lnTo>
                  <a:pt x="68057" y="51056"/>
                </a:lnTo>
                <a:lnTo>
                  <a:pt x="68107" y="50881"/>
                </a:lnTo>
                <a:lnTo>
                  <a:pt x="68182" y="50707"/>
                </a:lnTo>
                <a:lnTo>
                  <a:pt x="68281" y="50558"/>
                </a:lnTo>
                <a:lnTo>
                  <a:pt x="68356" y="50384"/>
                </a:lnTo>
                <a:lnTo>
                  <a:pt x="68481" y="50259"/>
                </a:lnTo>
                <a:lnTo>
                  <a:pt x="68605" y="50110"/>
                </a:lnTo>
                <a:lnTo>
                  <a:pt x="68729" y="49985"/>
                </a:lnTo>
                <a:lnTo>
                  <a:pt x="68879" y="49886"/>
                </a:lnTo>
                <a:lnTo>
                  <a:pt x="69053" y="49786"/>
                </a:lnTo>
                <a:lnTo>
                  <a:pt x="69202" y="49711"/>
                </a:lnTo>
                <a:lnTo>
                  <a:pt x="69377" y="49637"/>
                </a:lnTo>
                <a:lnTo>
                  <a:pt x="95464" y="40775"/>
                </a:lnTo>
                <a:lnTo>
                  <a:pt x="95464" y="40775"/>
                </a:lnTo>
                <a:lnTo>
                  <a:pt x="95788" y="40675"/>
                </a:lnTo>
                <a:lnTo>
                  <a:pt x="96087" y="40601"/>
                </a:lnTo>
                <a:lnTo>
                  <a:pt x="96386" y="40551"/>
                </a:lnTo>
                <a:lnTo>
                  <a:pt x="96709" y="40501"/>
                </a:lnTo>
                <a:lnTo>
                  <a:pt x="97008" y="40476"/>
                </a:lnTo>
                <a:lnTo>
                  <a:pt x="97307" y="40476"/>
                </a:lnTo>
                <a:lnTo>
                  <a:pt x="97605" y="40476"/>
                </a:lnTo>
                <a:lnTo>
                  <a:pt x="97904" y="40501"/>
                </a:lnTo>
                <a:lnTo>
                  <a:pt x="98203" y="40551"/>
                </a:lnTo>
                <a:lnTo>
                  <a:pt x="98501" y="40601"/>
                </a:lnTo>
                <a:lnTo>
                  <a:pt x="98775" y="40675"/>
                </a:lnTo>
                <a:lnTo>
                  <a:pt x="99074" y="40750"/>
                </a:lnTo>
                <a:lnTo>
                  <a:pt x="99348" y="40850"/>
                </a:lnTo>
                <a:lnTo>
                  <a:pt x="99622" y="40974"/>
                </a:lnTo>
                <a:lnTo>
                  <a:pt x="99871" y="41098"/>
                </a:lnTo>
                <a:lnTo>
                  <a:pt x="100144" y="41223"/>
                </a:lnTo>
                <a:lnTo>
                  <a:pt x="100393" y="41397"/>
                </a:lnTo>
                <a:lnTo>
                  <a:pt x="100642" y="41547"/>
                </a:lnTo>
                <a:lnTo>
                  <a:pt x="100866" y="41746"/>
                </a:lnTo>
                <a:lnTo>
                  <a:pt x="101090" y="41920"/>
                </a:lnTo>
                <a:lnTo>
                  <a:pt x="101314" y="42119"/>
                </a:lnTo>
                <a:lnTo>
                  <a:pt x="101513" y="42343"/>
                </a:lnTo>
                <a:lnTo>
                  <a:pt x="101713" y="42567"/>
                </a:lnTo>
                <a:lnTo>
                  <a:pt x="101887" y="42791"/>
                </a:lnTo>
                <a:lnTo>
                  <a:pt x="102061" y="43040"/>
                </a:lnTo>
                <a:lnTo>
                  <a:pt x="102210" y="43314"/>
                </a:lnTo>
                <a:lnTo>
                  <a:pt x="102360" y="43563"/>
                </a:lnTo>
                <a:lnTo>
                  <a:pt x="102484" y="43862"/>
                </a:lnTo>
                <a:lnTo>
                  <a:pt x="102609" y="44135"/>
                </a:lnTo>
                <a:lnTo>
                  <a:pt x="102708" y="44434"/>
                </a:lnTo>
                <a:lnTo>
                  <a:pt x="102808" y="44733"/>
                </a:lnTo>
                <a:lnTo>
                  <a:pt x="102858" y="45032"/>
                </a:lnTo>
                <a:lnTo>
                  <a:pt x="102858" y="45032"/>
                </a:lnTo>
                <a:lnTo>
                  <a:pt x="102932" y="45355"/>
                </a:lnTo>
                <a:lnTo>
                  <a:pt x="102957" y="45679"/>
                </a:lnTo>
                <a:lnTo>
                  <a:pt x="102982" y="45978"/>
                </a:lnTo>
                <a:lnTo>
                  <a:pt x="102982" y="46301"/>
                </a:lnTo>
                <a:lnTo>
                  <a:pt x="102957" y="46600"/>
                </a:lnTo>
                <a:lnTo>
                  <a:pt x="102932" y="46899"/>
                </a:lnTo>
                <a:lnTo>
                  <a:pt x="102883" y="47197"/>
                </a:lnTo>
                <a:lnTo>
                  <a:pt x="102833" y="47496"/>
                </a:lnTo>
                <a:lnTo>
                  <a:pt x="102733" y="47770"/>
                </a:lnTo>
                <a:lnTo>
                  <a:pt x="102659" y="48069"/>
                </a:lnTo>
                <a:lnTo>
                  <a:pt x="102534" y="48342"/>
                </a:lnTo>
                <a:lnTo>
                  <a:pt x="102410" y="48591"/>
                </a:lnTo>
                <a:lnTo>
                  <a:pt x="102285" y="48865"/>
                </a:lnTo>
                <a:lnTo>
                  <a:pt x="102136" y="49114"/>
                </a:lnTo>
                <a:lnTo>
                  <a:pt x="101986" y="49363"/>
                </a:lnTo>
                <a:lnTo>
                  <a:pt x="101812" y="49612"/>
                </a:lnTo>
                <a:lnTo>
                  <a:pt x="101613" y="49836"/>
                </a:lnTo>
                <a:lnTo>
                  <a:pt x="101414" y="50060"/>
                </a:lnTo>
                <a:lnTo>
                  <a:pt x="101215" y="50259"/>
                </a:lnTo>
                <a:lnTo>
                  <a:pt x="100991" y="50458"/>
                </a:lnTo>
                <a:lnTo>
                  <a:pt x="100767" y="50657"/>
                </a:lnTo>
                <a:lnTo>
                  <a:pt x="100518" y="50832"/>
                </a:lnTo>
                <a:lnTo>
                  <a:pt x="100269" y="50981"/>
                </a:lnTo>
                <a:lnTo>
                  <a:pt x="100020" y="51130"/>
                </a:lnTo>
                <a:lnTo>
                  <a:pt x="99746" y="51280"/>
                </a:lnTo>
                <a:lnTo>
                  <a:pt x="99472" y="51404"/>
                </a:lnTo>
                <a:lnTo>
                  <a:pt x="99198" y="51504"/>
                </a:lnTo>
                <a:lnTo>
                  <a:pt x="98900" y="51603"/>
                </a:lnTo>
                <a:lnTo>
                  <a:pt x="98601" y="51678"/>
                </a:lnTo>
                <a:lnTo>
                  <a:pt x="98302" y="51753"/>
                </a:lnTo>
                <a:lnTo>
                  <a:pt x="97979" y="51778"/>
                </a:lnTo>
                <a:lnTo>
                  <a:pt x="97680" y="51827"/>
                </a:lnTo>
                <a:lnTo>
                  <a:pt x="97680" y="51827"/>
                </a:lnTo>
                <a:close/>
                <a:moveTo>
                  <a:pt x="93324" y="35572"/>
                </a:moveTo>
                <a:lnTo>
                  <a:pt x="68605" y="47745"/>
                </a:lnTo>
                <a:lnTo>
                  <a:pt x="68605" y="47745"/>
                </a:lnTo>
                <a:lnTo>
                  <a:pt x="68431" y="47820"/>
                </a:lnTo>
                <a:lnTo>
                  <a:pt x="68256" y="47894"/>
                </a:lnTo>
                <a:lnTo>
                  <a:pt x="68082" y="47919"/>
                </a:lnTo>
                <a:lnTo>
                  <a:pt x="67883" y="47944"/>
                </a:lnTo>
                <a:lnTo>
                  <a:pt x="67709" y="47969"/>
                </a:lnTo>
                <a:lnTo>
                  <a:pt x="67535" y="47944"/>
                </a:lnTo>
                <a:lnTo>
                  <a:pt x="67335" y="47919"/>
                </a:lnTo>
                <a:lnTo>
                  <a:pt x="67161" y="47894"/>
                </a:lnTo>
                <a:lnTo>
                  <a:pt x="66987" y="47845"/>
                </a:lnTo>
                <a:lnTo>
                  <a:pt x="66838" y="47770"/>
                </a:lnTo>
                <a:lnTo>
                  <a:pt x="66663" y="47670"/>
                </a:lnTo>
                <a:lnTo>
                  <a:pt x="66514" y="47571"/>
                </a:lnTo>
                <a:lnTo>
                  <a:pt x="66365" y="47471"/>
                </a:lnTo>
                <a:lnTo>
                  <a:pt x="66240" y="47347"/>
                </a:lnTo>
                <a:lnTo>
                  <a:pt x="66116" y="47197"/>
                </a:lnTo>
                <a:lnTo>
                  <a:pt x="65991" y="47048"/>
                </a:lnTo>
                <a:lnTo>
                  <a:pt x="65991" y="47048"/>
                </a:lnTo>
                <a:lnTo>
                  <a:pt x="65892" y="46874"/>
                </a:lnTo>
                <a:lnTo>
                  <a:pt x="65817" y="46724"/>
                </a:lnTo>
                <a:lnTo>
                  <a:pt x="65742" y="46550"/>
                </a:lnTo>
                <a:lnTo>
                  <a:pt x="65692" y="46376"/>
                </a:lnTo>
                <a:lnTo>
                  <a:pt x="65668" y="46177"/>
                </a:lnTo>
                <a:lnTo>
                  <a:pt x="65643" y="46002"/>
                </a:lnTo>
                <a:lnTo>
                  <a:pt x="65643" y="45828"/>
                </a:lnTo>
                <a:lnTo>
                  <a:pt x="65668" y="45629"/>
                </a:lnTo>
                <a:lnTo>
                  <a:pt x="65692" y="45455"/>
                </a:lnTo>
                <a:lnTo>
                  <a:pt x="65742" y="45281"/>
                </a:lnTo>
                <a:lnTo>
                  <a:pt x="65817" y="45106"/>
                </a:lnTo>
                <a:lnTo>
                  <a:pt x="65892" y="44957"/>
                </a:lnTo>
                <a:lnTo>
                  <a:pt x="65991" y="44783"/>
                </a:lnTo>
                <a:lnTo>
                  <a:pt x="66091" y="44633"/>
                </a:lnTo>
                <a:lnTo>
                  <a:pt x="66215" y="44509"/>
                </a:lnTo>
                <a:lnTo>
                  <a:pt x="66340" y="44359"/>
                </a:lnTo>
                <a:lnTo>
                  <a:pt x="87051" y="26212"/>
                </a:lnTo>
                <a:lnTo>
                  <a:pt x="87051" y="26212"/>
                </a:lnTo>
                <a:lnTo>
                  <a:pt x="87300" y="25988"/>
                </a:lnTo>
                <a:lnTo>
                  <a:pt x="87573" y="25814"/>
                </a:lnTo>
                <a:lnTo>
                  <a:pt x="87822" y="25640"/>
                </a:lnTo>
                <a:lnTo>
                  <a:pt x="88096" y="25491"/>
                </a:lnTo>
                <a:lnTo>
                  <a:pt x="88370" y="25341"/>
                </a:lnTo>
                <a:lnTo>
                  <a:pt x="88644" y="25217"/>
                </a:lnTo>
                <a:lnTo>
                  <a:pt x="88918" y="25117"/>
                </a:lnTo>
                <a:lnTo>
                  <a:pt x="89216" y="25018"/>
                </a:lnTo>
                <a:lnTo>
                  <a:pt x="89490" y="24943"/>
                </a:lnTo>
                <a:lnTo>
                  <a:pt x="89789" y="24893"/>
                </a:lnTo>
                <a:lnTo>
                  <a:pt x="90088" y="24843"/>
                </a:lnTo>
                <a:lnTo>
                  <a:pt x="90361" y="24818"/>
                </a:lnTo>
                <a:lnTo>
                  <a:pt x="90660" y="24794"/>
                </a:lnTo>
                <a:lnTo>
                  <a:pt x="90959" y="24794"/>
                </a:lnTo>
                <a:lnTo>
                  <a:pt x="91258" y="24818"/>
                </a:lnTo>
                <a:lnTo>
                  <a:pt x="91556" y="24843"/>
                </a:lnTo>
                <a:lnTo>
                  <a:pt x="91830" y="24893"/>
                </a:lnTo>
                <a:lnTo>
                  <a:pt x="92129" y="24943"/>
                </a:lnTo>
                <a:lnTo>
                  <a:pt x="92403" y="25018"/>
                </a:lnTo>
                <a:lnTo>
                  <a:pt x="92701" y="25117"/>
                </a:lnTo>
                <a:lnTo>
                  <a:pt x="92975" y="25217"/>
                </a:lnTo>
                <a:lnTo>
                  <a:pt x="93249" y="25341"/>
                </a:lnTo>
                <a:lnTo>
                  <a:pt x="93498" y="25466"/>
                </a:lnTo>
                <a:lnTo>
                  <a:pt x="93772" y="25615"/>
                </a:lnTo>
                <a:lnTo>
                  <a:pt x="94021" y="25789"/>
                </a:lnTo>
                <a:lnTo>
                  <a:pt x="94270" y="25963"/>
                </a:lnTo>
                <a:lnTo>
                  <a:pt x="94494" y="26163"/>
                </a:lnTo>
                <a:lnTo>
                  <a:pt x="94718" y="26362"/>
                </a:lnTo>
                <a:lnTo>
                  <a:pt x="94942" y="26586"/>
                </a:lnTo>
                <a:lnTo>
                  <a:pt x="95141" y="26810"/>
                </a:lnTo>
                <a:lnTo>
                  <a:pt x="95340" y="27059"/>
                </a:lnTo>
                <a:lnTo>
                  <a:pt x="95514" y="27308"/>
                </a:lnTo>
                <a:lnTo>
                  <a:pt x="95514" y="27308"/>
                </a:lnTo>
                <a:lnTo>
                  <a:pt x="95689" y="27582"/>
                </a:lnTo>
                <a:lnTo>
                  <a:pt x="95838" y="27855"/>
                </a:lnTo>
                <a:lnTo>
                  <a:pt x="95987" y="28129"/>
                </a:lnTo>
                <a:lnTo>
                  <a:pt x="96112" y="28428"/>
                </a:lnTo>
                <a:lnTo>
                  <a:pt x="96211" y="28702"/>
                </a:lnTo>
                <a:lnTo>
                  <a:pt x="96286" y="29000"/>
                </a:lnTo>
                <a:lnTo>
                  <a:pt x="96361" y="29299"/>
                </a:lnTo>
                <a:lnTo>
                  <a:pt x="96410" y="29598"/>
                </a:lnTo>
                <a:lnTo>
                  <a:pt x="96460" y="29897"/>
                </a:lnTo>
                <a:lnTo>
                  <a:pt x="96485" y="30195"/>
                </a:lnTo>
                <a:lnTo>
                  <a:pt x="96485" y="30469"/>
                </a:lnTo>
                <a:lnTo>
                  <a:pt x="96485" y="30768"/>
                </a:lnTo>
                <a:lnTo>
                  <a:pt x="96460" y="31067"/>
                </a:lnTo>
                <a:lnTo>
                  <a:pt x="96410" y="31365"/>
                </a:lnTo>
                <a:lnTo>
                  <a:pt x="96361" y="31664"/>
                </a:lnTo>
                <a:lnTo>
                  <a:pt x="96286" y="31938"/>
                </a:lnTo>
                <a:lnTo>
                  <a:pt x="96211" y="32212"/>
                </a:lnTo>
                <a:lnTo>
                  <a:pt x="96112" y="32510"/>
                </a:lnTo>
                <a:lnTo>
                  <a:pt x="95987" y="32759"/>
                </a:lnTo>
                <a:lnTo>
                  <a:pt x="95863" y="33033"/>
                </a:lnTo>
                <a:lnTo>
                  <a:pt x="95738" y="33307"/>
                </a:lnTo>
                <a:lnTo>
                  <a:pt x="95564" y="33556"/>
                </a:lnTo>
                <a:lnTo>
                  <a:pt x="95415" y="33805"/>
                </a:lnTo>
                <a:lnTo>
                  <a:pt x="95216" y="34029"/>
                </a:lnTo>
                <a:lnTo>
                  <a:pt x="95041" y="34253"/>
                </a:lnTo>
                <a:lnTo>
                  <a:pt x="94817" y="34477"/>
                </a:lnTo>
                <a:lnTo>
                  <a:pt x="94618" y="34701"/>
                </a:lnTo>
                <a:lnTo>
                  <a:pt x="94369" y="34900"/>
                </a:lnTo>
                <a:lnTo>
                  <a:pt x="94120" y="35074"/>
                </a:lnTo>
                <a:lnTo>
                  <a:pt x="93871" y="35249"/>
                </a:lnTo>
                <a:lnTo>
                  <a:pt x="93597" y="35423"/>
                </a:lnTo>
                <a:lnTo>
                  <a:pt x="93324" y="35572"/>
                </a:lnTo>
                <a:lnTo>
                  <a:pt x="93324" y="35572"/>
                </a:lnTo>
                <a:close/>
                <a:moveTo>
                  <a:pt x="83068" y="22205"/>
                </a:moveTo>
                <a:lnTo>
                  <a:pt x="64896" y="42916"/>
                </a:lnTo>
                <a:lnTo>
                  <a:pt x="64896" y="42916"/>
                </a:lnTo>
                <a:lnTo>
                  <a:pt x="64771" y="43065"/>
                </a:lnTo>
                <a:lnTo>
                  <a:pt x="64622" y="43190"/>
                </a:lnTo>
                <a:lnTo>
                  <a:pt x="64473" y="43289"/>
                </a:lnTo>
                <a:lnTo>
                  <a:pt x="64323" y="43389"/>
                </a:lnTo>
                <a:lnTo>
                  <a:pt x="64149" y="43463"/>
                </a:lnTo>
                <a:lnTo>
                  <a:pt x="63975" y="43538"/>
                </a:lnTo>
                <a:lnTo>
                  <a:pt x="63801" y="43588"/>
                </a:lnTo>
                <a:lnTo>
                  <a:pt x="63626" y="43613"/>
                </a:lnTo>
                <a:lnTo>
                  <a:pt x="63452" y="43613"/>
                </a:lnTo>
                <a:lnTo>
                  <a:pt x="63278" y="43613"/>
                </a:lnTo>
                <a:lnTo>
                  <a:pt x="63079" y="43613"/>
                </a:lnTo>
                <a:lnTo>
                  <a:pt x="62904" y="43563"/>
                </a:lnTo>
                <a:lnTo>
                  <a:pt x="62730" y="43513"/>
                </a:lnTo>
                <a:lnTo>
                  <a:pt x="62556" y="43463"/>
                </a:lnTo>
                <a:lnTo>
                  <a:pt x="62382" y="43389"/>
                </a:lnTo>
                <a:lnTo>
                  <a:pt x="62232" y="43289"/>
                </a:lnTo>
                <a:lnTo>
                  <a:pt x="62232" y="43289"/>
                </a:lnTo>
                <a:lnTo>
                  <a:pt x="62083" y="43165"/>
                </a:lnTo>
                <a:lnTo>
                  <a:pt x="61934" y="43040"/>
                </a:lnTo>
                <a:lnTo>
                  <a:pt x="61809" y="42916"/>
                </a:lnTo>
                <a:lnTo>
                  <a:pt x="61685" y="42766"/>
                </a:lnTo>
                <a:lnTo>
                  <a:pt x="61585" y="42617"/>
                </a:lnTo>
                <a:lnTo>
                  <a:pt x="61510" y="42443"/>
                </a:lnTo>
                <a:lnTo>
                  <a:pt x="61436" y="42268"/>
                </a:lnTo>
                <a:lnTo>
                  <a:pt x="61386" y="42094"/>
                </a:lnTo>
                <a:lnTo>
                  <a:pt x="61336" y="41920"/>
                </a:lnTo>
                <a:lnTo>
                  <a:pt x="61311" y="41746"/>
                </a:lnTo>
                <a:lnTo>
                  <a:pt x="61311" y="41571"/>
                </a:lnTo>
                <a:lnTo>
                  <a:pt x="61336" y="41372"/>
                </a:lnTo>
                <a:lnTo>
                  <a:pt x="61361" y="41198"/>
                </a:lnTo>
                <a:lnTo>
                  <a:pt x="61386" y="41024"/>
                </a:lnTo>
                <a:lnTo>
                  <a:pt x="61461" y="40850"/>
                </a:lnTo>
                <a:lnTo>
                  <a:pt x="61535" y="40675"/>
                </a:lnTo>
                <a:lnTo>
                  <a:pt x="73708" y="15956"/>
                </a:lnTo>
                <a:lnTo>
                  <a:pt x="73708" y="15956"/>
                </a:lnTo>
                <a:lnTo>
                  <a:pt x="73857" y="15683"/>
                </a:lnTo>
                <a:lnTo>
                  <a:pt x="74032" y="15409"/>
                </a:lnTo>
                <a:lnTo>
                  <a:pt x="74206" y="15135"/>
                </a:lnTo>
                <a:lnTo>
                  <a:pt x="74380" y="14911"/>
                </a:lnTo>
                <a:lnTo>
                  <a:pt x="74579" y="14662"/>
                </a:lnTo>
                <a:lnTo>
                  <a:pt x="74803" y="14438"/>
                </a:lnTo>
                <a:lnTo>
                  <a:pt x="75002" y="14239"/>
                </a:lnTo>
                <a:lnTo>
                  <a:pt x="75251" y="14040"/>
                </a:lnTo>
                <a:lnTo>
                  <a:pt x="75475" y="13865"/>
                </a:lnTo>
                <a:lnTo>
                  <a:pt x="75724" y="13691"/>
                </a:lnTo>
                <a:lnTo>
                  <a:pt x="75973" y="13542"/>
                </a:lnTo>
                <a:lnTo>
                  <a:pt x="76247" y="13392"/>
                </a:lnTo>
                <a:lnTo>
                  <a:pt x="76496" y="13268"/>
                </a:lnTo>
                <a:lnTo>
                  <a:pt x="76770" y="13168"/>
                </a:lnTo>
                <a:lnTo>
                  <a:pt x="77044" y="13069"/>
                </a:lnTo>
                <a:lnTo>
                  <a:pt x="77342" y="12994"/>
                </a:lnTo>
                <a:lnTo>
                  <a:pt x="77616" y="12920"/>
                </a:lnTo>
                <a:lnTo>
                  <a:pt x="77915" y="12870"/>
                </a:lnTo>
                <a:lnTo>
                  <a:pt x="78214" y="12820"/>
                </a:lnTo>
                <a:lnTo>
                  <a:pt x="78487" y="12795"/>
                </a:lnTo>
                <a:lnTo>
                  <a:pt x="78786" y="12795"/>
                </a:lnTo>
                <a:lnTo>
                  <a:pt x="79085" y="12795"/>
                </a:lnTo>
                <a:lnTo>
                  <a:pt x="79384" y="12820"/>
                </a:lnTo>
                <a:lnTo>
                  <a:pt x="79682" y="12870"/>
                </a:lnTo>
                <a:lnTo>
                  <a:pt x="79981" y="12920"/>
                </a:lnTo>
                <a:lnTo>
                  <a:pt x="80280" y="12994"/>
                </a:lnTo>
                <a:lnTo>
                  <a:pt x="80554" y="13069"/>
                </a:lnTo>
                <a:lnTo>
                  <a:pt x="80852" y="13168"/>
                </a:lnTo>
                <a:lnTo>
                  <a:pt x="81126" y="13293"/>
                </a:lnTo>
                <a:lnTo>
                  <a:pt x="81425" y="13417"/>
                </a:lnTo>
                <a:lnTo>
                  <a:pt x="81699" y="13567"/>
                </a:lnTo>
                <a:lnTo>
                  <a:pt x="81948" y="13741"/>
                </a:lnTo>
                <a:lnTo>
                  <a:pt x="81948" y="13741"/>
                </a:lnTo>
                <a:lnTo>
                  <a:pt x="82221" y="13940"/>
                </a:lnTo>
                <a:lnTo>
                  <a:pt x="82470" y="14139"/>
                </a:lnTo>
                <a:lnTo>
                  <a:pt x="82694" y="14338"/>
                </a:lnTo>
                <a:lnTo>
                  <a:pt x="82918" y="14562"/>
                </a:lnTo>
                <a:lnTo>
                  <a:pt x="83118" y="14786"/>
                </a:lnTo>
                <a:lnTo>
                  <a:pt x="83317" y="15011"/>
                </a:lnTo>
                <a:lnTo>
                  <a:pt x="83491" y="15259"/>
                </a:lnTo>
                <a:lnTo>
                  <a:pt x="83640" y="15508"/>
                </a:lnTo>
                <a:lnTo>
                  <a:pt x="83790" y="15782"/>
                </a:lnTo>
                <a:lnTo>
                  <a:pt x="83939" y="16031"/>
                </a:lnTo>
                <a:lnTo>
                  <a:pt x="84063" y="16305"/>
                </a:lnTo>
                <a:lnTo>
                  <a:pt x="84163" y="16579"/>
                </a:lnTo>
                <a:lnTo>
                  <a:pt x="84238" y="16853"/>
                </a:lnTo>
                <a:lnTo>
                  <a:pt x="84337" y="17151"/>
                </a:lnTo>
                <a:lnTo>
                  <a:pt x="84387" y="17425"/>
                </a:lnTo>
                <a:lnTo>
                  <a:pt x="84437" y="17724"/>
                </a:lnTo>
                <a:lnTo>
                  <a:pt x="84462" y="18023"/>
                </a:lnTo>
                <a:lnTo>
                  <a:pt x="84487" y="18321"/>
                </a:lnTo>
                <a:lnTo>
                  <a:pt x="84487" y="18620"/>
                </a:lnTo>
                <a:lnTo>
                  <a:pt x="84462" y="18894"/>
                </a:lnTo>
                <a:lnTo>
                  <a:pt x="84437" y="19193"/>
                </a:lnTo>
                <a:lnTo>
                  <a:pt x="84387" y="19491"/>
                </a:lnTo>
                <a:lnTo>
                  <a:pt x="84337" y="19790"/>
                </a:lnTo>
                <a:lnTo>
                  <a:pt x="84263" y="20064"/>
                </a:lnTo>
                <a:lnTo>
                  <a:pt x="84163" y="20363"/>
                </a:lnTo>
                <a:lnTo>
                  <a:pt x="84063" y="20636"/>
                </a:lnTo>
                <a:lnTo>
                  <a:pt x="83939" y="20910"/>
                </a:lnTo>
                <a:lnTo>
                  <a:pt x="83790" y="21184"/>
                </a:lnTo>
                <a:lnTo>
                  <a:pt x="83640" y="21458"/>
                </a:lnTo>
                <a:lnTo>
                  <a:pt x="83466" y="21707"/>
                </a:lnTo>
                <a:lnTo>
                  <a:pt x="83267" y="21956"/>
                </a:lnTo>
                <a:lnTo>
                  <a:pt x="83068" y="22205"/>
                </a:lnTo>
                <a:lnTo>
                  <a:pt x="83068" y="22205"/>
                </a:lnTo>
                <a:close/>
                <a:moveTo>
                  <a:pt x="68505" y="13791"/>
                </a:moveTo>
                <a:lnTo>
                  <a:pt x="59644" y="39879"/>
                </a:lnTo>
                <a:lnTo>
                  <a:pt x="59644" y="39879"/>
                </a:lnTo>
                <a:lnTo>
                  <a:pt x="59569" y="40078"/>
                </a:lnTo>
                <a:lnTo>
                  <a:pt x="59494" y="40227"/>
                </a:lnTo>
                <a:lnTo>
                  <a:pt x="59395" y="40401"/>
                </a:lnTo>
                <a:lnTo>
                  <a:pt x="59270" y="40526"/>
                </a:lnTo>
                <a:lnTo>
                  <a:pt x="59171" y="40675"/>
                </a:lnTo>
                <a:lnTo>
                  <a:pt x="59021" y="40800"/>
                </a:lnTo>
                <a:lnTo>
                  <a:pt x="58872" y="40899"/>
                </a:lnTo>
                <a:lnTo>
                  <a:pt x="58722" y="40999"/>
                </a:lnTo>
                <a:lnTo>
                  <a:pt x="58573" y="41098"/>
                </a:lnTo>
                <a:lnTo>
                  <a:pt x="58399" y="41148"/>
                </a:lnTo>
                <a:lnTo>
                  <a:pt x="58225" y="41223"/>
                </a:lnTo>
                <a:lnTo>
                  <a:pt x="58050" y="41248"/>
                </a:lnTo>
                <a:lnTo>
                  <a:pt x="57876" y="41273"/>
                </a:lnTo>
                <a:lnTo>
                  <a:pt x="57677" y="41273"/>
                </a:lnTo>
                <a:lnTo>
                  <a:pt x="57503" y="41273"/>
                </a:lnTo>
                <a:lnTo>
                  <a:pt x="57304" y="41248"/>
                </a:lnTo>
                <a:lnTo>
                  <a:pt x="57304" y="41248"/>
                </a:lnTo>
                <a:lnTo>
                  <a:pt x="57129" y="41198"/>
                </a:lnTo>
                <a:lnTo>
                  <a:pt x="56930" y="41123"/>
                </a:lnTo>
                <a:lnTo>
                  <a:pt x="56781" y="41049"/>
                </a:lnTo>
                <a:lnTo>
                  <a:pt x="56607" y="40974"/>
                </a:lnTo>
                <a:lnTo>
                  <a:pt x="56457" y="40850"/>
                </a:lnTo>
                <a:lnTo>
                  <a:pt x="56333" y="40750"/>
                </a:lnTo>
                <a:lnTo>
                  <a:pt x="56183" y="40626"/>
                </a:lnTo>
                <a:lnTo>
                  <a:pt x="56084" y="40476"/>
                </a:lnTo>
                <a:lnTo>
                  <a:pt x="55984" y="40327"/>
                </a:lnTo>
                <a:lnTo>
                  <a:pt x="55885" y="40177"/>
                </a:lnTo>
                <a:lnTo>
                  <a:pt x="55810" y="40003"/>
                </a:lnTo>
                <a:lnTo>
                  <a:pt x="55735" y="39829"/>
                </a:lnTo>
                <a:lnTo>
                  <a:pt x="55686" y="39655"/>
                </a:lnTo>
                <a:lnTo>
                  <a:pt x="55661" y="39480"/>
                </a:lnTo>
                <a:lnTo>
                  <a:pt x="55661" y="39281"/>
                </a:lnTo>
                <a:lnTo>
                  <a:pt x="55661" y="39107"/>
                </a:lnTo>
                <a:lnTo>
                  <a:pt x="57453" y="11600"/>
                </a:lnTo>
                <a:lnTo>
                  <a:pt x="57453" y="11600"/>
                </a:lnTo>
                <a:lnTo>
                  <a:pt x="57478" y="11277"/>
                </a:lnTo>
                <a:lnTo>
                  <a:pt x="57528" y="10978"/>
                </a:lnTo>
                <a:lnTo>
                  <a:pt x="57602" y="10679"/>
                </a:lnTo>
                <a:lnTo>
                  <a:pt x="57677" y="10380"/>
                </a:lnTo>
                <a:lnTo>
                  <a:pt x="57777" y="10082"/>
                </a:lnTo>
                <a:lnTo>
                  <a:pt x="57876" y="9783"/>
                </a:lnTo>
                <a:lnTo>
                  <a:pt x="58001" y="9509"/>
                </a:lnTo>
                <a:lnTo>
                  <a:pt x="58150" y="9260"/>
                </a:lnTo>
                <a:lnTo>
                  <a:pt x="58299" y="8986"/>
                </a:lnTo>
                <a:lnTo>
                  <a:pt x="58449" y="8737"/>
                </a:lnTo>
                <a:lnTo>
                  <a:pt x="58623" y="8513"/>
                </a:lnTo>
                <a:lnTo>
                  <a:pt x="58822" y="8289"/>
                </a:lnTo>
                <a:lnTo>
                  <a:pt x="59021" y="8065"/>
                </a:lnTo>
                <a:lnTo>
                  <a:pt x="59220" y="7841"/>
                </a:lnTo>
                <a:lnTo>
                  <a:pt x="59444" y="7667"/>
                </a:lnTo>
                <a:lnTo>
                  <a:pt x="59668" y="7468"/>
                </a:lnTo>
                <a:lnTo>
                  <a:pt x="59917" y="7294"/>
                </a:lnTo>
                <a:lnTo>
                  <a:pt x="60141" y="7144"/>
                </a:lnTo>
                <a:lnTo>
                  <a:pt x="60415" y="6995"/>
                </a:lnTo>
                <a:lnTo>
                  <a:pt x="60664" y="6846"/>
                </a:lnTo>
                <a:lnTo>
                  <a:pt x="60938" y="6721"/>
                </a:lnTo>
                <a:lnTo>
                  <a:pt x="61212" y="6622"/>
                </a:lnTo>
                <a:lnTo>
                  <a:pt x="61510" y="6522"/>
                </a:lnTo>
                <a:lnTo>
                  <a:pt x="61784" y="6447"/>
                </a:lnTo>
                <a:lnTo>
                  <a:pt x="62083" y="6398"/>
                </a:lnTo>
                <a:lnTo>
                  <a:pt x="62382" y="6348"/>
                </a:lnTo>
                <a:lnTo>
                  <a:pt x="62680" y="6323"/>
                </a:lnTo>
                <a:lnTo>
                  <a:pt x="62979" y="6298"/>
                </a:lnTo>
                <a:lnTo>
                  <a:pt x="63303" y="6298"/>
                </a:lnTo>
                <a:lnTo>
                  <a:pt x="63601" y="6323"/>
                </a:lnTo>
                <a:lnTo>
                  <a:pt x="63925" y="6348"/>
                </a:lnTo>
                <a:lnTo>
                  <a:pt x="64224" y="6398"/>
                </a:lnTo>
                <a:lnTo>
                  <a:pt x="64224" y="6398"/>
                </a:lnTo>
                <a:lnTo>
                  <a:pt x="64547" y="6472"/>
                </a:lnTo>
                <a:lnTo>
                  <a:pt x="64846" y="6572"/>
                </a:lnTo>
                <a:lnTo>
                  <a:pt x="65145" y="6671"/>
                </a:lnTo>
                <a:lnTo>
                  <a:pt x="65419" y="6771"/>
                </a:lnTo>
                <a:lnTo>
                  <a:pt x="65692" y="6920"/>
                </a:lnTo>
                <a:lnTo>
                  <a:pt x="65966" y="7070"/>
                </a:lnTo>
                <a:lnTo>
                  <a:pt x="66215" y="7219"/>
                </a:lnTo>
                <a:lnTo>
                  <a:pt x="66464" y="7393"/>
                </a:lnTo>
                <a:lnTo>
                  <a:pt x="66713" y="7567"/>
                </a:lnTo>
                <a:lnTo>
                  <a:pt x="66937" y="7767"/>
                </a:lnTo>
                <a:lnTo>
                  <a:pt x="67136" y="7966"/>
                </a:lnTo>
                <a:lnTo>
                  <a:pt x="67360" y="8190"/>
                </a:lnTo>
                <a:lnTo>
                  <a:pt x="67535" y="8414"/>
                </a:lnTo>
                <a:lnTo>
                  <a:pt x="67709" y="8638"/>
                </a:lnTo>
                <a:lnTo>
                  <a:pt x="67883" y="8887"/>
                </a:lnTo>
                <a:lnTo>
                  <a:pt x="68032" y="9136"/>
                </a:lnTo>
                <a:lnTo>
                  <a:pt x="68182" y="9385"/>
                </a:lnTo>
                <a:lnTo>
                  <a:pt x="68306" y="9659"/>
                </a:lnTo>
                <a:lnTo>
                  <a:pt x="68431" y="9932"/>
                </a:lnTo>
                <a:lnTo>
                  <a:pt x="68530" y="10206"/>
                </a:lnTo>
                <a:lnTo>
                  <a:pt x="68605" y="10480"/>
                </a:lnTo>
                <a:lnTo>
                  <a:pt x="68680" y="10779"/>
                </a:lnTo>
                <a:lnTo>
                  <a:pt x="68729" y="11077"/>
                </a:lnTo>
                <a:lnTo>
                  <a:pt x="68779" y="11376"/>
                </a:lnTo>
                <a:lnTo>
                  <a:pt x="68804" y="11675"/>
                </a:lnTo>
                <a:lnTo>
                  <a:pt x="68804" y="11974"/>
                </a:lnTo>
                <a:lnTo>
                  <a:pt x="68804" y="12272"/>
                </a:lnTo>
                <a:lnTo>
                  <a:pt x="68779" y="12571"/>
                </a:lnTo>
                <a:lnTo>
                  <a:pt x="68729" y="12870"/>
                </a:lnTo>
                <a:lnTo>
                  <a:pt x="68680" y="13193"/>
                </a:lnTo>
                <a:lnTo>
                  <a:pt x="68605" y="13492"/>
                </a:lnTo>
                <a:lnTo>
                  <a:pt x="68505" y="13791"/>
                </a:lnTo>
                <a:lnTo>
                  <a:pt x="68505" y="13791"/>
                </a:lnTo>
                <a:close/>
                <a:moveTo>
                  <a:pt x="51827" y="11600"/>
                </a:moveTo>
                <a:lnTo>
                  <a:pt x="53619" y="39107"/>
                </a:lnTo>
                <a:lnTo>
                  <a:pt x="53619" y="39107"/>
                </a:lnTo>
                <a:lnTo>
                  <a:pt x="53619" y="39281"/>
                </a:lnTo>
                <a:lnTo>
                  <a:pt x="53619" y="39480"/>
                </a:lnTo>
                <a:lnTo>
                  <a:pt x="53570" y="39655"/>
                </a:lnTo>
                <a:lnTo>
                  <a:pt x="53545" y="39829"/>
                </a:lnTo>
                <a:lnTo>
                  <a:pt x="53470" y="40003"/>
                </a:lnTo>
                <a:lnTo>
                  <a:pt x="53395" y="40177"/>
                </a:lnTo>
                <a:lnTo>
                  <a:pt x="53296" y="40327"/>
                </a:lnTo>
                <a:lnTo>
                  <a:pt x="53196" y="40476"/>
                </a:lnTo>
                <a:lnTo>
                  <a:pt x="53072" y="40626"/>
                </a:lnTo>
                <a:lnTo>
                  <a:pt x="52947" y="40750"/>
                </a:lnTo>
                <a:lnTo>
                  <a:pt x="52823" y="40850"/>
                </a:lnTo>
                <a:lnTo>
                  <a:pt x="52673" y="40974"/>
                </a:lnTo>
                <a:lnTo>
                  <a:pt x="52499" y="41049"/>
                </a:lnTo>
                <a:lnTo>
                  <a:pt x="52325" y="41123"/>
                </a:lnTo>
                <a:lnTo>
                  <a:pt x="52151" y="41198"/>
                </a:lnTo>
                <a:lnTo>
                  <a:pt x="51976" y="41248"/>
                </a:lnTo>
                <a:lnTo>
                  <a:pt x="51976" y="41248"/>
                </a:lnTo>
                <a:lnTo>
                  <a:pt x="51777" y="41273"/>
                </a:lnTo>
                <a:lnTo>
                  <a:pt x="51603" y="41273"/>
                </a:lnTo>
                <a:lnTo>
                  <a:pt x="51404" y="41273"/>
                </a:lnTo>
                <a:lnTo>
                  <a:pt x="51230" y="41248"/>
                </a:lnTo>
                <a:lnTo>
                  <a:pt x="51055" y="41223"/>
                </a:lnTo>
                <a:lnTo>
                  <a:pt x="50881" y="41148"/>
                </a:lnTo>
                <a:lnTo>
                  <a:pt x="50707" y="41098"/>
                </a:lnTo>
                <a:lnTo>
                  <a:pt x="50558" y="40999"/>
                </a:lnTo>
                <a:lnTo>
                  <a:pt x="50383" y="40899"/>
                </a:lnTo>
                <a:lnTo>
                  <a:pt x="50259" y="40800"/>
                </a:lnTo>
                <a:lnTo>
                  <a:pt x="50110" y="40675"/>
                </a:lnTo>
                <a:lnTo>
                  <a:pt x="49985" y="40526"/>
                </a:lnTo>
                <a:lnTo>
                  <a:pt x="49885" y="40401"/>
                </a:lnTo>
                <a:lnTo>
                  <a:pt x="49786" y="40227"/>
                </a:lnTo>
                <a:lnTo>
                  <a:pt x="49711" y="40078"/>
                </a:lnTo>
                <a:lnTo>
                  <a:pt x="49637" y="39879"/>
                </a:lnTo>
                <a:lnTo>
                  <a:pt x="40775" y="13791"/>
                </a:lnTo>
                <a:lnTo>
                  <a:pt x="40775" y="13791"/>
                </a:lnTo>
                <a:lnTo>
                  <a:pt x="40675" y="13492"/>
                </a:lnTo>
                <a:lnTo>
                  <a:pt x="40600" y="13193"/>
                </a:lnTo>
                <a:lnTo>
                  <a:pt x="40551" y="12870"/>
                </a:lnTo>
                <a:lnTo>
                  <a:pt x="40501" y="12571"/>
                </a:lnTo>
                <a:lnTo>
                  <a:pt x="40476" y="12272"/>
                </a:lnTo>
                <a:lnTo>
                  <a:pt x="40476" y="11974"/>
                </a:lnTo>
                <a:lnTo>
                  <a:pt x="40476" y="11675"/>
                </a:lnTo>
                <a:lnTo>
                  <a:pt x="40501" y="11376"/>
                </a:lnTo>
                <a:lnTo>
                  <a:pt x="40551" y="11077"/>
                </a:lnTo>
                <a:lnTo>
                  <a:pt x="40600" y="10779"/>
                </a:lnTo>
                <a:lnTo>
                  <a:pt x="40675" y="10480"/>
                </a:lnTo>
                <a:lnTo>
                  <a:pt x="40750" y="10206"/>
                </a:lnTo>
                <a:lnTo>
                  <a:pt x="40849" y="9932"/>
                </a:lnTo>
                <a:lnTo>
                  <a:pt x="40974" y="9659"/>
                </a:lnTo>
                <a:lnTo>
                  <a:pt x="41098" y="9385"/>
                </a:lnTo>
                <a:lnTo>
                  <a:pt x="41248" y="9136"/>
                </a:lnTo>
                <a:lnTo>
                  <a:pt x="41397" y="8887"/>
                </a:lnTo>
                <a:lnTo>
                  <a:pt x="41546" y="8638"/>
                </a:lnTo>
                <a:lnTo>
                  <a:pt x="41745" y="8414"/>
                </a:lnTo>
                <a:lnTo>
                  <a:pt x="41920" y="8190"/>
                </a:lnTo>
                <a:lnTo>
                  <a:pt x="42119" y="7966"/>
                </a:lnTo>
                <a:lnTo>
                  <a:pt x="42343" y="7767"/>
                </a:lnTo>
                <a:lnTo>
                  <a:pt x="42567" y="7567"/>
                </a:lnTo>
                <a:lnTo>
                  <a:pt x="42816" y="7393"/>
                </a:lnTo>
                <a:lnTo>
                  <a:pt x="43040" y="7219"/>
                </a:lnTo>
                <a:lnTo>
                  <a:pt x="43314" y="7070"/>
                </a:lnTo>
                <a:lnTo>
                  <a:pt x="43563" y="6920"/>
                </a:lnTo>
                <a:lnTo>
                  <a:pt x="43861" y="6771"/>
                </a:lnTo>
                <a:lnTo>
                  <a:pt x="44135" y="6671"/>
                </a:lnTo>
                <a:lnTo>
                  <a:pt x="44434" y="6572"/>
                </a:lnTo>
                <a:lnTo>
                  <a:pt x="44733" y="6472"/>
                </a:lnTo>
                <a:lnTo>
                  <a:pt x="45056" y="6398"/>
                </a:lnTo>
                <a:lnTo>
                  <a:pt x="45056" y="6398"/>
                </a:lnTo>
                <a:lnTo>
                  <a:pt x="45355" y="6348"/>
                </a:lnTo>
                <a:lnTo>
                  <a:pt x="45679" y="6323"/>
                </a:lnTo>
                <a:lnTo>
                  <a:pt x="45977" y="6298"/>
                </a:lnTo>
                <a:lnTo>
                  <a:pt x="46301" y="6298"/>
                </a:lnTo>
                <a:lnTo>
                  <a:pt x="46600" y="6323"/>
                </a:lnTo>
                <a:lnTo>
                  <a:pt x="46898" y="6348"/>
                </a:lnTo>
                <a:lnTo>
                  <a:pt x="47197" y="6398"/>
                </a:lnTo>
                <a:lnTo>
                  <a:pt x="47496" y="6447"/>
                </a:lnTo>
                <a:lnTo>
                  <a:pt x="47770" y="6522"/>
                </a:lnTo>
                <a:lnTo>
                  <a:pt x="48068" y="6622"/>
                </a:lnTo>
                <a:lnTo>
                  <a:pt x="48342" y="6721"/>
                </a:lnTo>
                <a:lnTo>
                  <a:pt x="48616" y="6846"/>
                </a:lnTo>
                <a:lnTo>
                  <a:pt x="48865" y="6995"/>
                </a:lnTo>
                <a:lnTo>
                  <a:pt x="49114" y="7144"/>
                </a:lnTo>
                <a:lnTo>
                  <a:pt x="49363" y="7294"/>
                </a:lnTo>
                <a:lnTo>
                  <a:pt x="49612" y="7468"/>
                </a:lnTo>
                <a:lnTo>
                  <a:pt x="49836" y="7642"/>
                </a:lnTo>
                <a:lnTo>
                  <a:pt x="50060" y="7841"/>
                </a:lnTo>
                <a:lnTo>
                  <a:pt x="50259" y="8065"/>
                </a:lnTo>
                <a:lnTo>
                  <a:pt x="50458" y="8289"/>
                </a:lnTo>
                <a:lnTo>
                  <a:pt x="50657" y="8513"/>
                </a:lnTo>
                <a:lnTo>
                  <a:pt x="50831" y="8737"/>
                </a:lnTo>
                <a:lnTo>
                  <a:pt x="50981" y="8986"/>
                </a:lnTo>
                <a:lnTo>
                  <a:pt x="51130" y="9260"/>
                </a:lnTo>
                <a:lnTo>
                  <a:pt x="51279" y="9509"/>
                </a:lnTo>
                <a:lnTo>
                  <a:pt x="51404" y="9783"/>
                </a:lnTo>
                <a:lnTo>
                  <a:pt x="51504" y="10082"/>
                </a:lnTo>
                <a:lnTo>
                  <a:pt x="51603" y="10380"/>
                </a:lnTo>
                <a:lnTo>
                  <a:pt x="51678" y="10679"/>
                </a:lnTo>
                <a:lnTo>
                  <a:pt x="51752" y="10978"/>
                </a:lnTo>
                <a:lnTo>
                  <a:pt x="51777" y="11277"/>
                </a:lnTo>
                <a:lnTo>
                  <a:pt x="51827" y="11600"/>
                </a:lnTo>
                <a:lnTo>
                  <a:pt x="51827" y="11600"/>
                </a:lnTo>
                <a:close/>
                <a:moveTo>
                  <a:pt x="35572" y="15956"/>
                </a:moveTo>
                <a:lnTo>
                  <a:pt x="47745" y="40675"/>
                </a:lnTo>
                <a:lnTo>
                  <a:pt x="47745" y="40675"/>
                </a:lnTo>
                <a:lnTo>
                  <a:pt x="47819" y="40850"/>
                </a:lnTo>
                <a:lnTo>
                  <a:pt x="47894" y="41024"/>
                </a:lnTo>
                <a:lnTo>
                  <a:pt x="47919" y="41198"/>
                </a:lnTo>
                <a:lnTo>
                  <a:pt x="47944" y="41372"/>
                </a:lnTo>
                <a:lnTo>
                  <a:pt x="47969" y="41571"/>
                </a:lnTo>
                <a:lnTo>
                  <a:pt x="47944" y="41746"/>
                </a:lnTo>
                <a:lnTo>
                  <a:pt x="47919" y="41920"/>
                </a:lnTo>
                <a:lnTo>
                  <a:pt x="47894" y="42094"/>
                </a:lnTo>
                <a:lnTo>
                  <a:pt x="47844" y="42268"/>
                </a:lnTo>
                <a:lnTo>
                  <a:pt x="47770" y="42443"/>
                </a:lnTo>
                <a:lnTo>
                  <a:pt x="47670" y="42617"/>
                </a:lnTo>
                <a:lnTo>
                  <a:pt x="47595" y="42766"/>
                </a:lnTo>
                <a:lnTo>
                  <a:pt x="47471" y="42916"/>
                </a:lnTo>
                <a:lnTo>
                  <a:pt x="47346" y="43040"/>
                </a:lnTo>
                <a:lnTo>
                  <a:pt x="47197" y="43165"/>
                </a:lnTo>
                <a:lnTo>
                  <a:pt x="47048" y="43289"/>
                </a:lnTo>
                <a:lnTo>
                  <a:pt x="47048" y="43289"/>
                </a:lnTo>
                <a:lnTo>
                  <a:pt x="46873" y="43389"/>
                </a:lnTo>
                <a:lnTo>
                  <a:pt x="46724" y="43463"/>
                </a:lnTo>
                <a:lnTo>
                  <a:pt x="46550" y="43513"/>
                </a:lnTo>
                <a:lnTo>
                  <a:pt x="46376" y="43563"/>
                </a:lnTo>
                <a:lnTo>
                  <a:pt x="46176" y="43613"/>
                </a:lnTo>
                <a:lnTo>
                  <a:pt x="46002" y="43613"/>
                </a:lnTo>
                <a:lnTo>
                  <a:pt x="45828" y="43613"/>
                </a:lnTo>
                <a:lnTo>
                  <a:pt x="45654" y="43613"/>
                </a:lnTo>
                <a:lnTo>
                  <a:pt x="45455" y="43588"/>
                </a:lnTo>
                <a:lnTo>
                  <a:pt x="45280" y="43538"/>
                </a:lnTo>
                <a:lnTo>
                  <a:pt x="45106" y="43463"/>
                </a:lnTo>
                <a:lnTo>
                  <a:pt x="44957" y="43389"/>
                </a:lnTo>
                <a:lnTo>
                  <a:pt x="44782" y="43289"/>
                </a:lnTo>
                <a:lnTo>
                  <a:pt x="44633" y="43190"/>
                </a:lnTo>
                <a:lnTo>
                  <a:pt x="44509" y="43065"/>
                </a:lnTo>
                <a:lnTo>
                  <a:pt x="44359" y="42916"/>
                </a:lnTo>
                <a:lnTo>
                  <a:pt x="26212" y="22205"/>
                </a:lnTo>
                <a:lnTo>
                  <a:pt x="26212" y="22205"/>
                </a:lnTo>
                <a:lnTo>
                  <a:pt x="25988" y="21956"/>
                </a:lnTo>
                <a:lnTo>
                  <a:pt x="25814" y="21707"/>
                </a:lnTo>
                <a:lnTo>
                  <a:pt x="25640" y="21458"/>
                </a:lnTo>
                <a:lnTo>
                  <a:pt x="25490" y="21184"/>
                </a:lnTo>
                <a:lnTo>
                  <a:pt x="25341" y="20910"/>
                </a:lnTo>
                <a:lnTo>
                  <a:pt x="25217" y="20636"/>
                </a:lnTo>
                <a:lnTo>
                  <a:pt x="25117" y="20363"/>
                </a:lnTo>
                <a:lnTo>
                  <a:pt x="25017" y="20064"/>
                </a:lnTo>
                <a:lnTo>
                  <a:pt x="24943" y="19790"/>
                </a:lnTo>
                <a:lnTo>
                  <a:pt x="24893" y="19491"/>
                </a:lnTo>
                <a:lnTo>
                  <a:pt x="24843" y="19193"/>
                </a:lnTo>
                <a:lnTo>
                  <a:pt x="24818" y="18894"/>
                </a:lnTo>
                <a:lnTo>
                  <a:pt x="24793" y="18620"/>
                </a:lnTo>
                <a:lnTo>
                  <a:pt x="24793" y="18321"/>
                </a:lnTo>
                <a:lnTo>
                  <a:pt x="24818" y="18023"/>
                </a:lnTo>
                <a:lnTo>
                  <a:pt x="24843" y="17724"/>
                </a:lnTo>
                <a:lnTo>
                  <a:pt x="24893" y="17425"/>
                </a:lnTo>
                <a:lnTo>
                  <a:pt x="24943" y="17151"/>
                </a:lnTo>
                <a:lnTo>
                  <a:pt x="25017" y="16853"/>
                </a:lnTo>
                <a:lnTo>
                  <a:pt x="25117" y="16579"/>
                </a:lnTo>
                <a:lnTo>
                  <a:pt x="25217" y="16305"/>
                </a:lnTo>
                <a:lnTo>
                  <a:pt x="25341" y="16031"/>
                </a:lnTo>
                <a:lnTo>
                  <a:pt x="25465" y="15782"/>
                </a:lnTo>
                <a:lnTo>
                  <a:pt x="25615" y="15508"/>
                </a:lnTo>
                <a:lnTo>
                  <a:pt x="25789" y="15259"/>
                </a:lnTo>
                <a:lnTo>
                  <a:pt x="25963" y="15011"/>
                </a:lnTo>
                <a:lnTo>
                  <a:pt x="26162" y="14786"/>
                </a:lnTo>
                <a:lnTo>
                  <a:pt x="26362" y="14562"/>
                </a:lnTo>
                <a:lnTo>
                  <a:pt x="26586" y="14338"/>
                </a:lnTo>
                <a:lnTo>
                  <a:pt x="26810" y="14139"/>
                </a:lnTo>
                <a:lnTo>
                  <a:pt x="27059" y="13940"/>
                </a:lnTo>
                <a:lnTo>
                  <a:pt x="27308" y="13741"/>
                </a:lnTo>
                <a:lnTo>
                  <a:pt x="27308" y="13741"/>
                </a:lnTo>
                <a:lnTo>
                  <a:pt x="27581" y="13567"/>
                </a:lnTo>
                <a:lnTo>
                  <a:pt x="27855" y="13417"/>
                </a:lnTo>
                <a:lnTo>
                  <a:pt x="28154" y="13293"/>
                </a:lnTo>
                <a:lnTo>
                  <a:pt x="28428" y="13168"/>
                </a:lnTo>
                <a:lnTo>
                  <a:pt x="28726" y="13069"/>
                </a:lnTo>
                <a:lnTo>
                  <a:pt x="29000" y="12994"/>
                </a:lnTo>
                <a:lnTo>
                  <a:pt x="29299" y="12920"/>
                </a:lnTo>
                <a:lnTo>
                  <a:pt x="29598" y="12870"/>
                </a:lnTo>
                <a:lnTo>
                  <a:pt x="29896" y="12820"/>
                </a:lnTo>
                <a:lnTo>
                  <a:pt x="30195" y="12795"/>
                </a:lnTo>
                <a:lnTo>
                  <a:pt x="30494" y="12795"/>
                </a:lnTo>
                <a:lnTo>
                  <a:pt x="30768" y="12795"/>
                </a:lnTo>
                <a:lnTo>
                  <a:pt x="31066" y="12820"/>
                </a:lnTo>
                <a:lnTo>
                  <a:pt x="31365" y="12870"/>
                </a:lnTo>
                <a:lnTo>
                  <a:pt x="31664" y="12920"/>
                </a:lnTo>
                <a:lnTo>
                  <a:pt x="31938" y="12994"/>
                </a:lnTo>
                <a:lnTo>
                  <a:pt x="32211" y="13069"/>
                </a:lnTo>
                <a:lnTo>
                  <a:pt x="32510" y="13168"/>
                </a:lnTo>
                <a:lnTo>
                  <a:pt x="32784" y="13268"/>
                </a:lnTo>
                <a:lnTo>
                  <a:pt x="33033" y="13417"/>
                </a:lnTo>
                <a:lnTo>
                  <a:pt x="33307" y="13542"/>
                </a:lnTo>
                <a:lnTo>
                  <a:pt x="33556" y="13691"/>
                </a:lnTo>
                <a:lnTo>
                  <a:pt x="33805" y="13865"/>
                </a:lnTo>
                <a:lnTo>
                  <a:pt x="34029" y="14040"/>
                </a:lnTo>
                <a:lnTo>
                  <a:pt x="34253" y="14239"/>
                </a:lnTo>
                <a:lnTo>
                  <a:pt x="34477" y="14438"/>
                </a:lnTo>
                <a:lnTo>
                  <a:pt x="34701" y="14662"/>
                </a:lnTo>
                <a:lnTo>
                  <a:pt x="34900" y="14911"/>
                </a:lnTo>
                <a:lnTo>
                  <a:pt x="35074" y="15135"/>
                </a:lnTo>
                <a:lnTo>
                  <a:pt x="35248" y="15409"/>
                </a:lnTo>
                <a:lnTo>
                  <a:pt x="35423" y="15683"/>
                </a:lnTo>
                <a:lnTo>
                  <a:pt x="35572" y="15956"/>
                </a:lnTo>
                <a:lnTo>
                  <a:pt x="35572" y="15956"/>
                </a:lnTo>
                <a:close/>
                <a:moveTo>
                  <a:pt x="22205" y="26212"/>
                </a:moveTo>
                <a:lnTo>
                  <a:pt x="42940" y="44359"/>
                </a:lnTo>
                <a:lnTo>
                  <a:pt x="42940" y="44359"/>
                </a:lnTo>
                <a:lnTo>
                  <a:pt x="43065" y="44509"/>
                </a:lnTo>
                <a:lnTo>
                  <a:pt x="43189" y="44633"/>
                </a:lnTo>
                <a:lnTo>
                  <a:pt x="43289" y="44783"/>
                </a:lnTo>
                <a:lnTo>
                  <a:pt x="43388" y="44957"/>
                </a:lnTo>
                <a:lnTo>
                  <a:pt x="43463" y="45106"/>
                </a:lnTo>
                <a:lnTo>
                  <a:pt x="43538" y="45281"/>
                </a:lnTo>
                <a:lnTo>
                  <a:pt x="43588" y="45455"/>
                </a:lnTo>
                <a:lnTo>
                  <a:pt x="43612" y="45629"/>
                </a:lnTo>
                <a:lnTo>
                  <a:pt x="43612" y="45828"/>
                </a:lnTo>
                <a:lnTo>
                  <a:pt x="43612" y="46002"/>
                </a:lnTo>
                <a:lnTo>
                  <a:pt x="43612" y="46177"/>
                </a:lnTo>
                <a:lnTo>
                  <a:pt x="43588" y="46376"/>
                </a:lnTo>
                <a:lnTo>
                  <a:pt x="43538" y="46550"/>
                </a:lnTo>
                <a:lnTo>
                  <a:pt x="43463" y="46724"/>
                </a:lnTo>
                <a:lnTo>
                  <a:pt x="43388" y="46874"/>
                </a:lnTo>
                <a:lnTo>
                  <a:pt x="43289" y="47048"/>
                </a:lnTo>
                <a:lnTo>
                  <a:pt x="43289" y="47048"/>
                </a:lnTo>
                <a:lnTo>
                  <a:pt x="43164" y="47197"/>
                </a:lnTo>
                <a:lnTo>
                  <a:pt x="43040" y="47347"/>
                </a:lnTo>
                <a:lnTo>
                  <a:pt x="42915" y="47471"/>
                </a:lnTo>
                <a:lnTo>
                  <a:pt x="42766" y="47571"/>
                </a:lnTo>
                <a:lnTo>
                  <a:pt x="42617" y="47670"/>
                </a:lnTo>
                <a:lnTo>
                  <a:pt x="42442" y="47770"/>
                </a:lnTo>
                <a:lnTo>
                  <a:pt x="42268" y="47845"/>
                </a:lnTo>
                <a:lnTo>
                  <a:pt x="42094" y="47894"/>
                </a:lnTo>
                <a:lnTo>
                  <a:pt x="41920" y="47919"/>
                </a:lnTo>
                <a:lnTo>
                  <a:pt x="41745" y="47944"/>
                </a:lnTo>
                <a:lnTo>
                  <a:pt x="41571" y="47969"/>
                </a:lnTo>
                <a:lnTo>
                  <a:pt x="41397" y="47944"/>
                </a:lnTo>
                <a:lnTo>
                  <a:pt x="41198" y="47919"/>
                </a:lnTo>
                <a:lnTo>
                  <a:pt x="41024" y="47894"/>
                </a:lnTo>
                <a:lnTo>
                  <a:pt x="40849" y="47820"/>
                </a:lnTo>
                <a:lnTo>
                  <a:pt x="40675" y="47745"/>
                </a:lnTo>
                <a:lnTo>
                  <a:pt x="15956" y="35572"/>
                </a:lnTo>
                <a:lnTo>
                  <a:pt x="15956" y="35572"/>
                </a:lnTo>
                <a:lnTo>
                  <a:pt x="15683" y="35423"/>
                </a:lnTo>
                <a:lnTo>
                  <a:pt x="15409" y="35249"/>
                </a:lnTo>
                <a:lnTo>
                  <a:pt x="15160" y="35074"/>
                </a:lnTo>
                <a:lnTo>
                  <a:pt x="14911" y="34900"/>
                </a:lnTo>
                <a:lnTo>
                  <a:pt x="14662" y="34701"/>
                </a:lnTo>
                <a:lnTo>
                  <a:pt x="14438" y="34477"/>
                </a:lnTo>
                <a:lnTo>
                  <a:pt x="14239" y="34253"/>
                </a:lnTo>
                <a:lnTo>
                  <a:pt x="14040" y="34029"/>
                </a:lnTo>
                <a:lnTo>
                  <a:pt x="13865" y="33805"/>
                </a:lnTo>
                <a:lnTo>
                  <a:pt x="13691" y="33556"/>
                </a:lnTo>
                <a:lnTo>
                  <a:pt x="13542" y="33307"/>
                </a:lnTo>
                <a:lnTo>
                  <a:pt x="13417" y="33033"/>
                </a:lnTo>
                <a:lnTo>
                  <a:pt x="13268" y="32759"/>
                </a:lnTo>
                <a:lnTo>
                  <a:pt x="13168" y="32510"/>
                </a:lnTo>
                <a:lnTo>
                  <a:pt x="13069" y="32212"/>
                </a:lnTo>
                <a:lnTo>
                  <a:pt x="12994" y="31938"/>
                </a:lnTo>
                <a:lnTo>
                  <a:pt x="12919" y="31664"/>
                </a:lnTo>
                <a:lnTo>
                  <a:pt x="12870" y="31365"/>
                </a:lnTo>
                <a:lnTo>
                  <a:pt x="12820" y="31067"/>
                </a:lnTo>
                <a:lnTo>
                  <a:pt x="12795" y="30768"/>
                </a:lnTo>
                <a:lnTo>
                  <a:pt x="12795" y="30494"/>
                </a:lnTo>
                <a:lnTo>
                  <a:pt x="12795" y="30195"/>
                </a:lnTo>
                <a:lnTo>
                  <a:pt x="12820" y="29897"/>
                </a:lnTo>
                <a:lnTo>
                  <a:pt x="12870" y="29598"/>
                </a:lnTo>
                <a:lnTo>
                  <a:pt x="12919" y="29299"/>
                </a:lnTo>
                <a:lnTo>
                  <a:pt x="12994" y="29000"/>
                </a:lnTo>
                <a:lnTo>
                  <a:pt x="13069" y="28702"/>
                </a:lnTo>
                <a:lnTo>
                  <a:pt x="13168" y="28428"/>
                </a:lnTo>
                <a:lnTo>
                  <a:pt x="13293" y="28154"/>
                </a:lnTo>
                <a:lnTo>
                  <a:pt x="13417" y="27855"/>
                </a:lnTo>
                <a:lnTo>
                  <a:pt x="13592" y="27582"/>
                </a:lnTo>
                <a:lnTo>
                  <a:pt x="13741" y="27308"/>
                </a:lnTo>
                <a:lnTo>
                  <a:pt x="13741" y="27308"/>
                </a:lnTo>
                <a:lnTo>
                  <a:pt x="13940" y="27059"/>
                </a:lnTo>
                <a:lnTo>
                  <a:pt x="14139" y="26810"/>
                </a:lnTo>
                <a:lnTo>
                  <a:pt x="14338" y="26586"/>
                </a:lnTo>
                <a:lnTo>
                  <a:pt x="14562" y="26362"/>
                </a:lnTo>
                <a:lnTo>
                  <a:pt x="14786" y="26163"/>
                </a:lnTo>
                <a:lnTo>
                  <a:pt x="15010" y="25963"/>
                </a:lnTo>
                <a:lnTo>
                  <a:pt x="15259" y="25789"/>
                </a:lnTo>
                <a:lnTo>
                  <a:pt x="15508" y="25615"/>
                </a:lnTo>
                <a:lnTo>
                  <a:pt x="15782" y="25466"/>
                </a:lnTo>
                <a:lnTo>
                  <a:pt x="16031" y="25341"/>
                </a:lnTo>
                <a:lnTo>
                  <a:pt x="16305" y="25217"/>
                </a:lnTo>
                <a:lnTo>
                  <a:pt x="16579" y="25117"/>
                </a:lnTo>
                <a:lnTo>
                  <a:pt x="16853" y="25018"/>
                </a:lnTo>
                <a:lnTo>
                  <a:pt x="17151" y="24943"/>
                </a:lnTo>
                <a:lnTo>
                  <a:pt x="17450" y="24893"/>
                </a:lnTo>
                <a:lnTo>
                  <a:pt x="17724" y="24843"/>
                </a:lnTo>
                <a:lnTo>
                  <a:pt x="18022" y="24818"/>
                </a:lnTo>
                <a:lnTo>
                  <a:pt x="18321" y="24794"/>
                </a:lnTo>
                <a:lnTo>
                  <a:pt x="18620" y="24794"/>
                </a:lnTo>
                <a:lnTo>
                  <a:pt x="18894" y="24818"/>
                </a:lnTo>
                <a:lnTo>
                  <a:pt x="19192" y="24843"/>
                </a:lnTo>
                <a:lnTo>
                  <a:pt x="19491" y="24893"/>
                </a:lnTo>
                <a:lnTo>
                  <a:pt x="19790" y="24943"/>
                </a:lnTo>
                <a:lnTo>
                  <a:pt x="20064" y="25018"/>
                </a:lnTo>
                <a:lnTo>
                  <a:pt x="20362" y="25117"/>
                </a:lnTo>
                <a:lnTo>
                  <a:pt x="20636" y="25217"/>
                </a:lnTo>
                <a:lnTo>
                  <a:pt x="20910" y="25341"/>
                </a:lnTo>
                <a:lnTo>
                  <a:pt x="21184" y="25491"/>
                </a:lnTo>
                <a:lnTo>
                  <a:pt x="21458" y="25640"/>
                </a:lnTo>
                <a:lnTo>
                  <a:pt x="21707" y="25814"/>
                </a:lnTo>
                <a:lnTo>
                  <a:pt x="21980" y="25988"/>
                </a:lnTo>
                <a:lnTo>
                  <a:pt x="22205" y="26212"/>
                </a:lnTo>
                <a:lnTo>
                  <a:pt x="22205" y="26212"/>
                </a:lnTo>
                <a:close/>
                <a:moveTo>
                  <a:pt x="13791" y="40775"/>
                </a:moveTo>
                <a:lnTo>
                  <a:pt x="39879" y="49637"/>
                </a:lnTo>
                <a:lnTo>
                  <a:pt x="39879" y="49637"/>
                </a:lnTo>
                <a:lnTo>
                  <a:pt x="40078" y="49711"/>
                </a:lnTo>
                <a:lnTo>
                  <a:pt x="40227" y="49786"/>
                </a:lnTo>
                <a:lnTo>
                  <a:pt x="40401" y="49886"/>
                </a:lnTo>
                <a:lnTo>
                  <a:pt x="40551" y="49985"/>
                </a:lnTo>
                <a:lnTo>
                  <a:pt x="40675" y="50110"/>
                </a:lnTo>
                <a:lnTo>
                  <a:pt x="40800" y="50259"/>
                </a:lnTo>
                <a:lnTo>
                  <a:pt x="40899" y="50384"/>
                </a:lnTo>
                <a:lnTo>
                  <a:pt x="40999" y="50558"/>
                </a:lnTo>
                <a:lnTo>
                  <a:pt x="41098" y="50707"/>
                </a:lnTo>
                <a:lnTo>
                  <a:pt x="41148" y="50881"/>
                </a:lnTo>
                <a:lnTo>
                  <a:pt x="41223" y="51056"/>
                </a:lnTo>
                <a:lnTo>
                  <a:pt x="41248" y="51230"/>
                </a:lnTo>
                <a:lnTo>
                  <a:pt x="41273" y="51404"/>
                </a:lnTo>
                <a:lnTo>
                  <a:pt x="41273" y="51603"/>
                </a:lnTo>
                <a:lnTo>
                  <a:pt x="41273" y="51778"/>
                </a:lnTo>
                <a:lnTo>
                  <a:pt x="41248" y="51977"/>
                </a:lnTo>
                <a:lnTo>
                  <a:pt x="41248" y="51977"/>
                </a:lnTo>
                <a:lnTo>
                  <a:pt x="41198" y="52151"/>
                </a:lnTo>
                <a:lnTo>
                  <a:pt x="41123" y="52325"/>
                </a:lnTo>
                <a:lnTo>
                  <a:pt x="41048" y="52500"/>
                </a:lnTo>
                <a:lnTo>
                  <a:pt x="40974" y="52674"/>
                </a:lnTo>
                <a:lnTo>
                  <a:pt x="40849" y="52823"/>
                </a:lnTo>
                <a:lnTo>
                  <a:pt x="40750" y="52948"/>
                </a:lnTo>
                <a:lnTo>
                  <a:pt x="40625" y="53072"/>
                </a:lnTo>
                <a:lnTo>
                  <a:pt x="40476" y="53197"/>
                </a:lnTo>
                <a:lnTo>
                  <a:pt x="40327" y="53296"/>
                </a:lnTo>
                <a:lnTo>
                  <a:pt x="40177" y="53396"/>
                </a:lnTo>
                <a:lnTo>
                  <a:pt x="40003" y="53470"/>
                </a:lnTo>
                <a:lnTo>
                  <a:pt x="39829" y="53520"/>
                </a:lnTo>
                <a:lnTo>
                  <a:pt x="39654" y="53570"/>
                </a:lnTo>
                <a:lnTo>
                  <a:pt x="39480" y="53620"/>
                </a:lnTo>
                <a:lnTo>
                  <a:pt x="39281" y="53620"/>
                </a:lnTo>
                <a:lnTo>
                  <a:pt x="39107" y="53620"/>
                </a:lnTo>
                <a:lnTo>
                  <a:pt x="11600" y="51827"/>
                </a:lnTo>
                <a:lnTo>
                  <a:pt x="11600" y="51827"/>
                </a:lnTo>
                <a:lnTo>
                  <a:pt x="11277" y="51778"/>
                </a:lnTo>
                <a:lnTo>
                  <a:pt x="10978" y="51753"/>
                </a:lnTo>
                <a:lnTo>
                  <a:pt x="10679" y="51678"/>
                </a:lnTo>
                <a:lnTo>
                  <a:pt x="10380" y="51603"/>
                </a:lnTo>
                <a:lnTo>
                  <a:pt x="10082" y="51504"/>
                </a:lnTo>
                <a:lnTo>
                  <a:pt x="9808" y="51404"/>
                </a:lnTo>
                <a:lnTo>
                  <a:pt x="9509" y="51280"/>
                </a:lnTo>
                <a:lnTo>
                  <a:pt x="9260" y="51130"/>
                </a:lnTo>
                <a:lnTo>
                  <a:pt x="8986" y="50981"/>
                </a:lnTo>
                <a:lnTo>
                  <a:pt x="8737" y="50832"/>
                </a:lnTo>
                <a:lnTo>
                  <a:pt x="8513" y="50657"/>
                </a:lnTo>
                <a:lnTo>
                  <a:pt x="8289" y="50458"/>
                </a:lnTo>
                <a:lnTo>
                  <a:pt x="8065" y="50259"/>
                </a:lnTo>
                <a:lnTo>
                  <a:pt x="7841" y="50060"/>
                </a:lnTo>
                <a:lnTo>
                  <a:pt x="7667" y="49836"/>
                </a:lnTo>
                <a:lnTo>
                  <a:pt x="7468" y="49612"/>
                </a:lnTo>
                <a:lnTo>
                  <a:pt x="7294" y="49363"/>
                </a:lnTo>
                <a:lnTo>
                  <a:pt x="7144" y="49114"/>
                </a:lnTo>
                <a:lnTo>
                  <a:pt x="6995" y="48865"/>
                </a:lnTo>
                <a:lnTo>
                  <a:pt x="6846" y="48616"/>
                </a:lnTo>
                <a:lnTo>
                  <a:pt x="6746" y="48342"/>
                </a:lnTo>
                <a:lnTo>
                  <a:pt x="6622" y="48069"/>
                </a:lnTo>
                <a:lnTo>
                  <a:pt x="6522" y="47770"/>
                </a:lnTo>
                <a:lnTo>
                  <a:pt x="6447" y="47496"/>
                </a:lnTo>
                <a:lnTo>
                  <a:pt x="6397" y="47197"/>
                </a:lnTo>
                <a:lnTo>
                  <a:pt x="6348" y="46899"/>
                </a:lnTo>
                <a:lnTo>
                  <a:pt x="6323" y="46600"/>
                </a:lnTo>
                <a:lnTo>
                  <a:pt x="6298" y="46301"/>
                </a:lnTo>
                <a:lnTo>
                  <a:pt x="6298" y="45978"/>
                </a:lnTo>
                <a:lnTo>
                  <a:pt x="6323" y="45679"/>
                </a:lnTo>
                <a:lnTo>
                  <a:pt x="6348" y="45355"/>
                </a:lnTo>
                <a:lnTo>
                  <a:pt x="6397" y="45032"/>
                </a:lnTo>
                <a:lnTo>
                  <a:pt x="6397" y="45032"/>
                </a:lnTo>
                <a:lnTo>
                  <a:pt x="6472" y="44733"/>
                </a:lnTo>
                <a:lnTo>
                  <a:pt x="6572" y="44434"/>
                </a:lnTo>
                <a:lnTo>
                  <a:pt x="6671" y="44135"/>
                </a:lnTo>
                <a:lnTo>
                  <a:pt x="6771" y="43862"/>
                </a:lnTo>
                <a:lnTo>
                  <a:pt x="6920" y="43563"/>
                </a:lnTo>
                <a:lnTo>
                  <a:pt x="7070" y="43314"/>
                </a:lnTo>
                <a:lnTo>
                  <a:pt x="7219" y="43040"/>
                </a:lnTo>
                <a:lnTo>
                  <a:pt x="7393" y="42816"/>
                </a:lnTo>
                <a:lnTo>
                  <a:pt x="7567" y="42567"/>
                </a:lnTo>
                <a:lnTo>
                  <a:pt x="7767" y="42343"/>
                </a:lnTo>
                <a:lnTo>
                  <a:pt x="7966" y="42119"/>
                </a:lnTo>
                <a:lnTo>
                  <a:pt x="8190" y="41920"/>
                </a:lnTo>
                <a:lnTo>
                  <a:pt x="8414" y="41746"/>
                </a:lnTo>
                <a:lnTo>
                  <a:pt x="8638" y="41547"/>
                </a:lnTo>
                <a:lnTo>
                  <a:pt x="8887" y="41397"/>
                </a:lnTo>
                <a:lnTo>
                  <a:pt x="9136" y="41248"/>
                </a:lnTo>
                <a:lnTo>
                  <a:pt x="9385" y="41098"/>
                </a:lnTo>
                <a:lnTo>
                  <a:pt x="9658" y="40974"/>
                </a:lnTo>
                <a:lnTo>
                  <a:pt x="9932" y="40850"/>
                </a:lnTo>
                <a:lnTo>
                  <a:pt x="10206" y="40750"/>
                </a:lnTo>
                <a:lnTo>
                  <a:pt x="10505" y="40675"/>
                </a:lnTo>
                <a:lnTo>
                  <a:pt x="10779" y="40601"/>
                </a:lnTo>
                <a:lnTo>
                  <a:pt x="11077" y="40551"/>
                </a:lnTo>
                <a:lnTo>
                  <a:pt x="11376" y="40501"/>
                </a:lnTo>
                <a:lnTo>
                  <a:pt x="11675" y="40476"/>
                </a:lnTo>
                <a:lnTo>
                  <a:pt x="11974" y="40476"/>
                </a:lnTo>
                <a:lnTo>
                  <a:pt x="12272" y="40476"/>
                </a:lnTo>
                <a:lnTo>
                  <a:pt x="12571" y="40501"/>
                </a:lnTo>
                <a:lnTo>
                  <a:pt x="12895" y="40551"/>
                </a:lnTo>
                <a:lnTo>
                  <a:pt x="13193" y="40601"/>
                </a:lnTo>
                <a:lnTo>
                  <a:pt x="13492" y="40675"/>
                </a:lnTo>
                <a:lnTo>
                  <a:pt x="13791" y="40775"/>
                </a:lnTo>
                <a:lnTo>
                  <a:pt x="13791" y="40775"/>
                </a:lnTo>
                <a:close/>
                <a:moveTo>
                  <a:pt x="11600" y="57453"/>
                </a:moveTo>
                <a:lnTo>
                  <a:pt x="39107" y="55661"/>
                </a:lnTo>
                <a:lnTo>
                  <a:pt x="39107" y="55661"/>
                </a:lnTo>
                <a:lnTo>
                  <a:pt x="39281" y="55661"/>
                </a:lnTo>
                <a:lnTo>
                  <a:pt x="39480" y="55661"/>
                </a:lnTo>
                <a:lnTo>
                  <a:pt x="39654" y="55686"/>
                </a:lnTo>
                <a:lnTo>
                  <a:pt x="39829" y="55736"/>
                </a:lnTo>
                <a:lnTo>
                  <a:pt x="40003" y="55810"/>
                </a:lnTo>
                <a:lnTo>
                  <a:pt x="40177" y="55885"/>
                </a:lnTo>
                <a:lnTo>
                  <a:pt x="40327" y="55960"/>
                </a:lnTo>
                <a:lnTo>
                  <a:pt x="40476" y="56084"/>
                </a:lnTo>
                <a:lnTo>
                  <a:pt x="40625" y="56184"/>
                </a:lnTo>
                <a:lnTo>
                  <a:pt x="40750" y="56308"/>
                </a:lnTo>
                <a:lnTo>
                  <a:pt x="40849" y="56458"/>
                </a:lnTo>
                <a:lnTo>
                  <a:pt x="40974" y="56607"/>
                </a:lnTo>
                <a:lnTo>
                  <a:pt x="41048" y="56781"/>
                </a:lnTo>
                <a:lnTo>
                  <a:pt x="41123" y="56930"/>
                </a:lnTo>
                <a:lnTo>
                  <a:pt x="41198" y="57105"/>
                </a:lnTo>
                <a:lnTo>
                  <a:pt x="41248" y="57304"/>
                </a:lnTo>
                <a:lnTo>
                  <a:pt x="41248" y="57304"/>
                </a:lnTo>
                <a:lnTo>
                  <a:pt x="41273" y="57503"/>
                </a:lnTo>
                <a:lnTo>
                  <a:pt x="41273" y="57677"/>
                </a:lnTo>
                <a:lnTo>
                  <a:pt x="41273" y="57876"/>
                </a:lnTo>
                <a:lnTo>
                  <a:pt x="41248" y="58051"/>
                </a:lnTo>
                <a:lnTo>
                  <a:pt x="41223" y="58225"/>
                </a:lnTo>
                <a:lnTo>
                  <a:pt x="41148" y="58399"/>
                </a:lnTo>
                <a:lnTo>
                  <a:pt x="41098" y="58573"/>
                </a:lnTo>
                <a:lnTo>
                  <a:pt x="40999" y="58723"/>
                </a:lnTo>
                <a:lnTo>
                  <a:pt x="40899" y="58872"/>
                </a:lnTo>
                <a:lnTo>
                  <a:pt x="40800" y="59022"/>
                </a:lnTo>
                <a:lnTo>
                  <a:pt x="40675" y="59146"/>
                </a:lnTo>
                <a:lnTo>
                  <a:pt x="40551" y="59270"/>
                </a:lnTo>
                <a:lnTo>
                  <a:pt x="40401" y="59395"/>
                </a:lnTo>
                <a:lnTo>
                  <a:pt x="40227" y="59494"/>
                </a:lnTo>
                <a:lnTo>
                  <a:pt x="40078" y="59569"/>
                </a:lnTo>
                <a:lnTo>
                  <a:pt x="39879" y="59644"/>
                </a:lnTo>
                <a:lnTo>
                  <a:pt x="13791" y="68506"/>
                </a:lnTo>
                <a:lnTo>
                  <a:pt x="13791" y="68506"/>
                </a:lnTo>
                <a:lnTo>
                  <a:pt x="13492" y="68605"/>
                </a:lnTo>
                <a:lnTo>
                  <a:pt x="13193" y="68680"/>
                </a:lnTo>
                <a:lnTo>
                  <a:pt x="12895" y="68730"/>
                </a:lnTo>
                <a:lnTo>
                  <a:pt x="12571" y="68780"/>
                </a:lnTo>
                <a:lnTo>
                  <a:pt x="12272" y="68804"/>
                </a:lnTo>
                <a:lnTo>
                  <a:pt x="11974" y="68804"/>
                </a:lnTo>
                <a:lnTo>
                  <a:pt x="11675" y="68804"/>
                </a:lnTo>
                <a:lnTo>
                  <a:pt x="11376" y="68780"/>
                </a:lnTo>
                <a:lnTo>
                  <a:pt x="11077" y="68730"/>
                </a:lnTo>
                <a:lnTo>
                  <a:pt x="10779" y="68680"/>
                </a:lnTo>
                <a:lnTo>
                  <a:pt x="10505" y="68605"/>
                </a:lnTo>
                <a:lnTo>
                  <a:pt x="10206" y="68531"/>
                </a:lnTo>
                <a:lnTo>
                  <a:pt x="9932" y="68431"/>
                </a:lnTo>
                <a:lnTo>
                  <a:pt x="9658" y="68307"/>
                </a:lnTo>
                <a:lnTo>
                  <a:pt x="9385" y="68182"/>
                </a:lnTo>
                <a:lnTo>
                  <a:pt x="9136" y="68033"/>
                </a:lnTo>
                <a:lnTo>
                  <a:pt x="8887" y="67883"/>
                </a:lnTo>
                <a:lnTo>
                  <a:pt x="8638" y="67709"/>
                </a:lnTo>
                <a:lnTo>
                  <a:pt x="8414" y="67535"/>
                </a:lnTo>
                <a:lnTo>
                  <a:pt x="8190" y="67361"/>
                </a:lnTo>
                <a:lnTo>
                  <a:pt x="7966" y="67137"/>
                </a:lnTo>
                <a:lnTo>
                  <a:pt x="7767" y="66938"/>
                </a:lnTo>
                <a:lnTo>
                  <a:pt x="7567" y="66713"/>
                </a:lnTo>
                <a:lnTo>
                  <a:pt x="7393" y="66465"/>
                </a:lnTo>
                <a:lnTo>
                  <a:pt x="7219" y="66216"/>
                </a:lnTo>
                <a:lnTo>
                  <a:pt x="7070" y="65967"/>
                </a:lnTo>
                <a:lnTo>
                  <a:pt x="6920" y="65693"/>
                </a:lnTo>
                <a:lnTo>
                  <a:pt x="6771" y="65419"/>
                </a:lnTo>
                <a:lnTo>
                  <a:pt x="6671" y="65145"/>
                </a:lnTo>
                <a:lnTo>
                  <a:pt x="6572" y="64846"/>
                </a:lnTo>
                <a:lnTo>
                  <a:pt x="6472" y="64548"/>
                </a:lnTo>
                <a:lnTo>
                  <a:pt x="6397" y="64224"/>
                </a:lnTo>
                <a:lnTo>
                  <a:pt x="6397" y="64224"/>
                </a:lnTo>
                <a:lnTo>
                  <a:pt x="6348" y="63925"/>
                </a:lnTo>
                <a:lnTo>
                  <a:pt x="6323" y="63602"/>
                </a:lnTo>
                <a:lnTo>
                  <a:pt x="6298" y="63303"/>
                </a:lnTo>
                <a:lnTo>
                  <a:pt x="6298" y="62980"/>
                </a:lnTo>
                <a:lnTo>
                  <a:pt x="6323" y="62681"/>
                </a:lnTo>
                <a:lnTo>
                  <a:pt x="6348" y="62382"/>
                </a:lnTo>
                <a:lnTo>
                  <a:pt x="6397" y="62083"/>
                </a:lnTo>
                <a:lnTo>
                  <a:pt x="6447" y="61785"/>
                </a:lnTo>
                <a:lnTo>
                  <a:pt x="6522" y="61511"/>
                </a:lnTo>
                <a:lnTo>
                  <a:pt x="6622" y="61212"/>
                </a:lnTo>
                <a:lnTo>
                  <a:pt x="6746" y="60938"/>
                </a:lnTo>
                <a:lnTo>
                  <a:pt x="6846" y="60664"/>
                </a:lnTo>
                <a:lnTo>
                  <a:pt x="6995" y="60416"/>
                </a:lnTo>
                <a:lnTo>
                  <a:pt x="7144" y="60142"/>
                </a:lnTo>
                <a:lnTo>
                  <a:pt x="7294" y="59918"/>
                </a:lnTo>
                <a:lnTo>
                  <a:pt x="7468" y="59669"/>
                </a:lnTo>
                <a:lnTo>
                  <a:pt x="7667" y="59445"/>
                </a:lnTo>
                <a:lnTo>
                  <a:pt x="7841" y="59221"/>
                </a:lnTo>
                <a:lnTo>
                  <a:pt x="8065" y="59022"/>
                </a:lnTo>
                <a:lnTo>
                  <a:pt x="8289" y="58822"/>
                </a:lnTo>
                <a:lnTo>
                  <a:pt x="8513" y="58623"/>
                </a:lnTo>
                <a:lnTo>
                  <a:pt x="8737" y="58449"/>
                </a:lnTo>
                <a:lnTo>
                  <a:pt x="8986" y="58300"/>
                </a:lnTo>
                <a:lnTo>
                  <a:pt x="9260" y="58150"/>
                </a:lnTo>
                <a:lnTo>
                  <a:pt x="9509" y="58001"/>
                </a:lnTo>
                <a:lnTo>
                  <a:pt x="9808" y="57876"/>
                </a:lnTo>
                <a:lnTo>
                  <a:pt x="10082" y="57777"/>
                </a:lnTo>
                <a:lnTo>
                  <a:pt x="10380" y="57677"/>
                </a:lnTo>
                <a:lnTo>
                  <a:pt x="10679" y="57603"/>
                </a:lnTo>
                <a:lnTo>
                  <a:pt x="10978" y="57528"/>
                </a:lnTo>
                <a:lnTo>
                  <a:pt x="11277" y="57478"/>
                </a:lnTo>
                <a:lnTo>
                  <a:pt x="11600" y="57453"/>
                </a:lnTo>
                <a:lnTo>
                  <a:pt x="11600" y="57453"/>
                </a:lnTo>
                <a:close/>
                <a:moveTo>
                  <a:pt x="15956" y="73708"/>
                </a:moveTo>
                <a:lnTo>
                  <a:pt x="40675" y="61536"/>
                </a:lnTo>
                <a:lnTo>
                  <a:pt x="40675" y="61536"/>
                </a:lnTo>
                <a:lnTo>
                  <a:pt x="40849" y="61461"/>
                </a:lnTo>
                <a:lnTo>
                  <a:pt x="41024" y="61386"/>
                </a:lnTo>
                <a:lnTo>
                  <a:pt x="41198" y="61337"/>
                </a:lnTo>
                <a:lnTo>
                  <a:pt x="41397" y="61312"/>
                </a:lnTo>
                <a:lnTo>
                  <a:pt x="41571" y="61312"/>
                </a:lnTo>
                <a:lnTo>
                  <a:pt x="41745" y="61312"/>
                </a:lnTo>
                <a:lnTo>
                  <a:pt x="41920" y="61337"/>
                </a:lnTo>
                <a:lnTo>
                  <a:pt x="42094" y="61386"/>
                </a:lnTo>
                <a:lnTo>
                  <a:pt x="42268" y="61436"/>
                </a:lnTo>
                <a:lnTo>
                  <a:pt x="42442" y="61511"/>
                </a:lnTo>
                <a:lnTo>
                  <a:pt x="42617" y="61585"/>
                </a:lnTo>
                <a:lnTo>
                  <a:pt x="42766" y="61685"/>
                </a:lnTo>
                <a:lnTo>
                  <a:pt x="42915" y="61810"/>
                </a:lnTo>
                <a:lnTo>
                  <a:pt x="43040" y="61934"/>
                </a:lnTo>
                <a:lnTo>
                  <a:pt x="43164" y="62083"/>
                </a:lnTo>
                <a:lnTo>
                  <a:pt x="43289" y="62233"/>
                </a:lnTo>
                <a:lnTo>
                  <a:pt x="43289" y="62233"/>
                </a:lnTo>
                <a:lnTo>
                  <a:pt x="43388" y="62382"/>
                </a:lnTo>
                <a:lnTo>
                  <a:pt x="43463" y="62556"/>
                </a:lnTo>
                <a:lnTo>
                  <a:pt x="43538" y="62731"/>
                </a:lnTo>
                <a:lnTo>
                  <a:pt x="43588" y="62905"/>
                </a:lnTo>
                <a:lnTo>
                  <a:pt x="43612" y="63079"/>
                </a:lnTo>
                <a:lnTo>
                  <a:pt x="43612" y="63278"/>
                </a:lnTo>
                <a:lnTo>
                  <a:pt x="43612" y="63452"/>
                </a:lnTo>
                <a:lnTo>
                  <a:pt x="43612" y="63627"/>
                </a:lnTo>
                <a:lnTo>
                  <a:pt x="43588" y="63801"/>
                </a:lnTo>
                <a:lnTo>
                  <a:pt x="43538" y="63975"/>
                </a:lnTo>
                <a:lnTo>
                  <a:pt x="43463" y="64149"/>
                </a:lnTo>
                <a:lnTo>
                  <a:pt x="43388" y="64324"/>
                </a:lnTo>
                <a:lnTo>
                  <a:pt x="43289" y="64473"/>
                </a:lnTo>
                <a:lnTo>
                  <a:pt x="43189" y="64622"/>
                </a:lnTo>
                <a:lnTo>
                  <a:pt x="43065" y="64772"/>
                </a:lnTo>
                <a:lnTo>
                  <a:pt x="42940" y="64896"/>
                </a:lnTo>
                <a:lnTo>
                  <a:pt x="22205" y="83068"/>
                </a:lnTo>
                <a:lnTo>
                  <a:pt x="22205" y="83068"/>
                </a:lnTo>
                <a:lnTo>
                  <a:pt x="21980" y="83267"/>
                </a:lnTo>
                <a:lnTo>
                  <a:pt x="21707" y="83467"/>
                </a:lnTo>
                <a:lnTo>
                  <a:pt x="21458" y="83641"/>
                </a:lnTo>
                <a:lnTo>
                  <a:pt x="21184" y="83790"/>
                </a:lnTo>
                <a:lnTo>
                  <a:pt x="20910" y="83939"/>
                </a:lnTo>
                <a:lnTo>
                  <a:pt x="20636" y="84064"/>
                </a:lnTo>
                <a:lnTo>
                  <a:pt x="20362" y="84164"/>
                </a:lnTo>
                <a:lnTo>
                  <a:pt x="20064" y="84263"/>
                </a:lnTo>
                <a:lnTo>
                  <a:pt x="19790" y="84338"/>
                </a:lnTo>
                <a:lnTo>
                  <a:pt x="19491" y="84388"/>
                </a:lnTo>
                <a:lnTo>
                  <a:pt x="19192" y="84437"/>
                </a:lnTo>
                <a:lnTo>
                  <a:pt x="18894" y="84462"/>
                </a:lnTo>
                <a:lnTo>
                  <a:pt x="18620" y="84487"/>
                </a:lnTo>
                <a:lnTo>
                  <a:pt x="18321" y="84487"/>
                </a:lnTo>
                <a:lnTo>
                  <a:pt x="18022" y="84462"/>
                </a:lnTo>
                <a:lnTo>
                  <a:pt x="17724" y="84437"/>
                </a:lnTo>
                <a:lnTo>
                  <a:pt x="17450" y="84388"/>
                </a:lnTo>
                <a:lnTo>
                  <a:pt x="17151" y="84313"/>
                </a:lnTo>
                <a:lnTo>
                  <a:pt x="16877" y="84238"/>
                </a:lnTo>
                <a:lnTo>
                  <a:pt x="16579" y="84164"/>
                </a:lnTo>
                <a:lnTo>
                  <a:pt x="16305" y="84064"/>
                </a:lnTo>
                <a:lnTo>
                  <a:pt x="16031" y="83939"/>
                </a:lnTo>
                <a:lnTo>
                  <a:pt x="15782" y="83790"/>
                </a:lnTo>
                <a:lnTo>
                  <a:pt x="15508" y="83641"/>
                </a:lnTo>
                <a:lnTo>
                  <a:pt x="15259" y="83491"/>
                </a:lnTo>
                <a:lnTo>
                  <a:pt x="15010" y="83317"/>
                </a:lnTo>
                <a:lnTo>
                  <a:pt x="14786" y="83118"/>
                </a:lnTo>
                <a:lnTo>
                  <a:pt x="14562" y="82919"/>
                </a:lnTo>
                <a:lnTo>
                  <a:pt x="14338" y="82695"/>
                </a:lnTo>
                <a:lnTo>
                  <a:pt x="14139" y="82471"/>
                </a:lnTo>
                <a:lnTo>
                  <a:pt x="13940" y="82222"/>
                </a:lnTo>
                <a:lnTo>
                  <a:pt x="13741" y="81948"/>
                </a:lnTo>
                <a:lnTo>
                  <a:pt x="13741" y="81948"/>
                </a:lnTo>
                <a:lnTo>
                  <a:pt x="13592" y="81699"/>
                </a:lnTo>
                <a:lnTo>
                  <a:pt x="13417" y="81400"/>
                </a:lnTo>
                <a:lnTo>
                  <a:pt x="13293" y="81127"/>
                </a:lnTo>
                <a:lnTo>
                  <a:pt x="13168" y="80853"/>
                </a:lnTo>
                <a:lnTo>
                  <a:pt x="13069" y="80554"/>
                </a:lnTo>
                <a:lnTo>
                  <a:pt x="12994" y="80280"/>
                </a:lnTo>
                <a:lnTo>
                  <a:pt x="12919" y="79981"/>
                </a:lnTo>
                <a:lnTo>
                  <a:pt x="12870" y="79683"/>
                </a:lnTo>
                <a:lnTo>
                  <a:pt x="12820" y="79384"/>
                </a:lnTo>
                <a:lnTo>
                  <a:pt x="12795" y="79085"/>
                </a:lnTo>
                <a:lnTo>
                  <a:pt x="12795" y="78787"/>
                </a:lnTo>
                <a:lnTo>
                  <a:pt x="12795" y="78488"/>
                </a:lnTo>
                <a:lnTo>
                  <a:pt x="12820" y="78214"/>
                </a:lnTo>
                <a:lnTo>
                  <a:pt x="12870" y="77915"/>
                </a:lnTo>
                <a:lnTo>
                  <a:pt x="12919" y="77617"/>
                </a:lnTo>
                <a:lnTo>
                  <a:pt x="12994" y="77343"/>
                </a:lnTo>
                <a:lnTo>
                  <a:pt x="13069" y="77044"/>
                </a:lnTo>
                <a:lnTo>
                  <a:pt x="13168" y="76770"/>
                </a:lnTo>
                <a:lnTo>
                  <a:pt x="13268" y="76496"/>
                </a:lnTo>
                <a:lnTo>
                  <a:pt x="13417" y="76248"/>
                </a:lnTo>
                <a:lnTo>
                  <a:pt x="13542" y="75974"/>
                </a:lnTo>
                <a:lnTo>
                  <a:pt x="13691" y="75725"/>
                </a:lnTo>
                <a:lnTo>
                  <a:pt x="13865" y="75476"/>
                </a:lnTo>
                <a:lnTo>
                  <a:pt x="14040" y="75252"/>
                </a:lnTo>
                <a:lnTo>
                  <a:pt x="14239" y="75003"/>
                </a:lnTo>
                <a:lnTo>
                  <a:pt x="14438" y="74804"/>
                </a:lnTo>
                <a:lnTo>
                  <a:pt x="14662" y="74580"/>
                </a:lnTo>
                <a:lnTo>
                  <a:pt x="14911" y="74381"/>
                </a:lnTo>
                <a:lnTo>
                  <a:pt x="15160" y="74206"/>
                </a:lnTo>
                <a:lnTo>
                  <a:pt x="15409" y="74032"/>
                </a:lnTo>
                <a:lnTo>
                  <a:pt x="15683" y="73858"/>
                </a:lnTo>
                <a:lnTo>
                  <a:pt x="15956" y="73708"/>
                </a:lnTo>
                <a:lnTo>
                  <a:pt x="15956" y="73708"/>
                </a:lnTo>
                <a:close/>
                <a:moveTo>
                  <a:pt x="26212" y="87051"/>
                </a:moveTo>
                <a:lnTo>
                  <a:pt x="44359" y="66340"/>
                </a:lnTo>
                <a:lnTo>
                  <a:pt x="44359" y="66340"/>
                </a:lnTo>
                <a:lnTo>
                  <a:pt x="44509" y="66216"/>
                </a:lnTo>
                <a:lnTo>
                  <a:pt x="44633" y="66091"/>
                </a:lnTo>
                <a:lnTo>
                  <a:pt x="44782" y="65967"/>
                </a:lnTo>
                <a:lnTo>
                  <a:pt x="44957" y="65892"/>
                </a:lnTo>
                <a:lnTo>
                  <a:pt x="45106" y="65817"/>
                </a:lnTo>
                <a:lnTo>
                  <a:pt x="45280" y="65743"/>
                </a:lnTo>
                <a:lnTo>
                  <a:pt x="45455" y="65693"/>
                </a:lnTo>
                <a:lnTo>
                  <a:pt x="45654" y="65668"/>
                </a:lnTo>
                <a:lnTo>
                  <a:pt x="45828" y="65643"/>
                </a:lnTo>
                <a:lnTo>
                  <a:pt x="46002" y="65643"/>
                </a:lnTo>
                <a:lnTo>
                  <a:pt x="46176" y="65668"/>
                </a:lnTo>
                <a:lnTo>
                  <a:pt x="46376" y="65693"/>
                </a:lnTo>
                <a:lnTo>
                  <a:pt x="46550" y="65743"/>
                </a:lnTo>
                <a:lnTo>
                  <a:pt x="46724" y="65817"/>
                </a:lnTo>
                <a:lnTo>
                  <a:pt x="46873" y="65892"/>
                </a:lnTo>
                <a:lnTo>
                  <a:pt x="47048" y="65992"/>
                </a:lnTo>
                <a:lnTo>
                  <a:pt x="47048" y="65992"/>
                </a:lnTo>
                <a:lnTo>
                  <a:pt x="47197" y="66116"/>
                </a:lnTo>
                <a:lnTo>
                  <a:pt x="47346" y="66241"/>
                </a:lnTo>
                <a:lnTo>
                  <a:pt x="47471" y="66365"/>
                </a:lnTo>
                <a:lnTo>
                  <a:pt x="47595" y="66514"/>
                </a:lnTo>
                <a:lnTo>
                  <a:pt x="47670" y="66664"/>
                </a:lnTo>
                <a:lnTo>
                  <a:pt x="47770" y="66838"/>
                </a:lnTo>
                <a:lnTo>
                  <a:pt x="47844" y="66987"/>
                </a:lnTo>
                <a:lnTo>
                  <a:pt x="47894" y="67162"/>
                </a:lnTo>
                <a:lnTo>
                  <a:pt x="47919" y="67336"/>
                </a:lnTo>
                <a:lnTo>
                  <a:pt x="47944" y="67535"/>
                </a:lnTo>
                <a:lnTo>
                  <a:pt x="47969" y="67709"/>
                </a:lnTo>
                <a:lnTo>
                  <a:pt x="47944" y="67883"/>
                </a:lnTo>
                <a:lnTo>
                  <a:pt x="47919" y="68083"/>
                </a:lnTo>
                <a:lnTo>
                  <a:pt x="47894" y="68257"/>
                </a:lnTo>
                <a:lnTo>
                  <a:pt x="47819" y="68431"/>
                </a:lnTo>
                <a:lnTo>
                  <a:pt x="47745" y="68605"/>
                </a:lnTo>
                <a:lnTo>
                  <a:pt x="35572" y="93324"/>
                </a:lnTo>
                <a:lnTo>
                  <a:pt x="35572" y="93324"/>
                </a:lnTo>
                <a:lnTo>
                  <a:pt x="35423" y="93598"/>
                </a:lnTo>
                <a:lnTo>
                  <a:pt x="35248" y="93872"/>
                </a:lnTo>
                <a:lnTo>
                  <a:pt x="35074" y="94121"/>
                </a:lnTo>
                <a:lnTo>
                  <a:pt x="34900" y="94370"/>
                </a:lnTo>
                <a:lnTo>
                  <a:pt x="34701" y="94594"/>
                </a:lnTo>
                <a:lnTo>
                  <a:pt x="34477" y="94818"/>
                </a:lnTo>
                <a:lnTo>
                  <a:pt x="34253" y="95042"/>
                </a:lnTo>
                <a:lnTo>
                  <a:pt x="34029" y="95216"/>
                </a:lnTo>
                <a:lnTo>
                  <a:pt x="33805" y="95415"/>
                </a:lnTo>
                <a:lnTo>
                  <a:pt x="33556" y="95565"/>
                </a:lnTo>
                <a:lnTo>
                  <a:pt x="33307" y="95739"/>
                </a:lnTo>
                <a:lnTo>
                  <a:pt x="33033" y="95863"/>
                </a:lnTo>
                <a:lnTo>
                  <a:pt x="32784" y="95988"/>
                </a:lnTo>
                <a:lnTo>
                  <a:pt x="32510" y="96112"/>
                </a:lnTo>
                <a:lnTo>
                  <a:pt x="32211" y="96212"/>
                </a:lnTo>
                <a:lnTo>
                  <a:pt x="31938" y="96286"/>
                </a:lnTo>
                <a:lnTo>
                  <a:pt x="31664" y="96361"/>
                </a:lnTo>
                <a:lnTo>
                  <a:pt x="31365" y="96411"/>
                </a:lnTo>
                <a:lnTo>
                  <a:pt x="31066" y="96461"/>
                </a:lnTo>
                <a:lnTo>
                  <a:pt x="30768" y="96486"/>
                </a:lnTo>
                <a:lnTo>
                  <a:pt x="30494" y="96486"/>
                </a:lnTo>
                <a:lnTo>
                  <a:pt x="30195" y="96486"/>
                </a:lnTo>
                <a:lnTo>
                  <a:pt x="29896" y="96461"/>
                </a:lnTo>
                <a:lnTo>
                  <a:pt x="29598" y="96411"/>
                </a:lnTo>
                <a:lnTo>
                  <a:pt x="29299" y="96361"/>
                </a:lnTo>
                <a:lnTo>
                  <a:pt x="29000" y="96286"/>
                </a:lnTo>
                <a:lnTo>
                  <a:pt x="28726" y="96212"/>
                </a:lnTo>
                <a:lnTo>
                  <a:pt x="28428" y="96112"/>
                </a:lnTo>
                <a:lnTo>
                  <a:pt x="28154" y="95988"/>
                </a:lnTo>
                <a:lnTo>
                  <a:pt x="27855" y="95838"/>
                </a:lnTo>
                <a:lnTo>
                  <a:pt x="27581" y="95689"/>
                </a:lnTo>
                <a:lnTo>
                  <a:pt x="27308" y="95515"/>
                </a:lnTo>
                <a:lnTo>
                  <a:pt x="27308" y="95515"/>
                </a:lnTo>
                <a:lnTo>
                  <a:pt x="27059" y="95341"/>
                </a:lnTo>
                <a:lnTo>
                  <a:pt x="26810" y="95141"/>
                </a:lnTo>
                <a:lnTo>
                  <a:pt x="26586" y="94942"/>
                </a:lnTo>
                <a:lnTo>
                  <a:pt x="26362" y="94718"/>
                </a:lnTo>
                <a:lnTo>
                  <a:pt x="26162" y="94494"/>
                </a:lnTo>
                <a:lnTo>
                  <a:pt x="25963" y="94270"/>
                </a:lnTo>
                <a:lnTo>
                  <a:pt x="25789" y="94021"/>
                </a:lnTo>
                <a:lnTo>
                  <a:pt x="25615" y="93772"/>
                </a:lnTo>
                <a:lnTo>
                  <a:pt x="25465" y="93498"/>
                </a:lnTo>
                <a:lnTo>
                  <a:pt x="25341" y="93250"/>
                </a:lnTo>
                <a:lnTo>
                  <a:pt x="25217" y="92976"/>
                </a:lnTo>
                <a:lnTo>
                  <a:pt x="25117" y="92702"/>
                </a:lnTo>
                <a:lnTo>
                  <a:pt x="25017" y="92403"/>
                </a:lnTo>
                <a:lnTo>
                  <a:pt x="24943" y="92129"/>
                </a:lnTo>
                <a:lnTo>
                  <a:pt x="24893" y="91831"/>
                </a:lnTo>
                <a:lnTo>
                  <a:pt x="24843" y="91557"/>
                </a:lnTo>
                <a:lnTo>
                  <a:pt x="24818" y="91258"/>
                </a:lnTo>
                <a:lnTo>
                  <a:pt x="24793" y="90959"/>
                </a:lnTo>
                <a:lnTo>
                  <a:pt x="24793" y="90661"/>
                </a:lnTo>
                <a:lnTo>
                  <a:pt x="24818" y="90362"/>
                </a:lnTo>
                <a:lnTo>
                  <a:pt x="24843" y="90088"/>
                </a:lnTo>
                <a:lnTo>
                  <a:pt x="24893" y="89789"/>
                </a:lnTo>
                <a:lnTo>
                  <a:pt x="24943" y="89491"/>
                </a:lnTo>
                <a:lnTo>
                  <a:pt x="25017" y="89192"/>
                </a:lnTo>
                <a:lnTo>
                  <a:pt x="25117" y="88918"/>
                </a:lnTo>
                <a:lnTo>
                  <a:pt x="25217" y="88644"/>
                </a:lnTo>
                <a:lnTo>
                  <a:pt x="25341" y="88370"/>
                </a:lnTo>
                <a:lnTo>
                  <a:pt x="25490" y="88097"/>
                </a:lnTo>
                <a:lnTo>
                  <a:pt x="25640" y="87823"/>
                </a:lnTo>
                <a:lnTo>
                  <a:pt x="25814" y="87549"/>
                </a:lnTo>
                <a:lnTo>
                  <a:pt x="25988" y="87300"/>
                </a:lnTo>
                <a:lnTo>
                  <a:pt x="26212" y="87051"/>
                </a:lnTo>
                <a:lnTo>
                  <a:pt x="26212" y="87051"/>
                </a:lnTo>
                <a:close/>
                <a:moveTo>
                  <a:pt x="40775" y="95465"/>
                </a:moveTo>
                <a:lnTo>
                  <a:pt x="49637" y="69377"/>
                </a:lnTo>
                <a:lnTo>
                  <a:pt x="49637" y="69377"/>
                </a:lnTo>
                <a:lnTo>
                  <a:pt x="49711" y="69203"/>
                </a:lnTo>
                <a:lnTo>
                  <a:pt x="49786" y="69029"/>
                </a:lnTo>
                <a:lnTo>
                  <a:pt x="49885" y="68879"/>
                </a:lnTo>
                <a:lnTo>
                  <a:pt x="49985" y="68730"/>
                </a:lnTo>
                <a:lnTo>
                  <a:pt x="50110" y="68605"/>
                </a:lnTo>
                <a:lnTo>
                  <a:pt x="50259" y="68481"/>
                </a:lnTo>
                <a:lnTo>
                  <a:pt x="50383" y="68356"/>
                </a:lnTo>
                <a:lnTo>
                  <a:pt x="50558" y="68282"/>
                </a:lnTo>
                <a:lnTo>
                  <a:pt x="50707" y="68182"/>
                </a:lnTo>
                <a:lnTo>
                  <a:pt x="50881" y="68107"/>
                </a:lnTo>
                <a:lnTo>
                  <a:pt x="51055" y="68058"/>
                </a:lnTo>
                <a:lnTo>
                  <a:pt x="51230" y="68033"/>
                </a:lnTo>
                <a:lnTo>
                  <a:pt x="51404" y="68008"/>
                </a:lnTo>
                <a:lnTo>
                  <a:pt x="51603" y="67983"/>
                </a:lnTo>
                <a:lnTo>
                  <a:pt x="51777" y="68008"/>
                </a:lnTo>
                <a:lnTo>
                  <a:pt x="51976" y="68033"/>
                </a:lnTo>
                <a:lnTo>
                  <a:pt x="51976" y="68033"/>
                </a:lnTo>
                <a:lnTo>
                  <a:pt x="52151" y="68083"/>
                </a:lnTo>
                <a:lnTo>
                  <a:pt x="52325" y="68132"/>
                </a:lnTo>
                <a:lnTo>
                  <a:pt x="52499" y="68207"/>
                </a:lnTo>
                <a:lnTo>
                  <a:pt x="52673" y="68307"/>
                </a:lnTo>
                <a:lnTo>
                  <a:pt x="52823" y="68406"/>
                </a:lnTo>
                <a:lnTo>
                  <a:pt x="52947" y="68531"/>
                </a:lnTo>
                <a:lnTo>
                  <a:pt x="53072" y="68655"/>
                </a:lnTo>
                <a:lnTo>
                  <a:pt x="53196" y="68804"/>
                </a:lnTo>
                <a:lnTo>
                  <a:pt x="53296" y="68954"/>
                </a:lnTo>
                <a:lnTo>
                  <a:pt x="53395" y="69103"/>
                </a:lnTo>
                <a:lnTo>
                  <a:pt x="53470" y="69277"/>
                </a:lnTo>
                <a:lnTo>
                  <a:pt x="53545" y="69427"/>
                </a:lnTo>
                <a:lnTo>
                  <a:pt x="53570" y="69626"/>
                </a:lnTo>
                <a:lnTo>
                  <a:pt x="53619" y="69800"/>
                </a:lnTo>
                <a:lnTo>
                  <a:pt x="53619" y="69999"/>
                </a:lnTo>
                <a:lnTo>
                  <a:pt x="53619" y="70174"/>
                </a:lnTo>
                <a:lnTo>
                  <a:pt x="51827" y="97680"/>
                </a:lnTo>
                <a:lnTo>
                  <a:pt x="51827" y="97680"/>
                </a:lnTo>
                <a:lnTo>
                  <a:pt x="51777" y="97979"/>
                </a:lnTo>
                <a:lnTo>
                  <a:pt x="51752" y="98303"/>
                </a:lnTo>
                <a:lnTo>
                  <a:pt x="51678" y="98602"/>
                </a:lnTo>
                <a:lnTo>
                  <a:pt x="51603" y="98900"/>
                </a:lnTo>
                <a:lnTo>
                  <a:pt x="51504" y="99199"/>
                </a:lnTo>
                <a:lnTo>
                  <a:pt x="51404" y="99473"/>
                </a:lnTo>
                <a:lnTo>
                  <a:pt x="51279" y="99747"/>
                </a:lnTo>
                <a:lnTo>
                  <a:pt x="51130" y="100020"/>
                </a:lnTo>
                <a:lnTo>
                  <a:pt x="50981" y="100269"/>
                </a:lnTo>
                <a:lnTo>
                  <a:pt x="50831" y="100518"/>
                </a:lnTo>
                <a:lnTo>
                  <a:pt x="50657" y="100767"/>
                </a:lnTo>
                <a:lnTo>
                  <a:pt x="50458" y="100991"/>
                </a:lnTo>
                <a:lnTo>
                  <a:pt x="50259" y="101215"/>
                </a:lnTo>
                <a:lnTo>
                  <a:pt x="50060" y="101414"/>
                </a:lnTo>
                <a:lnTo>
                  <a:pt x="49836" y="101614"/>
                </a:lnTo>
                <a:lnTo>
                  <a:pt x="49612" y="101813"/>
                </a:lnTo>
                <a:lnTo>
                  <a:pt x="49363" y="101987"/>
                </a:lnTo>
                <a:lnTo>
                  <a:pt x="49114" y="102136"/>
                </a:lnTo>
                <a:lnTo>
                  <a:pt x="48865" y="102286"/>
                </a:lnTo>
                <a:lnTo>
                  <a:pt x="48616" y="102410"/>
                </a:lnTo>
                <a:lnTo>
                  <a:pt x="48342" y="102535"/>
                </a:lnTo>
                <a:lnTo>
                  <a:pt x="48068" y="102659"/>
                </a:lnTo>
                <a:lnTo>
                  <a:pt x="47770" y="102734"/>
                </a:lnTo>
                <a:lnTo>
                  <a:pt x="47496" y="102808"/>
                </a:lnTo>
                <a:lnTo>
                  <a:pt x="47197" y="102883"/>
                </a:lnTo>
                <a:lnTo>
                  <a:pt x="46898" y="102933"/>
                </a:lnTo>
                <a:lnTo>
                  <a:pt x="46600" y="102958"/>
                </a:lnTo>
                <a:lnTo>
                  <a:pt x="46301" y="102983"/>
                </a:lnTo>
                <a:lnTo>
                  <a:pt x="45977" y="102983"/>
                </a:lnTo>
                <a:lnTo>
                  <a:pt x="45679" y="102958"/>
                </a:lnTo>
                <a:lnTo>
                  <a:pt x="45355" y="102933"/>
                </a:lnTo>
                <a:lnTo>
                  <a:pt x="45056" y="102858"/>
                </a:lnTo>
                <a:lnTo>
                  <a:pt x="45056" y="102858"/>
                </a:lnTo>
                <a:lnTo>
                  <a:pt x="44733" y="102808"/>
                </a:lnTo>
                <a:lnTo>
                  <a:pt x="44434" y="102709"/>
                </a:lnTo>
                <a:lnTo>
                  <a:pt x="44135" y="102609"/>
                </a:lnTo>
                <a:lnTo>
                  <a:pt x="43861" y="102485"/>
                </a:lnTo>
                <a:lnTo>
                  <a:pt x="43588" y="102360"/>
                </a:lnTo>
                <a:lnTo>
                  <a:pt x="43314" y="102211"/>
                </a:lnTo>
                <a:lnTo>
                  <a:pt x="43040" y="102062"/>
                </a:lnTo>
                <a:lnTo>
                  <a:pt x="42816" y="101887"/>
                </a:lnTo>
                <a:lnTo>
                  <a:pt x="42567" y="101713"/>
                </a:lnTo>
                <a:lnTo>
                  <a:pt x="42343" y="101514"/>
                </a:lnTo>
                <a:lnTo>
                  <a:pt x="42119" y="101315"/>
                </a:lnTo>
                <a:lnTo>
                  <a:pt x="41920" y="101091"/>
                </a:lnTo>
                <a:lnTo>
                  <a:pt x="41745" y="100867"/>
                </a:lnTo>
                <a:lnTo>
                  <a:pt x="41546" y="100643"/>
                </a:lnTo>
                <a:lnTo>
                  <a:pt x="41397" y="100394"/>
                </a:lnTo>
                <a:lnTo>
                  <a:pt x="41248" y="100145"/>
                </a:lnTo>
                <a:lnTo>
                  <a:pt x="41098" y="99871"/>
                </a:lnTo>
                <a:lnTo>
                  <a:pt x="40974" y="99622"/>
                </a:lnTo>
                <a:lnTo>
                  <a:pt x="40849" y="99348"/>
                </a:lnTo>
                <a:lnTo>
                  <a:pt x="40750" y="99074"/>
                </a:lnTo>
                <a:lnTo>
                  <a:pt x="40675" y="98776"/>
                </a:lnTo>
                <a:lnTo>
                  <a:pt x="40600" y="98502"/>
                </a:lnTo>
                <a:lnTo>
                  <a:pt x="40551" y="98203"/>
                </a:lnTo>
                <a:lnTo>
                  <a:pt x="40501" y="97905"/>
                </a:lnTo>
                <a:lnTo>
                  <a:pt x="40476" y="97606"/>
                </a:lnTo>
                <a:lnTo>
                  <a:pt x="40476" y="97307"/>
                </a:lnTo>
                <a:lnTo>
                  <a:pt x="40476" y="97008"/>
                </a:lnTo>
                <a:lnTo>
                  <a:pt x="40501" y="96710"/>
                </a:lnTo>
                <a:lnTo>
                  <a:pt x="40551" y="96386"/>
                </a:lnTo>
                <a:lnTo>
                  <a:pt x="40600" y="96087"/>
                </a:lnTo>
                <a:lnTo>
                  <a:pt x="40675" y="95789"/>
                </a:lnTo>
                <a:lnTo>
                  <a:pt x="40775" y="95465"/>
                </a:lnTo>
                <a:lnTo>
                  <a:pt x="40775" y="95465"/>
                </a:lnTo>
                <a:close/>
                <a:moveTo>
                  <a:pt x="57453" y="97680"/>
                </a:moveTo>
                <a:lnTo>
                  <a:pt x="55661" y="70174"/>
                </a:lnTo>
                <a:lnTo>
                  <a:pt x="55661" y="70174"/>
                </a:lnTo>
                <a:lnTo>
                  <a:pt x="55661" y="69999"/>
                </a:lnTo>
                <a:lnTo>
                  <a:pt x="55661" y="69800"/>
                </a:lnTo>
                <a:lnTo>
                  <a:pt x="55686" y="69626"/>
                </a:lnTo>
                <a:lnTo>
                  <a:pt x="55735" y="69452"/>
                </a:lnTo>
                <a:lnTo>
                  <a:pt x="55810" y="69277"/>
                </a:lnTo>
                <a:lnTo>
                  <a:pt x="55885" y="69103"/>
                </a:lnTo>
                <a:lnTo>
                  <a:pt x="55984" y="68954"/>
                </a:lnTo>
                <a:lnTo>
                  <a:pt x="56084" y="68804"/>
                </a:lnTo>
                <a:lnTo>
                  <a:pt x="56183" y="68655"/>
                </a:lnTo>
                <a:lnTo>
                  <a:pt x="56333" y="68531"/>
                </a:lnTo>
                <a:lnTo>
                  <a:pt x="56457" y="68406"/>
                </a:lnTo>
                <a:lnTo>
                  <a:pt x="56607" y="68307"/>
                </a:lnTo>
                <a:lnTo>
                  <a:pt x="56781" y="68207"/>
                </a:lnTo>
                <a:lnTo>
                  <a:pt x="56930" y="68132"/>
                </a:lnTo>
                <a:lnTo>
                  <a:pt x="57129" y="68083"/>
                </a:lnTo>
                <a:lnTo>
                  <a:pt x="57304" y="68033"/>
                </a:lnTo>
                <a:lnTo>
                  <a:pt x="57304" y="68033"/>
                </a:lnTo>
                <a:lnTo>
                  <a:pt x="57503" y="68008"/>
                </a:lnTo>
                <a:lnTo>
                  <a:pt x="57677" y="67983"/>
                </a:lnTo>
                <a:lnTo>
                  <a:pt x="57876" y="68008"/>
                </a:lnTo>
                <a:lnTo>
                  <a:pt x="58050" y="68033"/>
                </a:lnTo>
                <a:lnTo>
                  <a:pt x="58225" y="68058"/>
                </a:lnTo>
                <a:lnTo>
                  <a:pt x="58399" y="68107"/>
                </a:lnTo>
                <a:lnTo>
                  <a:pt x="58573" y="68182"/>
                </a:lnTo>
                <a:lnTo>
                  <a:pt x="58722" y="68282"/>
                </a:lnTo>
                <a:lnTo>
                  <a:pt x="58872" y="68356"/>
                </a:lnTo>
                <a:lnTo>
                  <a:pt x="59021" y="68481"/>
                </a:lnTo>
                <a:lnTo>
                  <a:pt x="59171" y="68605"/>
                </a:lnTo>
                <a:lnTo>
                  <a:pt x="59270" y="68730"/>
                </a:lnTo>
                <a:lnTo>
                  <a:pt x="59395" y="68879"/>
                </a:lnTo>
                <a:lnTo>
                  <a:pt x="59494" y="69029"/>
                </a:lnTo>
                <a:lnTo>
                  <a:pt x="59569" y="69203"/>
                </a:lnTo>
                <a:lnTo>
                  <a:pt x="59644" y="69377"/>
                </a:lnTo>
                <a:lnTo>
                  <a:pt x="68505" y="95465"/>
                </a:lnTo>
                <a:lnTo>
                  <a:pt x="68505" y="95465"/>
                </a:lnTo>
                <a:lnTo>
                  <a:pt x="68605" y="95789"/>
                </a:lnTo>
                <a:lnTo>
                  <a:pt x="68680" y="96087"/>
                </a:lnTo>
                <a:lnTo>
                  <a:pt x="68729" y="96386"/>
                </a:lnTo>
                <a:lnTo>
                  <a:pt x="68779" y="96710"/>
                </a:lnTo>
                <a:lnTo>
                  <a:pt x="68804" y="97008"/>
                </a:lnTo>
                <a:lnTo>
                  <a:pt x="68804" y="97307"/>
                </a:lnTo>
                <a:lnTo>
                  <a:pt x="68804" y="97606"/>
                </a:lnTo>
                <a:lnTo>
                  <a:pt x="68779" y="97905"/>
                </a:lnTo>
                <a:lnTo>
                  <a:pt x="68729" y="98203"/>
                </a:lnTo>
                <a:lnTo>
                  <a:pt x="68680" y="98502"/>
                </a:lnTo>
                <a:lnTo>
                  <a:pt x="68605" y="98776"/>
                </a:lnTo>
                <a:lnTo>
                  <a:pt x="68530" y="99074"/>
                </a:lnTo>
                <a:lnTo>
                  <a:pt x="68431" y="99348"/>
                </a:lnTo>
                <a:lnTo>
                  <a:pt x="68306" y="99622"/>
                </a:lnTo>
                <a:lnTo>
                  <a:pt x="68182" y="99871"/>
                </a:lnTo>
                <a:lnTo>
                  <a:pt x="68032" y="100145"/>
                </a:lnTo>
                <a:lnTo>
                  <a:pt x="67883" y="100394"/>
                </a:lnTo>
                <a:lnTo>
                  <a:pt x="67709" y="100643"/>
                </a:lnTo>
                <a:lnTo>
                  <a:pt x="67535" y="100867"/>
                </a:lnTo>
                <a:lnTo>
                  <a:pt x="67360" y="101091"/>
                </a:lnTo>
                <a:lnTo>
                  <a:pt x="67136" y="101315"/>
                </a:lnTo>
                <a:lnTo>
                  <a:pt x="66937" y="101514"/>
                </a:lnTo>
                <a:lnTo>
                  <a:pt x="66713" y="101713"/>
                </a:lnTo>
                <a:lnTo>
                  <a:pt x="66464" y="101887"/>
                </a:lnTo>
                <a:lnTo>
                  <a:pt x="66215" y="102062"/>
                </a:lnTo>
                <a:lnTo>
                  <a:pt x="65966" y="102211"/>
                </a:lnTo>
                <a:lnTo>
                  <a:pt x="65692" y="102360"/>
                </a:lnTo>
                <a:lnTo>
                  <a:pt x="65419" y="102485"/>
                </a:lnTo>
                <a:lnTo>
                  <a:pt x="65145" y="102609"/>
                </a:lnTo>
                <a:lnTo>
                  <a:pt x="64846" y="102709"/>
                </a:lnTo>
                <a:lnTo>
                  <a:pt x="64547" y="102808"/>
                </a:lnTo>
                <a:lnTo>
                  <a:pt x="64224" y="102858"/>
                </a:lnTo>
                <a:lnTo>
                  <a:pt x="64224" y="102858"/>
                </a:lnTo>
                <a:lnTo>
                  <a:pt x="63925" y="102933"/>
                </a:lnTo>
                <a:lnTo>
                  <a:pt x="63601" y="102958"/>
                </a:lnTo>
                <a:lnTo>
                  <a:pt x="63303" y="102983"/>
                </a:lnTo>
                <a:lnTo>
                  <a:pt x="62979" y="102983"/>
                </a:lnTo>
                <a:lnTo>
                  <a:pt x="62680" y="102958"/>
                </a:lnTo>
                <a:lnTo>
                  <a:pt x="62382" y="102933"/>
                </a:lnTo>
                <a:lnTo>
                  <a:pt x="62083" y="102883"/>
                </a:lnTo>
                <a:lnTo>
                  <a:pt x="61784" y="102808"/>
                </a:lnTo>
                <a:lnTo>
                  <a:pt x="61510" y="102734"/>
                </a:lnTo>
                <a:lnTo>
                  <a:pt x="61212" y="102659"/>
                </a:lnTo>
                <a:lnTo>
                  <a:pt x="60938" y="102535"/>
                </a:lnTo>
                <a:lnTo>
                  <a:pt x="60664" y="102410"/>
                </a:lnTo>
                <a:lnTo>
                  <a:pt x="60415" y="102286"/>
                </a:lnTo>
                <a:lnTo>
                  <a:pt x="60166" y="102136"/>
                </a:lnTo>
                <a:lnTo>
                  <a:pt x="59917" y="101987"/>
                </a:lnTo>
                <a:lnTo>
                  <a:pt x="59668" y="101813"/>
                </a:lnTo>
                <a:lnTo>
                  <a:pt x="59444" y="101614"/>
                </a:lnTo>
                <a:lnTo>
                  <a:pt x="59220" y="101414"/>
                </a:lnTo>
                <a:lnTo>
                  <a:pt x="59021" y="101215"/>
                </a:lnTo>
                <a:lnTo>
                  <a:pt x="58822" y="100991"/>
                </a:lnTo>
                <a:lnTo>
                  <a:pt x="58623" y="100767"/>
                </a:lnTo>
                <a:lnTo>
                  <a:pt x="58449" y="100518"/>
                </a:lnTo>
                <a:lnTo>
                  <a:pt x="58299" y="100269"/>
                </a:lnTo>
                <a:lnTo>
                  <a:pt x="58150" y="100020"/>
                </a:lnTo>
                <a:lnTo>
                  <a:pt x="58001" y="99747"/>
                </a:lnTo>
                <a:lnTo>
                  <a:pt x="57876" y="99473"/>
                </a:lnTo>
                <a:lnTo>
                  <a:pt x="57777" y="99199"/>
                </a:lnTo>
                <a:lnTo>
                  <a:pt x="57677" y="98900"/>
                </a:lnTo>
                <a:lnTo>
                  <a:pt x="57602" y="98602"/>
                </a:lnTo>
                <a:lnTo>
                  <a:pt x="57528" y="98303"/>
                </a:lnTo>
                <a:lnTo>
                  <a:pt x="57478" y="97979"/>
                </a:lnTo>
                <a:lnTo>
                  <a:pt x="57453" y="97680"/>
                </a:lnTo>
                <a:lnTo>
                  <a:pt x="57453" y="97680"/>
                </a:lnTo>
                <a:close/>
                <a:moveTo>
                  <a:pt x="73708" y="93324"/>
                </a:moveTo>
                <a:lnTo>
                  <a:pt x="61535" y="68605"/>
                </a:lnTo>
                <a:lnTo>
                  <a:pt x="61535" y="68605"/>
                </a:lnTo>
                <a:lnTo>
                  <a:pt x="61461" y="68431"/>
                </a:lnTo>
                <a:lnTo>
                  <a:pt x="61386" y="68257"/>
                </a:lnTo>
                <a:lnTo>
                  <a:pt x="61361" y="68083"/>
                </a:lnTo>
                <a:lnTo>
                  <a:pt x="61336" y="67883"/>
                </a:lnTo>
                <a:lnTo>
                  <a:pt x="61311" y="67709"/>
                </a:lnTo>
                <a:lnTo>
                  <a:pt x="61311" y="67535"/>
                </a:lnTo>
                <a:lnTo>
                  <a:pt x="61336" y="67336"/>
                </a:lnTo>
                <a:lnTo>
                  <a:pt x="61386" y="67162"/>
                </a:lnTo>
                <a:lnTo>
                  <a:pt x="61436" y="66987"/>
                </a:lnTo>
                <a:lnTo>
                  <a:pt x="61510" y="66838"/>
                </a:lnTo>
                <a:lnTo>
                  <a:pt x="61585" y="66664"/>
                </a:lnTo>
                <a:lnTo>
                  <a:pt x="61685" y="66514"/>
                </a:lnTo>
                <a:lnTo>
                  <a:pt x="61809" y="66365"/>
                </a:lnTo>
                <a:lnTo>
                  <a:pt x="61934" y="66241"/>
                </a:lnTo>
                <a:lnTo>
                  <a:pt x="62083" y="66116"/>
                </a:lnTo>
                <a:lnTo>
                  <a:pt x="62232" y="65992"/>
                </a:lnTo>
                <a:lnTo>
                  <a:pt x="62232" y="65992"/>
                </a:lnTo>
                <a:lnTo>
                  <a:pt x="62382" y="65892"/>
                </a:lnTo>
                <a:lnTo>
                  <a:pt x="62556" y="65817"/>
                </a:lnTo>
                <a:lnTo>
                  <a:pt x="62730" y="65743"/>
                </a:lnTo>
                <a:lnTo>
                  <a:pt x="62904" y="65693"/>
                </a:lnTo>
                <a:lnTo>
                  <a:pt x="63079" y="65668"/>
                </a:lnTo>
                <a:lnTo>
                  <a:pt x="63278" y="65643"/>
                </a:lnTo>
                <a:lnTo>
                  <a:pt x="63452" y="65643"/>
                </a:lnTo>
                <a:lnTo>
                  <a:pt x="63626" y="65668"/>
                </a:lnTo>
                <a:lnTo>
                  <a:pt x="63801" y="65693"/>
                </a:lnTo>
                <a:lnTo>
                  <a:pt x="63975" y="65743"/>
                </a:lnTo>
                <a:lnTo>
                  <a:pt x="64149" y="65817"/>
                </a:lnTo>
                <a:lnTo>
                  <a:pt x="64323" y="65892"/>
                </a:lnTo>
                <a:lnTo>
                  <a:pt x="64473" y="65967"/>
                </a:lnTo>
                <a:lnTo>
                  <a:pt x="64622" y="66091"/>
                </a:lnTo>
                <a:lnTo>
                  <a:pt x="64771" y="66216"/>
                </a:lnTo>
                <a:lnTo>
                  <a:pt x="64896" y="66340"/>
                </a:lnTo>
                <a:lnTo>
                  <a:pt x="83068" y="87051"/>
                </a:lnTo>
                <a:lnTo>
                  <a:pt x="83068" y="87051"/>
                </a:lnTo>
                <a:lnTo>
                  <a:pt x="83267" y="87300"/>
                </a:lnTo>
                <a:lnTo>
                  <a:pt x="83466" y="87549"/>
                </a:lnTo>
                <a:lnTo>
                  <a:pt x="83640" y="87823"/>
                </a:lnTo>
                <a:lnTo>
                  <a:pt x="83790" y="88097"/>
                </a:lnTo>
                <a:lnTo>
                  <a:pt x="83939" y="88370"/>
                </a:lnTo>
                <a:lnTo>
                  <a:pt x="84063" y="88644"/>
                </a:lnTo>
                <a:lnTo>
                  <a:pt x="84163" y="88918"/>
                </a:lnTo>
                <a:lnTo>
                  <a:pt x="84263" y="89192"/>
                </a:lnTo>
                <a:lnTo>
                  <a:pt x="84337" y="89491"/>
                </a:lnTo>
                <a:lnTo>
                  <a:pt x="84387" y="89789"/>
                </a:lnTo>
                <a:lnTo>
                  <a:pt x="84437" y="90088"/>
                </a:lnTo>
                <a:lnTo>
                  <a:pt x="84462" y="90362"/>
                </a:lnTo>
                <a:lnTo>
                  <a:pt x="84487" y="90661"/>
                </a:lnTo>
                <a:lnTo>
                  <a:pt x="84487" y="90959"/>
                </a:lnTo>
                <a:lnTo>
                  <a:pt x="84462" y="91258"/>
                </a:lnTo>
                <a:lnTo>
                  <a:pt x="84437" y="91557"/>
                </a:lnTo>
                <a:lnTo>
                  <a:pt x="84387" y="91831"/>
                </a:lnTo>
                <a:lnTo>
                  <a:pt x="84337" y="92129"/>
                </a:lnTo>
                <a:lnTo>
                  <a:pt x="84238" y="92403"/>
                </a:lnTo>
                <a:lnTo>
                  <a:pt x="84163" y="92702"/>
                </a:lnTo>
                <a:lnTo>
                  <a:pt x="84063" y="92976"/>
                </a:lnTo>
                <a:lnTo>
                  <a:pt x="83939" y="93250"/>
                </a:lnTo>
                <a:lnTo>
                  <a:pt x="83790" y="93498"/>
                </a:lnTo>
                <a:lnTo>
                  <a:pt x="83665" y="93772"/>
                </a:lnTo>
                <a:lnTo>
                  <a:pt x="83491" y="94021"/>
                </a:lnTo>
                <a:lnTo>
                  <a:pt x="83317" y="94270"/>
                </a:lnTo>
                <a:lnTo>
                  <a:pt x="83118" y="94494"/>
                </a:lnTo>
                <a:lnTo>
                  <a:pt x="82918" y="94718"/>
                </a:lnTo>
                <a:lnTo>
                  <a:pt x="82694" y="94942"/>
                </a:lnTo>
                <a:lnTo>
                  <a:pt x="82470" y="95141"/>
                </a:lnTo>
                <a:lnTo>
                  <a:pt x="82221" y="95341"/>
                </a:lnTo>
                <a:lnTo>
                  <a:pt x="81948" y="95515"/>
                </a:lnTo>
                <a:lnTo>
                  <a:pt x="81948" y="95515"/>
                </a:lnTo>
                <a:lnTo>
                  <a:pt x="81699" y="95689"/>
                </a:lnTo>
                <a:lnTo>
                  <a:pt x="81425" y="95838"/>
                </a:lnTo>
                <a:lnTo>
                  <a:pt x="81126" y="95988"/>
                </a:lnTo>
                <a:lnTo>
                  <a:pt x="80852" y="96112"/>
                </a:lnTo>
                <a:lnTo>
                  <a:pt x="80554" y="96212"/>
                </a:lnTo>
                <a:lnTo>
                  <a:pt x="80280" y="96286"/>
                </a:lnTo>
                <a:lnTo>
                  <a:pt x="79981" y="96361"/>
                </a:lnTo>
                <a:lnTo>
                  <a:pt x="79682" y="96411"/>
                </a:lnTo>
                <a:lnTo>
                  <a:pt x="79384" y="96461"/>
                </a:lnTo>
                <a:lnTo>
                  <a:pt x="79085" y="96486"/>
                </a:lnTo>
                <a:lnTo>
                  <a:pt x="78786" y="96486"/>
                </a:lnTo>
                <a:lnTo>
                  <a:pt x="78487" y="96486"/>
                </a:lnTo>
                <a:lnTo>
                  <a:pt x="78214" y="96461"/>
                </a:lnTo>
                <a:lnTo>
                  <a:pt x="77915" y="96411"/>
                </a:lnTo>
                <a:lnTo>
                  <a:pt x="77616" y="96361"/>
                </a:lnTo>
                <a:lnTo>
                  <a:pt x="77342" y="96286"/>
                </a:lnTo>
                <a:lnTo>
                  <a:pt x="77044" y="96212"/>
                </a:lnTo>
                <a:lnTo>
                  <a:pt x="76770" y="96112"/>
                </a:lnTo>
                <a:lnTo>
                  <a:pt x="76496" y="95988"/>
                </a:lnTo>
                <a:lnTo>
                  <a:pt x="76247" y="95863"/>
                </a:lnTo>
                <a:lnTo>
                  <a:pt x="75973" y="95739"/>
                </a:lnTo>
                <a:lnTo>
                  <a:pt x="75724" y="95565"/>
                </a:lnTo>
                <a:lnTo>
                  <a:pt x="75475" y="95415"/>
                </a:lnTo>
                <a:lnTo>
                  <a:pt x="75251" y="95216"/>
                </a:lnTo>
                <a:lnTo>
                  <a:pt x="75002" y="95042"/>
                </a:lnTo>
                <a:lnTo>
                  <a:pt x="74803" y="94818"/>
                </a:lnTo>
                <a:lnTo>
                  <a:pt x="74579" y="94594"/>
                </a:lnTo>
                <a:lnTo>
                  <a:pt x="74380" y="94370"/>
                </a:lnTo>
                <a:lnTo>
                  <a:pt x="74206" y="94121"/>
                </a:lnTo>
                <a:lnTo>
                  <a:pt x="74032" y="93872"/>
                </a:lnTo>
                <a:lnTo>
                  <a:pt x="73857" y="93598"/>
                </a:lnTo>
                <a:lnTo>
                  <a:pt x="73708" y="93324"/>
                </a:lnTo>
                <a:lnTo>
                  <a:pt x="73708" y="93324"/>
                </a:lnTo>
                <a:close/>
                <a:moveTo>
                  <a:pt x="87051" y="83068"/>
                </a:moveTo>
                <a:lnTo>
                  <a:pt x="66340" y="64896"/>
                </a:lnTo>
                <a:lnTo>
                  <a:pt x="66340" y="64896"/>
                </a:lnTo>
                <a:lnTo>
                  <a:pt x="66215" y="64772"/>
                </a:lnTo>
                <a:lnTo>
                  <a:pt x="66091" y="64622"/>
                </a:lnTo>
                <a:lnTo>
                  <a:pt x="65991" y="64473"/>
                </a:lnTo>
                <a:lnTo>
                  <a:pt x="65892" y="64324"/>
                </a:lnTo>
                <a:lnTo>
                  <a:pt x="65817" y="64149"/>
                </a:lnTo>
                <a:lnTo>
                  <a:pt x="65742" y="63975"/>
                </a:lnTo>
                <a:lnTo>
                  <a:pt x="65692" y="63801"/>
                </a:lnTo>
                <a:lnTo>
                  <a:pt x="65668" y="63627"/>
                </a:lnTo>
                <a:lnTo>
                  <a:pt x="65643" y="63452"/>
                </a:lnTo>
                <a:lnTo>
                  <a:pt x="65643" y="63278"/>
                </a:lnTo>
                <a:lnTo>
                  <a:pt x="65668" y="63079"/>
                </a:lnTo>
                <a:lnTo>
                  <a:pt x="65692" y="62905"/>
                </a:lnTo>
                <a:lnTo>
                  <a:pt x="65742" y="62731"/>
                </a:lnTo>
                <a:lnTo>
                  <a:pt x="65817" y="62556"/>
                </a:lnTo>
                <a:lnTo>
                  <a:pt x="65892" y="62382"/>
                </a:lnTo>
                <a:lnTo>
                  <a:pt x="65991" y="62233"/>
                </a:lnTo>
                <a:lnTo>
                  <a:pt x="65991" y="62233"/>
                </a:lnTo>
                <a:lnTo>
                  <a:pt x="66116" y="62083"/>
                </a:lnTo>
                <a:lnTo>
                  <a:pt x="66240" y="61934"/>
                </a:lnTo>
                <a:lnTo>
                  <a:pt x="66365" y="61810"/>
                </a:lnTo>
                <a:lnTo>
                  <a:pt x="66514" y="61685"/>
                </a:lnTo>
                <a:lnTo>
                  <a:pt x="66663" y="61585"/>
                </a:lnTo>
                <a:lnTo>
                  <a:pt x="66838" y="61511"/>
                </a:lnTo>
                <a:lnTo>
                  <a:pt x="66987" y="61436"/>
                </a:lnTo>
                <a:lnTo>
                  <a:pt x="67161" y="61386"/>
                </a:lnTo>
                <a:lnTo>
                  <a:pt x="67335" y="61337"/>
                </a:lnTo>
                <a:lnTo>
                  <a:pt x="67535" y="61312"/>
                </a:lnTo>
                <a:lnTo>
                  <a:pt x="67709" y="61312"/>
                </a:lnTo>
                <a:lnTo>
                  <a:pt x="67883" y="61312"/>
                </a:lnTo>
                <a:lnTo>
                  <a:pt x="68082" y="61337"/>
                </a:lnTo>
                <a:lnTo>
                  <a:pt x="68256" y="61386"/>
                </a:lnTo>
                <a:lnTo>
                  <a:pt x="68431" y="61461"/>
                </a:lnTo>
                <a:lnTo>
                  <a:pt x="68605" y="61536"/>
                </a:lnTo>
                <a:lnTo>
                  <a:pt x="93324" y="73708"/>
                </a:lnTo>
                <a:lnTo>
                  <a:pt x="93324" y="73708"/>
                </a:lnTo>
                <a:lnTo>
                  <a:pt x="93597" y="73858"/>
                </a:lnTo>
                <a:lnTo>
                  <a:pt x="93871" y="74032"/>
                </a:lnTo>
                <a:lnTo>
                  <a:pt x="94120" y="74206"/>
                </a:lnTo>
                <a:lnTo>
                  <a:pt x="94369" y="74381"/>
                </a:lnTo>
                <a:lnTo>
                  <a:pt x="94618" y="74580"/>
                </a:lnTo>
                <a:lnTo>
                  <a:pt x="94817" y="74804"/>
                </a:lnTo>
                <a:lnTo>
                  <a:pt x="95041" y="75003"/>
                </a:lnTo>
                <a:lnTo>
                  <a:pt x="95240" y="75227"/>
                </a:lnTo>
                <a:lnTo>
                  <a:pt x="95415" y="75476"/>
                </a:lnTo>
                <a:lnTo>
                  <a:pt x="95564" y="75725"/>
                </a:lnTo>
                <a:lnTo>
                  <a:pt x="95738" y="75974"/>
                </a:lnTo>
                <a:lnTo>
                  <a:pt x="95863" y="76248"/>
                </a:lnTo>
                <a:lnTo>
                  <a:pt x="95987" y="76496"/>
                </a:lnTo>
                <a:lnTo>
                  <a:pt x="96112" y="76770"/>
                </a:lnTo>
                <a:lnTo>
                  <a:pt x="96211" y="77044"/>
                </a:lnTo>
                <a:lnTo>
                  <a:pt x="96286" y="77343"/>
                </a:lnTo>
                <a:lnTo>
                  <a:pt x="96361" y="77617"/>
                </a:lnTo>
                <a:lnTo>
                  <a:pt x="96410" y="77915"/>
                </a:lnTo>
                <a:lnTo>
                  <a:pt x="96460" y="78214"/>
                </a:lnTo>
                <a:lnTo>
                  <a:pt x="96485" y="78488"/>
                </a:lnTo>
                <a:lnTo>
                  <a:pt x="96485" y="78787"/>
                </a:lnTo>
                <a:lnTo>
                  <a:pt x="96485" y="79085"/>
                </a:lnTo>
                <a:lnTo>
                  <a:pt x="96460" y="79384"/>
                </a:lnTo>
                <a:lnTo>
                  <a:pt x="96410" y="79683"/>
                </a:lnTo>
                <a:lnTo>
                  <a:pt x="96361" y="79981"/>
                </a:lnTo>
                <a:lnTo>
                  <a:pt x="96286" y="80280"/>
                </a:lnTo>
                <a:lnTo>
                  <a:pt x="96211" y="80554"/>
                </a:lnTo>
                <a:lnTo>
                  <a:pt x="96112" y="80853"/>
                </a:lnTo>
                <a:lnTo>
                  <a:pt x="95987" y="81127"/>
                </a:lnTo>
                <a:lnTo>
                  <a:pt x="95838" y="81400"/>
                </a:lnTo>
                <a:lnTo>
                  <a:pt x="95689" y="81699"/>
                </a:lnTo>
                <a:lnTo>
                  <a:pt x="95514" y="81948"/>
                </a:lnTo>
                <a:lnTo>
                  <a:pt x="95514" y="81948"/>
                </a:lnTo>
                <a:lnTo>
                  <a:pt x="95340" y="82222"/>
                </a:lnTo>
                <a:lnTo>
                  <a:pt x="95141" y="82471"/>
                </a:lnTo>
                <a:lnTo>
                  <a:pt x="94942" y="82695"/>
                </a:lnTo>
                <a:lnTo>
                  <a:pt x="94718" y="82919"/>
                </a:lnTo>
                <a:lnTo>
                  <a:pt x="94494" y="83118"/>
                </a:lnTo>
                <a:lnTo>
                  <a:pt x="94270" y="83317"/>
                </a:lnTo>
                <a:lnTo>
                  <a:pt x="94021" y="83491"/>
                </a:lnTo>
                <a:lnTo>
                  <a:pt x="93772" y="83641"/>
                </a:lnTo>
                <a:lnTo>
                  <a:pt x="93498" y="83790"/>
                </a:lnTo>
                <a:lnTo>
                  <a:pt x="93249" y="83939"/>
                </a:lnTo>
                <a:lnTo>
                  <a:pt x="92975" y="84064"/>
                </a:lnTo>
                <a:lnTo>
                  <a:pt x="92701" y="84164"/>
                </a:lnTo>
                <a:lnTo>
                  <a:pt x="92403" y="84238"/>
                </a:lnTo>
                <a:lnTo>
                  <a:pt x="92129" y="84313"/>
                </a:lnTo>
                <a:lnTo>
                  <a:pt x="91830" y="84388"/>
                </a:lnTo>
                <a:lnTo>
                  <a:pt x="91556" y="84437"/>
                </a:lnTo>
                <a:lnTo>
                  <a:pt x="91258" y="84462"/>
                </a:lnTo>
                <a:lnTo>
                  <a:pt x="90959" y="84487"/>
                </a:lnTo>
                <a:lnTo>
                  <a:pt x="90660" y="84487"/>
                </a:lnTo>
                <a:lnTo>
                  <a:pt x="90361" y="84462"/>
                </a:lnTo>
                <a:lnTo>
                  <a:pt x="90088" y="84437"/>
                </a:lnTo>
                <a:lnTo>
                  <a:pt x="89789" y="84388"/>
                </a:lnTo>
                <a:lnTo>
                  <a:pt x="89490" y="84338"/>
                </a:lnTo>
                <a:lnTo>
                  <a:pt x="89216" y="84263"/>
                </a:lnTo>
                <a:lnTo>
                  <a:pt x="88918" y="84164"/>
                </a:lnTo>
                <a:lnTo>
                  <a:pt x="88644" y="84064"/>
                </a:lnTo>
                <a:lnTo>
                  <a:pt x="88370" y="83939"/>
                </a:lnTo>
                <a:lnTo>
                  <a:pt x="88096" y="83790"/>
                </a:lnTo>
                <a:lnTo>
                  <a:pt x="87822" y="83641"/>
                </a:lnTo>
                <a:lnTo>
                  <a:pt x="87573" y="83467"/>
                </a:lnTo>
                <a:lnTo>
                  <a:pt x="87300" y="83267"/>
                </a:lnTo>
                <a:lnTo>
                  <a:pt x="87051" y="83068"/>
                </a:lnTo>
                <a:lnTo>
                  <a:pt x="87051" y="83068"/>
                </a:lnTo>
                <a:close/>
                <a:moveTo>
                  <a:pt x="95464" y="68506"/>
                </a:moveTo>
                <a:lnTo>
                  <a:pt x="69377" y="59644"/>
                </a:lnTo>
                <a:lnTo>
                  <a:pt x="69377" y="59644"/>
                </a:lnTo>
                <a:lnTo>
                  <a:pt x="69202" y="59569"/>
                </a:lnTo>
                <a:lnTo>
                  <a:pt x="69053" y="59494"/>
                </a:lnTo>
                <a:lnTo>
                  <a:pt x="68879" y="59395"/>
                </a:lnTo>
                <a:lnTo>
                  <a:pt x="68729" y="59270"/>
                </a:lnTo>
                <a:lnTo>
                  <a:pt x="68605" y="59146"/>
                </a:lnTo>
                <a:lnTo>
                  <a:pt x="68481" y="59022"/>
                </a:lnTo>
                <a:lnTo>
                  <a:pt x="68356" y="58872"/>
                </a:lnTo>
                <a:lnTo>
                  <a:pt x="68281" y="58723"/>
                </a:lnTo>
                <a:lnTo>
                  <a:pt x="68182" y="58573"/>
                </a:lnTo>
                <a:lnTo>
                  <a:pt x="68107" y="58399"/>
                </a:lnTo>
                <a:lnTo>
                  <a:pt x="68057" y="58225"/>
                </a:lnTo>
                <a:lnTo>
                  <a:pt x="68032" y="58051"/>
                </a:lnTo>
                <a:lnTo>
                  <a:pt x="68008" y="57876"/>
                </a:lnTo>
                <a:lnTo>
                  <a:pt x="68008" y="57677"/>
                </a:lnTo>
                <a:lnTo>
                  <a:pt x="68008" y="57503"/>
                </a:lnTo>
                <a:lnTo>
                  <a:pt x="68032" y="57304"/>
                </a:lnTo>
                <a:lnTo>
                  <a:pt x="68032" y="57304"/>
                </a:lnTo>
                <a:lnTo>
                  <a:pt x="68082" y="57105"/>
                </a:lnTo>
                <a:lnTo>
                  <a:pt x="68132" y="56930"/>
                </a:lnTo>
                <a:lnTo>
                  <a:pt x="68232" y="56781"/>
                </a:lnTo>
                <a:lnTo>
                  <a:pt x="68306" y="56607"/>
                </a:lnTo>
                <a:lnTo>
                  <a:pt x="68406" y="56458"/>
                </a:lnTo>
                <a:lnTo>
                  <a:pt x="68530" y="56308"/>
                </a:lnTo>
                <a:lnTo>
                  <a:pt x="68655" y="56184"/>
                </a:lnTo>
                <a:lnTo>
                  <a:pt x="68804" y="56084"/>
                </a:lnTo>
                <a:lnTo>
                  <a:pt x="68953" y="55960"/>
                </a:lnTo>
                <a:lnTo>
                  <a:pt x="69103" y="55885"/>
                </a:lnTo>
                <a:lnTo>
                  <a:pt x="69277" y="55810"/>
                </a:lnTo>
                <a:lnTo>
                  <a:pt x="69451" y="55736"/>
                </a:lnTo>
                <a:lnTo>
                  <a:pt x="69626" y="55686"/>
                </a:lnTo>
                <a:lnTo>
                  <a:pt x="69800" y="55661"/>
                </a:lnTo>
                <a:lnTo>
                  <a:pt x="69999" y="55661"/>
                </a:lnTo>
                <a:lnTo>
                  <a:pt x="70173" y="55661"/>
                </a:lnTo>
                <a:lnTo>
                  <a:pt x="97680" y="57453"/>
                </a:lnTo>
                <a:lnTo>
                  <a:pt x="97680" y="57453"/>
                </a:lnTo>
                <a:lnTo>
                  <a:pt x="97979" y="57478"/>
                </a:lnTo>
                <a:lnTo>
                  <a:pt x="98302" y="57528"/>
                </a:lnTo>
                <a:lnTo>
                  <a:pt x="98601" y="57603"/>
                </a:lnTo>
                <a:lnTo>
                  <a:pt x="98900" y="57677"/>
                </a:lnTo>
                <a:lnTo>
                  <a:pt x="99198" y="57777"/>
                </a:lnTo>
                <a:lnTo>
                  <a:pt x="99472" y="57876"/>
                </a:lnTo>
                <a:lnTo>
                  <a:pt x="99746" y="58001"/>
                </a:lnTo>
                <a:lnTo>
                  <a:pt x="100020" y="58125"/>
                </a:lnTo>
                <a:lnTo>
                  <a:pt x="100269" y="58300"/>
                </a:lnTo>
                <a:lnTo>
                  <a:pt x="100518" y="58449"/>
                </a:lnTo>
                <a:lnTo>
                  <a:pt x="100767" y="58623"/>
                </a:lnTo>
                <a:lnTo>
                  <a:pt x="100991" y="58822"/>
                </a:lnTo>
                <a:lnTo>
                  <a:pt x="101215" y="59022"/>
                </a:lnTo>
                <a:lnTo>
                  <a:pt x="101414" y="59221"/>
                </a:lnTo>
                <a:lnTo>
                  <a:pt x="101613" y="59445"/>
                </a:lnTo>
                <a:lnTo>
                  <a:pt x="101812" y="59669"/>
                </a:lnTo>
                <a:lnTo>
                  <a:pt x="101986" y="59918"/>
                </a:lnTo>
                <a:lnTo>
                  <a:pt x="102136" y="60142"/>
                </a:lnTo>
                <a:lnTo>
                  <a:pt x="102285" y="60416"/>
                </a:lnTo>
                <a:lnTo>
                  <a:pt x="102410" y="60664"/>
                </a:lnTo>
                <a:lnTo>
                  <a:pt x="102534" y="60938"/>
                </a:lnTo>
                <a:lnTo>
                  <a:pt x="102659" y="61212"/>
                </a:lnTo>
                <a:lnTo>
                  <a:pt x="102733" y="61486"/>
                </a:lnTo>
                <a:lnTo>
                  <a:pt x="102808" y="61785"/>
                </a:lnTo>
                <a:lnTo>
                  <a:pt x="102883" y="62083"/>
                </a:lnTo>
                <a:lnTo>
                  <a:pt x="102932" y="62382"/>
                </a:lnTo>
                <a:lnTo>
                  <a:pt x="102957" y="62681"/>
                </a:lnTo>
                <a:lnTo>
                  <a:pt x="102982" y="62980"/>
                </a:lnTo>
                <a:lnTo>
                  <a:pt x="102982" y="63303"/>
                </a:lnTo>
                <a:lnTo>
                  <a:pt x="102957" y="63602"/>
                </a:lnTo>
                <a:lnTo>
                  <a:pt x="102932" y="63925"/>
                </a:lnTo>
                <a:lnTo>
                  <a:pt x="102858" y="64224"/>
                </a:lnTo>
                <a:lnTo>
                  <a:pt x="102858" y="64224"/>
                </a:lnTo>
                <a:lnTo>
                  <a:pt x="102808" y="64548"/>
                </a:lnTo>
                <a:lnTo>
                  <a:pt x="102708" y="64846"/>
                </a:lnTo>
                <a:lnTo>
                  <a:pt x="102609" y="65145"/>
                </a:lnTo>
                <a:lnTo>
                  <a:pt x="102484" y="65419"/>
                </a:lnTo>
                <a:lnTo>
                  <a:pt x="102360" y="65693"/>
                </a:lnTo>
                <a:lnTo>
                  <a:pt x="102210" y="65967"/>
                </a:lnTo>
                <a:lnTo>
                  <a:pt x="102061" y="66216"/>
                </a:lnTo>
                <a:lnTo>
                  <a:pt x="101887" y="66465"/>
                </a:lnTo>
                <a:lnTo>
                  <a:pt x="101713" y="66713"/>
                </a:lnTo>
                <a:lnTo>
                  <a:pt x="101513" y="66938"/>
                </a:lnTo>
                <a:lnTo>
                  <a:pt x="101314" y="67137"/>
                </a:lnTo>
                <a:lnTo>
                  <a:pt x="101090" y="67361"/>
                </a:lnTo>
                <a:lnTo>
                  <a:pt x="100866" y="67535"/>
                </a:lnTo>
                <a:lnTo>
                  <a:pt x="100642" y="67709"/>
                </a:lnTo>
                <a:lnTo>
                  <a:pt x="100393" y="67883"/>
                </a:lnTo>
                <a:lnTo>
                  <a:pt x="100144" y="68033"/>
                </a:lnTo>
                <a:lnTo>
                  <a:pt x="99871" y="68182"/>
                </a:lnTo>
                <a:lnTo>
                  <a:pt x="99622" y="68307"/>
                </a:lnTo>
                <a:lnTo>
                  <a:pt x="99348" y="68431"/>
                </a:lnTo>
                <a:lnTo>
                  <a:pt x="99074" y="68531"/>
                </a:lnTo>
                <a:lnTo>
                  <a:pt x="98775" y="68605"/>
                </a:lnTo>
                <a:lnTo>
                  <a:pt x="98501" y="68680"/>
                </a:lnTo>
                <a:lnTo>
                  <a:pt x="98203" y="68730"/>
                </a:lnTo>
                <a:lnTo>
                  <a:pt x="97904" y="68780"/>
                </a:lnTo>
                <a:lnTo>
                  <a:pt x="97605" y="68804"/>
                </a:lnTo>
                <a:lnTo>
                  <a:pt x="97307" y="68804"/>
                </a:lnTo>
                <a:lnTo>
                  <a:pt x="97008" y="68804"/>
                </a:lnTo>
                <a:lnTo>
                  <a:pt x="96709" y="68780"/>
                </a:lnTo>
                <a:lnTo>
                  <a:pt x="96386" y="68730"/>
                </a:lnTo>
                <a:lnTo>
                  <a:pt x="96087" y="68680"/>
                </a:lnTo>
                <a:lnTo>
                  <a:pt x="95788" y="68605"/>
                </a:lnTo>
                <a:lnTo>
                  <a:pt x="95464" y="68506"/>
                </a:lnTo>
                <a:lnTo>
                  <a:pt x="95464" y="685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238" name="Shape 238"/>
        <p:cNvGrpSpPr/>
        <p:nvPr/>
      </p:nvGrpSpPr>
      <p:grpSpPr>
        <a:xfrm>
          <a:off x="0" y="0"/>
          <a:ext cx="0" cy="0"/>
          <a:chOff x="0" y="0"/>
          <a:chExt cx="0" cy="0"/>
        </a:xfrm>
      </p:grpSpPr>
      <p:pic>
        <p:nvPicPr>
          <p:cNvPr id="239" name="Google Shape;239;p28"/>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sp>
        <p:nvSpPr>
          <p:cNvPr id="240" name="Google Shape;240;p28"/>
          <p:cNvSpPr txBox="1"/>
          <p:nvPr>
            <p:ph type="title"/>
          </p:nvPr>
        </p:nvSpPr>
        <p:spPr>
          <a:xfrm>
            <a:off x="718637" y="1976134"/>
            <a:ext cx="19860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1" name="Google Shape;241;p28"/>
          <p:cNvSpPr txBox="1"/>
          <p:nvPr>
            <p:ph idx="1" type="subTitle"/>
          </p:nvPr>
        </p:nvSpPr>
        <p:spPr>
          <a:xfrm>
            <a:off x="718637" y="2191184"/>
            <a:ext cx="19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 name="Google Shape;242;p28"/>
          <p:cNvSpPr txBox="1"/>
          <p:nvPr>
            <p:ph idx="2" type="title"/>
          </p:nvPr>
        </p:nvSpPr>
        <p:spPr>
          <a:xfrm>
            <a:off x="3579000" y="1976134"/>
            <a:ext cx="19860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3" name="Google Shape;243;p28"/>
          <p:cNvSpPr txBox="1"/>
          <p:nvPr>
            <p:ph idx="3" type="subTitle"/>
          </p:nvPr>
        </p:nvSpPr>
        <p:spPr>
          <a:xfrm>
            <a:off x="3579000" y="2191184"/>
            <a:ext cx="19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4" name="Google Shape;244;p28"/>
          <p:cNvSpPr txBox="1"/>
          <p:nvPr>
            <p:ph idx="4" type="title"/>
          </p:nvPr>
        </p:nvSpPr>
        <p:spPr>
          <a:xfrm>
            <a:off x="718637" y="3783247"/>
            <a:ext cx="19860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5" name="Google Shape;245;p28"/>
          <p:cNvSpPr txBox="1"/>
          <p:nvPr>
            <p:ph idx="5" type="subTitle"/>
          </p:nvPr>
        </p:nvSpPr>
        <p:spPr>
          <a:xfrm>
            <a:off x="718637" y="3998297"/>
            <a:ext cx="19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6" name="Google Shape;246;p28"/>
          <p:cNvSpPr txBox="1"/>
          <p:nvPr>
            <p:ph idx="6" type="title"/>
          </p:nvPr>
        </p:nvSpPr>
        <p:spPr>
          <a:xfrm>
            <a:off x="3579000" y="3783247"/>
            <a:ext cx="19860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7" name="Google Shape;247;p28"/>
          <p:cNvSpPr txBox="1"/>
          <p:nvPr>
            <p:ph idx="7" type="subTitle"/>
          </p:nvPr>
        </p:nvSpPr>
        <p:spPr>
          <a:xfrm>
            <a:off x="3579000" y="3998297"/>
            <a:ext cx="19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8" name="Google Shape;248;p28"/>
          <p:cNvSpPr txBox="1"/>
          <p:nvPr>
            <p:ph idx="8" type="title"/>
          </p:nvPr>
        </p:nvSpPr>
        <p:spPr>
          <a:xfrm>
            <a:off x="6439363" y="1976134"/>
            <a:ext cx="19860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9" name="Google Shape;249;p28"/>
          <p:cNvSpPr txBox="1"/>
          <p:nvPr>
            <p:ph idx="9" type="subTitle"/>
          </p:nvPr>
        </p:nvSpPr>
        <p:spPr>
          <a:xfrm>
            <a:off x="6439363" y="2191184"/>
            <a:ext cx="19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0" name="Google Shape;250;p28"/>
          <p:cNvSpPr txBox="1"/>
          <p:nvPr>
            <p:ph idx="13" type="title"/>
          </p:nvPr>
        </p:nvSpPr>
        <p:spPr>
          <a:xfrm>
            <a:off x="6439363" y="3783247"/>
            <a:ext cx="19860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1" name="Google Shape;251;p28"/>
          <p:cNvSpPr txBox="1"/>
          <p:nvPr>
            <p:ph idx="14" type="subTitle"/>
          </p:nvPr>
        </p:nvSpPr>
        <p:spPr>
          <a:xfrm>
            <a:off x="6439363" y="3998297"/>
            <a:ext cx="1986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2" name="Google Shape;252;p28"/>
          <p:cNvSpPr txBox="1"/>
          <p:nvPr>
            <p:ph idx="15" type="title"/>
          </p:nvPr>
        </p:nvSpPr>
        <p:spPr>
          <a:xfrm>
            <a:off x="720000" y="365760"/>
            <a:ext cx="7704000" cy="548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253" name="Google Shape;253;p28"/>
          <p:cNvPicPr preferRelativeResize="0"/>
          <p:nvPr/>
        </p:nvPicPr>
        <p:blipFill>
          <a:blip r:embed="rId3">
            <a:alphaModFix amt="70000"/>
          </a:blip>
          <a:stretch>
            <a:fillRect/>
          </a:stretch>
        </p:blipFill>
        <p:spPr>
          <a:xfrm rot="-5400000">
            <a:off x="-1358925" y="1813896"/>
            <a:ext cx="2328089" cy="2328089"/>
          </a:xfrm>
          <a:prstGeom prst="rect">
            <a:avLst/>
          </a:prstGeom>
          <a:noFill/>
          <a:ln>
            <a:noFill/>
          </a:ln>
        </p:spPr>
      </p:pic>
      <p:pic>
        <p:nvPicPr>
          <p:cNvPr id="254" name="Google Shape;254;p28"/>
          <p:cNvPicPr preferRelativeResize="0"/>
          <p:nvPr/>
        </p:nvPicPr>
        <p:blipFill>
          <a:blip r:embed="rId4">
            <a:alphaModFix amt="70000"/>
          </a:blip>
          <a:stretch>
            <a:fillRect/>
          </a:stretch>
        </p:blipFill>
        <p:spPr>
          <a:xfrm flipH="1" rot="-2960410">
            <a:off x="7992451" y="-475488"/>
            <a:ext cx="2527099" cy="252709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55" name="Shape 255"/>
        <p:cNvGrpSpPr/>
        <p:nvPr/>
      </p:nvGrpSpPr>
      <p:grpSpPr>
        <a:xfrm>
          <a:off x="0" y="0"/>
          <a:ext cx="0" cy="0"/>
          <a:chOff x="0" y="0"/>
          <a:chExt cx="0" cy="0"/>
        </a:xfrm>
      </p:grpSpPr>
      <p:pic>
        <p:nvPicPr>
          <p:cNvPr id="256" name="Google Shape;256;p29"/>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sp>
        <p:nvSpPr>
          <p:cNvPr id="257" name="Google Shape;257;p29"/>
          <p:cNvSpPr txBox="1"/>
          <p:nvPr>
            <p:ph hasCustomPrompt="1" type="title"/>
          </p:nvPr>
        </p:nvSpPr>
        <p:spPr>
          <a:xfrm>
            <a:off x="2472600" y="584526"/>
            <a:ext cx="4198800" cy="64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58" name="Google Shape;258;p29"/>
          <p:cNvSpPr txBox="1"/>
          <p:nvPr>
            <p:ph idx="1" type="subTitle"/>
          </p:nvPr>
        </p:nvSpPr>
        <p:spPr>
          <a:xfrm>
            <a:off x="2472600" y="1303055"/>
            <a:ext cx="4198800" cy="365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PT Sans"/>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59" name="Google Shape;259;p29"/>
          <p:cNvSpPr txBox="1"/>
          <p:nvPr>
            <p:ph hasCustomPrompt="1" idx="2" type="title"/>
          </p:nvPr>
        </p:nvSpPr>
        <p:spPr>
          <a:xfrm>
            <a:off x="2472600" y="2031549"/>
            <a:ext cx="4198800" cy="64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0" name="Google Shape;260;p29"/>
          <p:cNvSpPr txBox="1"/>
          <p:nvPr>
            <p:ph idx="3" type="subTitle"/>
          </p:nvPr>
        </p:nvSpPr>
        <p:spPr>
          <a:xfrm>
            <a:off x="2472600" y="2751025"/>
            <a:ext cx="4198800" cy="365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PT Sans"/>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61" name="Google Shape;261;p29"/>
          <p:cNvSpPr txBox="1"/>
          <p:nvPr>
            <p:ph hasCustomPrompt="1" idx="4" type="title"/>
          </p:nvPr>
        </p:nvSpPr>
        <p:spPr>
          <a:xfrm>
            <a:off x="2472600" y="3473798"/>
            <a:ext cx="4198800" cy="640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2" name="Google Shape;262;p29"/>
          <p:cNvSpPr txBox="1"/>
          <p:nvPr>
            <p:ph idx="5" type="subTitle"/>
          </p:nvPr>
        </p:nvSpPr>
        <p:spPr>
          <a:xfrm>
            <a:off x="2472600" y="4193274"/>
            <a:ext cx="4198800" cy="365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PT Sans"/>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pic>
        <p:nvPicPr>
          <p:cNvPr id="263" name="Google Shape;263;p29"/>
          <p:cNvPicPr preferRelativeResize="0"/>
          <p:nvPr/>
        </p:nvPicPr>
        <p:blipFill>
          <a:blip r:embed="rId3">
            <a:alphaModFix amt="70000"/>
          </a:blip>
          <a:stretch>
            <a:fillRect/>
          </a:stretch>
        </p:blipFill>
        <p:spPr>
          <a:xfrm>
            <a:off x="8089975" y="780072"/>
            <a:ext cx="2429249" cy="2429249"/>
          </a:xfrm>
          <a:prstGeom prst="rect">
            <a:avLst/>
          </a:prstGeom>
          <a:noFill/>
          <a:ln>
            <a:noFill/>
          </a:ln>
        </p:spPr>
      </p:pic>
      <p:pic>
        <p:nvPicPr>
          <p:cNvPr id="264" name="Google Shape;264;p29"/>
          <p:cNvPicPr preferRelativeResize="0"/>
          <p:nvPr/>
        </p:nvPicPr>
        <p:blipFill>
          <a:blip r:embed="rId3">
            <a:alphaModFix amt="70000"/>
          </a:blip>
          <a:stretch>
            <a:fillRect/>
          </a:stretch>
        </p:blipFill>
        <p:spPr>
          <a:xfrm>
            <a:off x="8769375" y="3408662"/>
            <a:ext cx="669125" cy="669125"/>
          </a:xfrm>
          <a:prstGeom prst="rect">
            <a:avLst/>
          </a:prstGeom>
          <a:noFill/>
          <a:ln>
            <a:noFill/>
          </a:ln>
        </p:spPr>
      </p:pic>
      <p:pic>
        <p:nvPicPr>
          <p:cNvPr id="265" name="Google Shape;265;p29"/>
          <p:cNvPicPr preferRelativeResize="0"/>
          <p:nvPr/>
        </p:nvPicPr>
        <p:blipFill rotWithShape="1">
          <a:blip r:embed="rId4">
            <a:alphaModFix amt="70000"/>
          </a:blip>
          <a:srcRect b="1970" l="0" r="0" t="-1970"/>
          <a:stretch/>
        </p:blipFill>
        <p:spPr>
          <a:xfrm>
            <a:off x="-767325" y="3239851"/>
            <a:ext cx="2858725" cy="2858725"/>
          </a:xfrm>
          <a:prstGeom prst="rect">
            <a:avLst/>
          </a:prstGeom>
          <a:noFill/>
          <a:ln>
            <a:noFill/>
          </a:ln>
        </p:spPr>
      </p:pic>
      <p:pic>
        <p:nvPicPr>
          <p:cNvPr id="266" name="Google Shape;266;p29"/>
          <p:cNvPicPr preferRelativeResize="0"/>
          <p:nvPr/>
        </p:nvPicPr>
        <p:blipFill>
          <a:blip r:embed="rId5">
            <a:alphaModFix amt="70000"/>
          </a:blip>
          <a:stretch>
            <a:fillRect/>
          </a:stretch>
        </p:blipFill>
        <p:spPr>
          <a:xfrm rot="3148238">
            <a:off x="-1646181" y="-281879"/>
            <a:ext cx="3429159" cy="342915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67" name="Shape 267"/>
        <p:cNvGrpSpPr/>
        <p:nvPr/>
      </p:nvGrpSpPr>
      <p:grpSpPr>
        <a:xfrm>
          <a:off x="0" y="0"/>
          <a:ext cx="0" cy="0"/>
          <a:chOff x="0" y="0"/>
          <a:chExt cx="0" cy="0"/>
        </a:xfrm>
      </p:grpSpPr>
      <p:pic>
        <p:nvPicPr>
          <p:cNvPr id="268" name="Google Shape;268;p30"/>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sp>
        <p:nvSpPr>
          <p:cNvPr id="269" name="Google Shape;269;p30"/>
          <p:cNvSpPr txBox="1"/>
          <p:nvPr>
            <p:ph type="title"/>
          </p:nvPr>
        </p:nvSpPr>
        <p:spPr>
          <a:xfrm>
            <a:off x="1494603" y="2852435"/>
            <a:ext cx="27546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0" name="Google Shape;270;p30"/>
          <p:cNvSpPr txBox="1"/>
          <p:nvPr>
            <p:ph idx="2" type="title"/>
          </p:nvPr>
        </p:nvSpPr>
        <p:spPr>
          <a:xfrm>
            <a:off x="4894797" y="2852435"/>
            <a:ext cx="27546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1" name="Google Shape;271;p30"/>
          <p:cNvSpPr txBox="1"/>
          <p:nvPr>
            <p:ph hasCustomPrompt="1" idx="3" type="title"/>
          </p:nvPr>
        </p:nvSpPr>
        <p:spPr>
          <a:xfrm>
            <a:off x="2186103" y="1671894"/>
            <a:ext cx="13716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2" name="Google Shape;272;p30"/>
          <p:cNvSpPr txBox="1"/>
          <p:nvPr>
            <p:ph idx="1" type="subTitle"/>
          </p:nvPr>
        </p:nvSpPr>
        <p:spPr>
          <a:xfrm>
            <a:off x="1495503" y="3066742"/>
            <a:ext cx="27528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73" name="Google Shape;273;p30"/>
          <p:cNvSpPr txBox="1"/>
          <p:nvPr>
            <p:ph hasCustomPrompt="1" idx="4" type="title"/>
          </p:nvPr>
        </p:nvSpPr>
        <p:spPr>
          <a:xfrm>
            <a:off x="5586297" y="1671894"/>
            <a:ext cx="13716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4" name="Google Shape;274;p30"/>
          <p:cNvSpPr txBox="1"/>
          <p:nvPr>
            <p:ph idx="5" type="subTitle"/>
          </p:nvPr>
        </p:nvSpPr>
        <p:spPr>
          <a:xfrm>
            <a:off x="4895697" y="3066742"/>
            <a:ext cx="27528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75" name="Google Shape;275;p30"/>
          <p:cNvSpPr txBox="1"/>
          <p:nvPr>
            <p:ph idx="6" type="title"/>
          </p:nvPr>
        </p:nvSpPr>
        <p:spPr>
          <a:xfrm>
            <a:off x="720000" y="365760"/>
            <a:ext cx="7704000" cy="548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276" name="Google Shape;276;p30"/>
          <p:cNvPicPr preferRelativeResize="0"/>
          <p:nvPr/>
        </p:nvPicPr>
        <p:blipFill>
          <a:blip r:embed="rId3">
            <a:alphaModFix amt="70000"/>
          </a:blip>
          <a:stretch>
            <a:fillRect/>
          </a:stretch>
        </p:blipFill>
        <p:spPr>
          <a:xfrm flipH="1">
            <a:off x="-1787100" y="539497"/>
            <a:ext cx="2429249" cy="2429249"/>
          </a:xfrm>
          <a:prstGeom prst="rect">
            <a:avLst/>
          </a:prstGeom>
          <a:noFill/>
          <a:ln>
            <a:noFill/>
          </a:ln>
        </p:spPr>
      </p:pic>
      <p:pic>
        <p:nvPicPr>
          <p:cNvPr id="277" name="Google Shape;277;p30"/>
          <p:cNvPicPr preferRelativeResize="0"/>
          <p:nvPr/>
        </p:nvPicPr>
        <p:blipFill>
          <a:blip r:embed="rId4">
            <a:alphaModFix amt="70000"/>
          </a:blip>
          <a:stretch>
            <a:fillRect/>
          </a:stretch>
        </p:blipFill>
        <p:spPr>
          <a:xfrm>
            <a:off x="-1956024" y="4200400"/>
            <a:ext cx="2767095" cy="3010300"/>
          </a:xfrm>
          <a:prstGeom prst="rect">
            <a:avLst/>
          </a:prstGeom>
          <a:noFill/>
          <a:ln>
            <a:noFill/>
          </a:ln>
        </p:spPr>
      </p:pic>
      <p:pic>
        <p:nvPicPr>
          <p:cNvPr id="278" name="Google Shape;278;p30"/>
          <p:cNvPicPr preferRelativeResize="0"/>
          <p:nvPr/>
        </p:nvPicPr>
        <p:blipFill rotWithShape="1">
          <a:blip r:embed="rId5">
            <a:alphaModFix amt="70000"/>
          </a:blip>
          <a:srcRect b="1970" l="0" r="0" t="-1970"/>
          <a:stretch/>
        </p:blipFill>
        <p:spPr>
          <a:xfrm flipH="1">
            <a:off x="7101400" y="3170063"/>
            <a:ext cx="2858725" cy="2858725"/>
          </a:xfrm>
          <a:prstGeom prst="rect">
            <a:avLst/>
          </a:prstGeom>
          <a:noFill/>
          <a:ln>
            <a:noFill/>
          </a:ln>
        </p:spPr>
      </p:pic>
      <p:pic>
        <p:nvPicPr>
          <p:cNvPr id="279" name="Google Shape;279;p30"/>
          <p:cNvPicPr preferRelativeResize="0"/>
          <p:nvPr/>
        </p:nvPicPr>
        <p:blipFill>
          <a:blip r:embed="rId6">
            <a:alphaModFix amt="70000"/>
          </a:blip>
          <a:stretch>
            <a:fillRect/>
          </a:stretch>
        </p:blipFill>
        <p:spPr>
          <a:xfrm>
            <a:off x="8503350" y="1318637"/>
            <a:ext cx="2527100" cy="2527100"/>
          </a:xfrm>
          <a:prstGeom prst="rect">
            <a:avLst/>
          </a:prstGeom>
          <a:noFill/>
          <a:ln>
            <a:noFill/>
          </a:ln>
        </p:spPr>
      </p:pic>
      <p:sp>
        <p:nvSpPr>
          <p:cNvPr id="280" name="Google Shape;280;p30"/>
          <p:cNvSpPr/>
          <p:nvPr/>
        </p:nvSpPr>
        <p:spPr>
          <a:xfrm>
            <a:off x="3806213" y="4378915"/>
            <a:ext cx="1531573" cy="1531573"/>
          </a:xfrm>
          <a:custGeom>
            <a:rect b="b" l="l" r="r" t="t"/>
            <a:pathLst>
              <a:path extrusionOk="0" h="109281" w="109281">
                <a:moveTo>
                  <a:pt x="54640" y="109281"/>
                </a:moveTo>
                <a:lnTo>
                  <a:pt x="54640" y="109281"/>
                </a:lnTo>
                <a:lnTo>
                  <a:pt x="56059" y="109256"/>
                </a:lnTo>
                <a:lnTo>
                  <a:pt x="57453" y="109206"/>
                </a:lnTo>
                <a:lnTo>
                  <a:pt x="58847" y="109106"/>
                </a:lnTo>
                <a:lnTo>
                  <a:pt x="60216" y="109007"/>
                </a:lnTo>
                <a:lnTo>
                  <a:pt x="61585" y="108833"/>
                </a:lnTo>
                <a:lnTo>
                  <a:pt x="62954" y="108658"/>
                </a:lnTo>
                <a:lnTo>
                  <a:pt x="64298" y="108434"/>
                </a:lnTo>
                <a:lnTo>
                  <a:pt x="65643" y="108160"/>
                </a:lnTo>
                <a:lnTo>
                  <a:pt x="66987" y="107887"/>
                </a:lnTo>
                <a:lnTo>
                  <a:pt x="68281" y="107563"/>
                </a:lnTo>
                <a:lnTo>
                  <a:pt x="69601" y="107215"/>
                </a:lnTo>
                <a:lnTo>
                  <a:pt x="70895" y="106816"/>
                </a:lnTo>
                <a:lnTo>
                  <a:pt x="72165" y="106418"/>
                </a:lnTo>
                <a:lnTo>
                  <a:pt x="73434" y="105970"/>
                </a:lnTo>
                <a:lnTo>
                  <a:pt x="74679" y="105497"/>
                </a:lnTo>
                <a:lnTo>
                  <a:pt x="75899" y="104974"/>
                </a:lnTo>
                <a:lnTo>
                  <a:pt x="77118" y="104451"/>
                </a:lnTo>
                <a:lnTo>
                  <a:pt x="78313" y="103879"/>
                </a:lnTo>
                <a:lnTo>
                  <a:pt x="79508" y="103306"/>
                </a:lnTo>
                <a:lnTo>
                  <a:pt x="80678" y="102684"/>
                </a:lnTo>
                <a:lnTo>
                  <a:pt x="81823" y="102037"/>
                </a:lnTo>
                <a:lnTo>
                  <a:pt x="82968" y="101365"/>
                </a:lnTo>
                <a:lnTo>
                  <a:pt x="84088" y="100668"/>
                </a:lnTo>
                <a:lnTo>
                  <a:pt x="85184" y="99946"/>
                </a:lnTo>
                <a:lnTo>
                  <a:pt x="86254" y="99199"/>
                </a:lnTo>
                <a:lnTo>
                  <a:pt x="87324" y="98427"/>
                </a:lnTo>
                <a:lnTo>
                  <a:pt x="88370" y="97631"/>
                </a:lnTo>
                <a:lnTo>
                  <a:pt x="89391" y="96809"/>
                </a:lnTo>
                <a:lnTo>
                  <a:pt x="90386" y="95963"/>
                </a:lnTo>
                <a:lnTo>
                  <a:pt x="91382" y="95092"/>
                </a:lnTo>
                <a:lnTo>
                  <a:pt x="92328" y="94195"/>
                </a:lnTo>
                <a:lnTo>
                  <a:pt x="93274" y="93274"/>
                </a:lnTo>
                <a:lnTo>
                  <a:pt x="94195" y="92328"/>
                </a:lnTo>
                <a:lnTo>
                  <a:pt x="95091" y="91383"/>
                </a:lnTo>
                <a:lnTo>
                  <a:pt x="95962" y="90387"/>
                </a:lnTo>
                <a:lnTo>
                  <a:pt x="96809" y="89391"/>
                </a:lnTo>
                <a:lnTo>
                  <a:pt x="97630" y="88370"/>
                </a:lnTo>
                <a:lnTo>
                  <a:pt x="98427" y="87325"/>
                </a:lnTo>
                <a:lnTo>
                  <a:pt x="99198" y="86255"/>
                </a:lnTo>
                <a:lnTo>
                  <a:pt x="99945" y="85184"/>
                </a:lnTo>
                <a:lnTo>
                  <a:pt x="100667" y="84089"/>
                </a:lnTo>
                <a:lnTo>
                  <a:pt x="101364" y="82969"/>
                </a:lnTo>
                <a:lnTo>
                  <a:pt x="102036" y="81824"/>
                </a:lnTo>
                <a:lnTo>
                  <a:pt x="102683" y="80678"/>
                </a:lnTo>
                <a:lnTo>
                  <a:pt x="103306" y="79509"/>
                </a:lnTo>
                <a:lnTo>
                  <a:pt x="103878" y="78314"/>
                </a:lnTo>
                <a:lnTo>
                  <a:pt x="104451" y="77119"/>
                </a:lnTo>
                <a:lnTo>
                  <a:pt x="104974" y="75899"/>
                </a:lnTo>
                <a:lnTo>
                  <a:pt x="105496" y="74679"/>
                </a:lnTo>
                <a:lnTo>
                  <a:pt x="105969" y="73435"/>
                </a:lnTo>
                <a:lnTo>
                  <a:pt x="106417" y="72165"/>
                </a:lnTo>
                <a:lnTo>
                  <a:pt x="106816" y="70896"/>
                </a:lnTo>
                <a:lnTo>
                  <a:pt x="107214" y="69601"/>
                </a:lnTo>
                <a:lnTo>
                  <a:pt x="107562" y="68282"/>
                </a:lnTo>
                <a:lnTo>
                  <a:pt x="107886" y="66987"/>
                </a:lnTo>
                <a:lnTo>
                  <a:pt x="108160" y="65643"/>
                </a:lnTo>
                <a:lnTo>
                  <a:pt x="108434" y="64299"/>
                </a:lnTo>
                <a:lnTo>
                  <a:pt x="108658" y="62955"/>
                </a:lnTo>
                <a:lnTo>
                  <a:pt x="108832" y="61585"/>
                </a:lnTo>
                <a:lnTo>
                  <a:pt x="109006" y="60216"/>
                </a:lnTo>
                <a:lnTo>
                  <a:pt x="109106" y="58847"/>
                </a:lnTo>
                <a:lnTo>
                  <a:pt x="109205" y="57453"/>
                </a:lnTo>
                <a:lnTo>
                  <a:pt x="109255" y="56059"/>
                </a:lnTo>
                <a:lnTo>
                  <a:pt x="109280" y="54640"/>
                </a:lnTo>
                <a:lnTo>
                  <a:pt x="109280" y="54640"/>
                </a:lnTo>
                <a:lnTo>
                  <a:pt x="109255" y="53221"/>
                </a:lnTo>
                <a:lnTo>
                  <a:pt x="109205" y="51827"/>
                </a:lnTo>
                <a:lnTo>
                  <a:pt x="109106" y="50433"/>
                </a:lnTo>
                <a:lnTo>
                  <a:pt x="109006" y="49039"/>
                </a:lnTo>
                <a:lnTo>
                  <a:pt x="108832" y="47670"/>
                </a:lnTo>
                <a:lnTo>
                  <a:pt x="108658" y="46326"/>
                </a:lnTo>
                <a:lnTo>
                  <a:pt x="108434" y="44957"/>
                </a:lnTo>
                <a:lnTo>
                  <a:pt x="108160" y="43638"/>
                </a:lnTo>
                <a:lnTo>
                  <a:pt x="107886" y="42293"/>
                </a:lnTo>
                <a:lnTo>
                  <a:pt x="107562" y="40974"/>
                </a:lnTo>
                <a:lnTo>
                  <a:pt x="107214" y="39680"/>
                </a:lnTo>
                <a:lnTo>
                  <a:pt x="106816" y="38385"/>
                </a:lnTo>
                <a:lnTo>
                  <a:pt x="106417" y="37116"/>
                </a:lnTo>
                <a:lnTo>
                  <a:pt x="105969" y="35846"/>
                </a:lnTo>
                <a:lnTo>
                  <a:pt x="105496" y="34601"/>
                </a:lnTo>
                <a:lnTo>
                  <a:pt x="104974" y="33382"/>
                </a:lnTo>
                <a:lnTo>
                  <a:pt x="104451" y="32162"/>
                </a:lnTo>
                <a:lnTo>
                  <a:pt x="103878" y="30942"/>
                </a:lnTo>
                <a:lnTo>
                  <a:pt x="103306" y="29772"/>
                </a:lnTo>
                <a:lnTo>
                  <a:pt x="102683" y="28602"/>
                </a:lnTo>
                <a:lnTo>
                  <a:pt x="102036" y="27432"/>
                </a:lnTo>
                <a:lnTo>
                  <a:pt x="101364" y="26312"/>
                </a:lnTo>
                <a:lnTo>
                  <a:pt x="100667" y="25192"/>
                </a:lnTo>
                <a:lnTo>
                  <a:pt x="99945" y="24097"/>
                </a:lnTo>
                <a:lnTo>
                  <a:pt x="99198" y="23001"/>
                </a:lnTo>
                <a:lnTo>
                  <a:pt x="98427" y="21956"/>
                </a:lnTo>
                <a:lnTo>
                  <a:pt x="97630" y="20910"/>
                </a:lnTo>
                <a:lnTo>
                  <a:pt x="96809" y="19890"/>
                </a:lnTo>
                <a:lnTo>
                  <a:pt x="95962" y="18869"/>
                </a:lnTo>
                <a:lnTo>
                  <a:pt x="95091" y="17898"/>
                </a:lnTo>
                <a:lnTo>
                  <a:pt x="94195" y="16952"/>
                </a:lnTo>
                <a:lnTo>
                  <a:pt x="93274" y="16006"/>
                </a:lnTo>
                <a:lnTo>
                  <a:pt x="92328" y="15085"/>
                </a:lnTo>
                <a:lnTo>
                  <a:pt x="91382" y="14189"/>
                </a:lnTo>
                <a:lnTo>
                  <a:pt x="90386" y="13318"/>
                </a:lnTo>
                <a:lnTo>
                  <a:pt x="89391" y="12471"/>
                </a:lnTo>
                <a:lnTo>
                  <a:pt x="88370" y="11650"/>
                </a:lnTo>
                <a:lnTo>
                  <a:pt x="87324" y="10853"/>
                </a:lnTo>
                <a:lnTo>
                  <a:pt x="86254" y="10082"/>
                </a:lnTo>
                <a:lnTo>
                  <a:pt x="85184" y="9335"/>
                </a:lnTo>
                <a:lnTo>
                  <a:pt x="84088" y="8613"/>
                </a:lnTo>
                <a:lnTo>
                  <a:pt x="82968" y="7916"/>
                </a:lnTo>
                <a:lnTo>
                  <a:pt x="81823" y="7244"/>
                </a:lnTo>
                <a:lnTo>
                  <a:pt x="80678" y="6597"/>
                </a:lnTo>
                <a:lnTo>
                  <a:pt x="79508" y="5974"/>
                </a:lnTo>
                <a:lnTo>
                  <a:pt x="78313" y="5377"/>
                </a:lnTo>
                <a:lnTo>
                  <a:pt x="77118" y="4829"/>
                </a:lnTo>
                <a:lnTo>
                  <a:pt x="75899" y="4282"/>
                </a:lnTo>
                <a:lnTo>
                  <a:pt x="74679" y="3784"/>
                </a:lnTo>
                <a:lnTo>
                  <a:pt x="73409" y="3311"/>
                </a:lnTo>
                <a:lnTo>
                  <a:pt x="72165" y="2863"/>
                </a:lnTo>
                <a:lnTo>
                  <a:pt x="70895" y="2464"/>
                </a:lnTo>
                <a:lnTo>
                  <a:pt x="69601" y="2066"/>
                </a:lnTo>
                <a:lnTo>
                  <a:pt x="68281" y="1718"/>
                </a:lnTo>
                <a:lnTo>
                  <a:pt x="66987" y="1394"/>
                </a:lnTo>
                <a:lnTo>
                  <a:pt x="65643" y="1095"/>
                </a:lnTo>
                <a:lnTo>
                  <a:pt x="64298" y="846"/>
                </a:lnTo>
                <a:lnTo>
                  <a:pt x="62954" y="622"/>
                </a:lnTo>
                <a:lnTo>
                  <a:pt x="61585" y="448"/>
                </a:lnTo>
                <a:lnTo>
                  <a:pt x="60216" y="274"/>
                </a:lnTo>
                <a:lnTo>
                  <a:pt x="58847" y="149"/>
                </a:lnTo>
                <a:lnTo>
                  <a:pt x="57453" y="75"/>
                </a:lnTo>
                <a:lnTo>
                  <a:pt x="56059" y="25"/>
                </a:lnTo>
                <a:lnTo>
                  <a:pt x="54640" y="0"/>
                </a:lnTo>
                <a:lnTo>
                  <a:pt x="54640" y="0"/>
                </a:lnTo>
                <a:lnTo>
                  <a:pt x="53221" y="25"/>
                </a:lnTo>
                <a:lnTo>
                  <a:pt x="51827" y="75"/>
                </a:lnTo>
                <a:lnTo>
                  <a:pt x="50433" y="149"/>
                </a:lnTo>
                <a:lnTo>
                  <a:pt x="49039" y="274"/>
                </a:lnTo>
                <a:lnTo>
                  <a:pt x="47670" y="448"/>
                </a:lnTo>
                <a:lnTo>
                  <a:pt x="46326" y="622"/>
                </a:lnTo>
                <a:lnTo>
                  <a:pt x="44957" y="846"/>
                </a:lnTo>
                <a:lnTo>
                  <a:pt x="43637" y="1095"/>
                </a:lnTo>
                <a:lnTo>
                  <a:pt x="42293" y="1394"/>
                </a:lnTo>
                <a:lnTo>
                  <a:pt x="40974" y="1718"/>
                </a:lnTo>
                <a:lnTo>
                  <a:pt x="39679" y="2066"/>
                </a:lnTo>
                <a:lnTo>
                  <a:pt x="38385" y="2464"/>
                </a:lnTo>
                <a:lnTo>
                  <a:pt x="37115" y="2863"/>
                </a:lnTo>
                <a:lnTo>
                  <a:pt x="35846" y="3311"/>
                </a:lnTo>
                <a:lnTo>
                  <a:pt x="34601" y="3784"/>
                </a:lnTo>
                <a:lnTo>
                  <a:pt x="33381" y="4282"/>
                </a:lnTo>
                <a:lnTo>
                  <a:pt x="32162" y="4829"/>
                </a:lnTo>
                <a:lnTo>
                  <a:pt x="30942" y="5377"/>
                </a:lnTo>
                <a:lnTo>
                  <a:pt x="29772" y="5974"/>
                </a:lnTo>
                <a:lnTo>
                  <a:pt x="28602" y="6597"/>
                </a:lnTo>
                <a:lnTo>
                  <a:pt x="27432" y="7244"/>
                </a:lnTo>
                <a:lnTo>
                  <a:pt x="26312" y="7916"/>
                </a:lnTo>
                <a:lnTo>
                  <a:pt x="25192" y="8613"/>
                </a:lnTo>
                <a:lnTo>
                  <a:pt x="24096" y="9335"/>
                </a:lnTo>
                <a:lnTo>
                  <a:pt x="23001" y="10082"/>
                </a:lnTo>
                <a:lnTo>
                  <a:pt x="21956" y="10853"/>
                </a:lnTo>
                <a:lnTo>
                  <a:pt x="20910" y="11650"/>
                </a:lnTo>
                <a:lnTo>
                  <a:pt x="19889" y="12471"/>
                </a:lnTo>
                <a:lnTo>
                  <a:pt x="18869" y="13318"/>
                </a:lnTo>
                <a:lnTo>
                  <a:pt x="17898" y="14189"/>
                </a:lnTo>
                <a:lnTo>
                  <a:pt x="16952" y="15085"/>
                </a:lnTo>
                <a:lnTo>
                  <a:pt x="16006" y="16006"/>
                </a:lnTo>
                <a:lnTo>
                  <a:pt x="15085" y="16952"/>
                </a:lnTo>
                <a:lnTo>
                  <a:pt x="14189" y="17898"/>
                </a:lnTo>
                <a:lnTo>
                  <a:pt x="13318" y="18869"/>
                </a:lnTo>
                <a:lnTo>
                  <a:pt x="12471" y="19890"/>
                </a:lnTo>
                <a:lnTo>
                  <a:pt x="11650" y="20910"/>
                </a:lnTo>
                <a:lnTo>
                  <a:pt x="10853" y="21956"/>
                </a:lnTo>
                <a:lnTo>
                  <a:pt x="10082" y="23001"/>
                </a:lnTo>
                <a:lnTo>
                  <a:pt x="9335" y="24097"/>
                </a:lnTo>
                <a:lnTo>
                  <a:pt x="8613" y="25192"/>
                </a:lnTo>
                <a:lnTo>
                  <a:pt x="7916" y="26312"/>
                </a:lnTo>
                <a:lnTo>
                  <a:pt x="7244" y="27432"/>
                </a:lnTo>
                <a:lnTo>
                  <a:pt x="6597" y="28602"/>
                </a:lnTo>
                <a:lnTo>
                  <a:pt x="5974" y="29772"/>
                </a:lnTo>
                <a:lnTo>
                  <a:pt x="5377" y="30942"/>
                </a:lnTo>
                <a:lnTo>
                  <a:pt x="4829" y="32162"/>
                </a:lnTo>
                <a:lnTo>
                  <a:pt x="4282" y="33382"/>
                </a:lnTo>
                <a:lnTo>
                  <a:pt x="3784" y="34601"/>
                </a:lnTo>
                <a:lnTo>
                  <a:pt x="3311" y="35846"/>
                </a:lnTo>
                <a:lnTo>
                  <a:pt x="2863" y="37116"/>
                </a:lnTo>
                <a:lnTo>
                  <a:pt x="2464" y="38385"/>
                </a:lnTo>
                <a:lnTo>
                  <a:pt x="2066" y="39680"/>
                </a:lnTo>
                <a:lnTo>
                  <a:pt x="1718" y="40974"/>
                </a:lnTo>
                <a:lnTo>
                  <a:pt x="1394" y="42293"/>
                </a:lnTo>
                <a:lnTo>
                  <a:pt x="1095" y="43638"/>
                </a:lnTo>
                <a:lnTo>
                  <a:pt x="846" y="44957"/>
                </a:lnTo>
                <a:lnTo>
                  <a:pt x="622" y="46326"/>
                </a:lnTo>
                <a:lnTo>
                  <a:pt x="423" y="47670"/>
                </a:lnTo>
                <a:lnTo>
                  <a:pt x="274" y="49039"/>
                </a:lnTo>
                <a:lnTo>
                  <a:pt x="149" y="50433"/>
                </a:lnTo>
                <a:lnTo>
                  <a:pt x="75" y="51827"/>
                </a:lnTo>
                <a:lnTo>
                  <a:pt x="25" y="53221"/>
                </a:lnTo>
                <a:lnTo>
                  <a:pt x="0" y="54640"/>
                </a:lnTo>
                <a:lnTo>
                  <a:pt x="0" y="54640"/>
                </a:lnTo>
                <a:lnTo>
                  <a:pt x="25" y="56059"/>
                </a:lnTo>
                <a:lnTo>
                  <a:pt x="75" y="57453"/>
                </a:lnTo>
                <a:lnTo>
                  <a:pt x="149" y="58847"/>
                </a:lnTo>
                <a:lnTo>
                  <a:pt x="274" y="60216"/>
                </a:lnTo>
                <a:lnTo>
                  <a:pt x="423" y="61585"/>
                </a:lnTo>
                <a:lnTo>
                  <a:pt x="622" y="62955"/>
                </a:lnTo>
                <a:lnTo>
                  <a:pt x="846" y="64299"/>
                </a:lnTo>
                <a:lnTo>
                  <a:pt x="1095" y="65643"/>
                </a:lnTo>
                <a:lnTo>
                  <a:pt x="1394" y="66987"/>
                </a:lnTo>
                <a:lnTo>
                  <a:pt x="1718" y="68282"/>
                </a:lnTo>
                <a:lnTo>
                  <a:pt x="2066" y="69601"/>
                </a:lnTo>
                <a:lnTo>
                  <a:pt x="2464" y="70896"/>
                </a:lnTo>
                <a:lnTo>
                  <a:pt x="2863" y="72165"/>
                </a:lnTo>
                <a:lnTo>
                  <a:pt x="3311" y="73435"/>
                </a:lnTo>
                <a:lnTo>
                  <a:pt x="3784" y="74679"/>
                </a:lnTo>
                <a:lnTo>
                  <a:pt x="4282" y="75899"/>
                </a:lnTo>
                <a:lnTo>
                  <a:pt x="4829" y="77119"/>
                </a:lnTo>
                <a:lnTo>
                  <a:pt x="5377" y="78314"/>
                </a:lnTo>
                <a:lnTo>
                  <a:pt x="5974" y="79509"/>
                </a:lnTo>
                <a:lnTo>
                  <a:pt x="6597" y="80678"/>
                </a:lnTo>
                <a:lnTo>
                  <a:pt x="7244" y="81824"/>
                </a:lnTo>
                <a:lnTo>
                  <a:pt x="7916" y="82969"/>
                </a:lnTo>
                <a:lnTo>
                  <a:pt x="8613" y="84089"/>
                </a:lnTo>
                <a:lnTo>
                  <a:pt x="9335" y="85184"/>
                </a:lnTo>
                <a:lnTo>
                  <a:pt x="10082" y="86255"/>
                </a:lnTo>
                <a:lnTo>
                  <a:pt x="10853" y="87325"/>
                </a:lnTo>
                <a:lnTo>
                  <a:pt x="11650" y="88370"/>
                </a:lnTo>
                <a:lnTo>
                  <a:pt x="12471" y="89391"/>
                </a:lnTo>
                <a:lnTo>
                  <a:pt x="13318" y="90387"/>
                </a:lnTo>
                <a:lnTo>
                  <a:pt x="14189" y="91383"/>
                </a:lnTo>
                <a:lnTo>
                  <a:pt x="15085" y="92328"/>
                </a:lnTo>
                <a:lnTo>
                  <a:pt x="16006" y="93274"/>
                </a:lnTo>
                <a:lnTo>
                  <a:pt x="16952" y="94195"/>
                </a:lnTo>
                <a:lnTo>
                  <a:pt x="17898" y="95092"/>
                </a:lnTo>
                <a:lnTo>
                  <a:pt x="18869" y="95963"/>
                </a:lnTo>
                <a:lnTo>
                  <a:pt x="19889" y="96809"/>
                </a:lnTo>
                <a:lnTo>
                  <a:pt x="20910" y="97631"/>
                </a:lnTo>
                <a:lnTo>
                  <a:pt x="21956" y="98427"/>
                </a:lnTo>
                <a:lnTo>
                  <a:pt x="23001" y="99199"/>
                </a:lnTo>
                <a:lnTo>
                  <a:pt x="24096" y="99946"/>
                </a:lnTo>
                <a:lnTo>
                  <a:pt x="25192" y="100668"/>
                </a:lnTo>
                <a:lnTo>
                  <a:pt x="26312" y="101365"/>
                </a:lnTo>
                <a:lnTo>
                  <a:pt x="27432" y="102037"/>
                </a:lnTo>
                <a:lnTo>
                  <a:pt x="28602" y="102684"/>
                </a:lnTo>
                <a:lnTo>
                  <a:pt x="29772" y="103306"/>
                </a:lnTo>
                <a:lnTo>
                  <a:pt x="30942" y="103879"/>
                </a:lnTo>
                <a:lnTo>
                  <a:pt x="32162" y="104451"/>
                </a:lnTo>
                <a:lnTo>
                  <a:pt x="33381" y="104974"/>
                </a:lnTo>
                <a:lnTo>
                  <a:pt x="34601" y="105497"/>
                </a:lnTo>
                <a:lnTo>
                  <a:pt x="35846" y="105970"/>
                </a:lnTo>
                <a:lnTo>
                  <a:pt x="37115" y="106418"/>
                </a:lnTo>
                <a:lnTo>
                  <a:pt x="38385" y="106816"/>
                </a:lnTo>
                <a:lnTo>
                  <a:pt x="39679" y="107215"/>
                </a:lnTo>
                <a:lnTo>
                  <a:pt x="40974" y="107563"/>
                </a:lnTo>
                <a:lnTo>
                  <a:pt x="42293" y="107887"/>
                </a:lnTo>
                <a:lnTo>
                  <a:pt x="43637" y="108160"/>
                </a:lnTo>
                <a:lnTo>
                  <a:pt x="44957" y="108434"/>
                </a:lnTo>
                <a:lnTo>
                  <a:pt x="46326" y="108658"/>
                </a:lnTo>
                <a:lnTo>
                  <a:pt x="47670" y="108833"/>
                </a:lnTo>
                <a:lnTo>
                  <a:pt x="49039" y="109007"/>
                </a:lnTo>
                <a:lnTo>
                  <a:pt x="50433" y="109106"/>
                </a:lnTo>
                <a:lnTo>
                  <a:pt x="51827" y="109206"/>
                </a:lnTo>
                <a:lnTo>
                  <a:pt x="53221" y="109256"/>
                </a:lnTo>
                <a:lnTo>
                  <a:pt x="54640" y="109281"/>
                </a:lnTo>
                <a:lnTo>
                  <a:pt x="54640" y="109281"/>
                </a:lnTo>
                <a:close/>
                <a:moveTo>
                  <a:pt x="97680" y="51827"/>
                </a:moveTo>
                <a:lnTo>
                  <a:pt x="70173" y="53620"/>
                </a:lnTo>
                <a:lnTo>
                  <a:pt x="70173" y="53620"/>
                </a:lnTo>
                <a:lnTo>
                  <a:pt x="69999" y="53620"/>
                </a:lnTo>
                <a:lnTo>
                  <a:pt x="69800" y="53620"/>
                </a:lnTo>
                <a:lnTo>
                  <a:pt x="69626" y="53570"/>
                </a:lnTo>
                <a:lnTo>
                  <a:pt x="69451" y="53520"/>
                </a:lnTo>
                <a:lnTo>
                  <a:pt x="69277" y="53470"/>
                </a:lnTo>
                <a:lnTo>
                  <a:pt x="69103" y="53396"/>
                </a:lnTo>
                <a:lnTo>
                  <a:pt x="68953" y="53296"/>
                </a:lnTo>
                <a:lnTo>
                  <a:pt x="68804" y="53197"/>
                </a:lnTo>
                <a:lnTo>
                  <a:pt x="68655" y="53072"/>
                </a:lnTo>
                <a:lnTo>
                  <a:pt x="68530" y="52948"/>
                </a:lnTo>
                <a:lnTo>
                  <a:pt x="68406" y="52823"/>
                </a:lnTo>
                <a:lnTo>
                  <a:pt x="68306" y="52674"/>
                </a:lnTo>
                <a:lnTo>
                  <a:pt x="68232" y="52500"/>
                </a:lnTo>
                <a:lnTo>
                  <a:pt x="68132" y="52325"/>
                </a:lnTo>
                <a:lnTo>
                  <a:pt x="68082" y="52151"/>
                </a:lnTo>
                <a:lnTo>
                  <a:pt x="68032" y="51977"/>
                </a:lnTo>
                <a:lnTo>
                  <a:pt x="68032" y="51977"/>
                </a:lnTo>
                <a:lnTo>
                  <a:pt x="68008" y="51778"/>
                </a:lnTo>
                <a:lnTo>
                  <a:pt x="68008" y="51603"/>
                </a:lnTo>
                <a:lnTo>
                  <a:pt x="68008" y="51404"/>
                </a:lnTo>
                <a:lnTo>
                  <a:pt x="68032" y="51230"/>
                </a:lnTo>
                <a:lnTo>
                  <a:pt x="68057" y="51056"/>
                </a:lnTo>
                <a:lnTo>
                  <a:pt x="68107" y="50881"/>
                </a:lnTo>
                <a:lnTo>
                  <a:pt x="68182" y="50707"/>
                </a:lnTo>
                <a:lnTo>
                  <a:pt x="68281" y="50558"/>
                </a:lnTo>
                <a:lnTo>
                  <a:pt x="68356" y="50384"/>
                </a:lnTo>
                <a:lnTo>
                  <a:pt x="68481" y="50259"/>
                </a:lnTo>
                <a:lnTo>
                  <a:pt x="68605" y="50110"/>
                </a:lnTo>
                <a:lnTo>
                  <a:pt x="68729" y="49985"/>
                </a:lnTo>
                <a:lnTo>
                  <a:pt x="68879" y="49886"/>
                </a:lnTo>
                <a:lnTo>
                  <a:pt x="69053" y="49786"/>
                </a:lnTo>
                <a:lnTo>
                  <a:pt x="69202" y="49711"/>
                </a:lnTo>
                <a:lnTo>
                  <a:pt x="69377" y="49637"/>
                </a:lnTo>
                <a:lnTo>
                  <a:pt x="95464" y="40775"/>
                </a:lnTo>
                <a:lnTo>
                  <a:pt x="95464" y="40775"/>
                </a:lnTo>
                <a:lnTo>
                  <a:pt x="95788" y="40675"/>
                </a:lnTo>
                <a:lnTo>
                  <a:pt x="96087" y="40601"/>
                </a:lnTo>
                <a:lnTo>
                  <a:pt x="96386" y="40551"/>
                </a:lnTo>
                <a:lnTo>
                  <a:pt x="96709" y="40501"/>
                </a:lnTo>
                <a:lnTo>
                  <a:pt x="97008" y="40476"/>
                </a:lnTo>
                <a:lnTo>
                  <a:pt x="97307" y="40476"/>
                </a:lnTo>
                <a:lnTo>
                  <a:pt x="97605" y="40476"/>
                </a:lnTo>
                <a:lnTo>
                  <a:pt x="97904" y="40501"/>
                </a:lnTo>
                <a:lnTo>
                  <a:pt x="98203" y="40551"/>
                </a:lnTo>
                <a:lnTo>
                  <a:pt x="98501" y="40601"/>
                </a:lnTo>
                <a:lnTo>
                  <a:pt x="98775" y="40675"/>
                </a:lnTo>
                <a:lnTo>
                  <a:pt x="99074" y="40750"/>
                </a:lnTo>
                <a:lnTo>
                  <a:pt x="99348" y="40850"/>
                </a:lnTo>
                <a:lnTo>
                  <a:pt x="99622" y="40974"/>
                </a:lnTo>
                <a:lnTo>
                  <a:pt x="99871" y="41098"/>
                </a:lnTo>
                <a:lnTo>
                  <a:pt x="100144" y="41223"/>
                </a:lnTo>
                <a:lnTo>
                  <a:pt x="100393" y="41397"/>
                </a:lnTo>
                <a:lnTo>
                  <a:pt x="100642" y="41547"/>
                </a:lnTo>
                <a:lnTo>
                  <a:pt x="100866" y="41746"/>
                </a:lnTo>
                <a:lnTo>
                  <a:pt x="101090" y="41920"/>
                </a:lnTo>
                <a:lnTo>
                  <a:pt x="101314" y="42119"/>
                </a:lnTo>
                <a:lnTo>
                  <a:pt x="101513" y="42343"/>
                </a:lnTo>
                <a:lnTo>
                  <a:pt x="101713" y="42567"/>
                </a:lnTo>
                <a:lnTo>
                  <a:pt x="101887" y="42791"/>
                </a:lnTo>
                <a:lnTo>
                  <a:pt x="102061" y="43040"/>
                </a:lnTo>
                <a:lnTo>
                  <a:pt x="102210" y="43314"/>
                </a:lnTo>
                <a:lnTo>
                  <a:pt x="102360" y="43563"/>
                </a:lnTo>
                <a:lnTo>
                  <a:pt x="102484" y="43862"/>
                </a:lnTo>
                <a:lnTo>
                  <a:pt x="102609" y="44135"/>
                </a:lnTo>
                <a:lnTo>
                  <a:pt x="102708" y="44434"/>
                </a:lnTo>
                <a:lnTo>
                  <a:pt x="102808" y="44733"/>
                </a:lnTo>
                <a:lnTo>
                  <a:pt x="102858" y="45032"/>
                </a:lnTo>
                <a:lnTo>
                  <a:pt x="102858" y="45032"/>
                </a:lnTo>
                <a:lnTo>
                  <a:pt x="102932" y="45355"/>
                </a:lnTo>
                <a:lnTo>
                  <a:pt x="102957" y="45679"/>
                </a:lnTo>
                <a:lnTo>
                  <a:pt x="102982" y="45978"/>
                </a:lnTo>
                <a:lnTo>
                  <a:pt x="102982" y="46301"/>
                </a:lnTo>
                <a:lnTo>
                  <a:pt x="102957" y="46600"/>
                </a:lnTo>
                <a:lnTo>
                  <a:pt x="102932" y="46899"/>
                </a:lnTo>
                <a:lnTo>
                  <a:pt x="102883" y="47197"/>
                </a:lnTo>
                <a:lnTo>
                  <a:pt x="102833" y="47496"/>
                </a:lnTo>
                <a:lnTo>
                  <a:pt x="102733" y="47770"/>
                </a:lnTo>
                <a:lnTo>
                  <a:pt x="102659" y="48069"/>
                </a:lnTo>
                <a:lnTo>
                  <a:pt x="102534" y="48342"/>
                </a:lnTo>
                <a:lnTo>
                  <a:pt x="102410" y="48591"/>
                </a:lnTo>
                <a:lnTo>
                  <a:pt x="102285" y="48865"/>
                </a:lnTo>
                <a:lnTo>
                  <a:pt x="102136" y="49114"/>
                </a:lnTo>
                <a:lnTo>
                  <a:pt x="101986" y="49363"/>
                </a:lnTo>
                <a:lnTo>
                  <a:pt x="101812" y="49612"/>
                </a:lnTo>
                <a:lnTo>
                  <a:pt x="101613" y="49836"/>
                </a:lnTo>
                <a:lnTo>
                  <a:pt x="101414" y="50060"/>
                </a:lnTo>
                <a:lnTo>
                  <a:pt x="101215" y="50259"/>
                </a:lnTo>
                <a:lnTo>
                  <a:pt x="100991" y="50458"/>
                </a:lnTo>
                <a:lnTo>
                  <a:pt x="100767" y="50657"/>
                </a:lnTo>
                <a:lnTo>
                  <a:pt x="100518" y="50832"/>
                </a:lnTo>
                <a:lnTo>
                  <a:pt x="100269" y="50981"/>
                </a:lnTo>
                <a:lnTo>
                  <a:pt x="100020" y="51130"/>
                </a:lnTo>
                <a:lnTo>
                  <a:pt x="99746" y="51280"/>
                </a:lnTo>
                <a:lnTo>
                  <a:pt x="99472" y="51404"/>
                </a:lnTo>
                <a:lnTo>
                  <a:pt x="99198" y="51504"/>
                </a:lnTo>
                <a:lnTo>
                  <a:pt x="98900" y="51603"/>
                </a:lnTo>
                <a:lnTo>
                  <a:pt x="98601" y="51678"/>
                </a:lnTo>
                <a:lnTo>
                  <a:pt x="98302" y="51753"/>
                </a:lnTo>
                <a:lnTo>
                  <a:pt x="97979" y="51778"/>
                </a:lnTo>
                <a:lnTo>
                  <a:pt x="97680" y="51827"/>
                </a:lnTo>
                <a:lnTo>
                  <a:pt x="97680" y="51827"/>
                </a:lnTo>
                <a:close/>
                <a:moveTo>
                  <a:pt x="93324" y="35572"/>
                </a:moveTo>
                <a:lnTo>
                  <a:pt x="68605" y="47745"/>
                </a:lnTo>
                <a:lnTo>
                  <a:pt x="68605" y="47745"/>
                </a:lnTo>
                <a:lnTo>
                  <a:pt x="68431" y="47820"/>
                </a:lnTo>
                <a:lnTo>
                  <a:pt x="68256" y="47894"/>
                </a:lnTo>
                <a:lnTo>
                  <a:pt x="68082" y="47919"/>
                </a:lnTo>
                <a:lnTo>
                  <a:pt x="67883" y="47944"/>
                </a:lnTo>
                <a:lnTo>
                  <a:pt x="67709" y="47969"/>
                </a:lnTo>
                <a:lnTo>
                  <a:pt x="67535" y="47944"/>
                </a:lnTo>
                <a:lnTo>
                  <a:pt x="67335" y="47919"/>
                </a:lnTo>
                <a:lnTo>
                  <a:pt x="67161" y="47894"/>
                </a:lnTo>
                <a:lnTo>
                  <a:pt x="66987" y="47845"/>
                </a:lnTo>
                <a:lnTo>
                  <a:pt x="66838" y="47770"/>
                </a:lnTo>
                <a:lnTo>
                  <a:pt x="66663" y="47670"/>
                </a:lnTo>
                <a:lnTo>
                  <a:pt x="66514" y="47571"/>
                </a:lnTo>
                <a:lnTo>
                  <a:pt x="66365" y="47471"/>
                </a:lnTo>
                <a:lnTo>
                  <a:pt x="66240" y="47347"/>
                </a:lnTo>
                <a:lnTo>
                  <a:pt x="66116" y="47197"/>
                </a:lnTo>
                <a:lnTo>
                  <a:pt x="65991" y="47048"/>
                </a:lnTo>
                <a:lnTo>
                  <a:pt x="65991" y="47048"/>
                </a:lnTo>
                <a:lnTo>
                  <a:pt x="65892" y="46874"/>
                </a:lnTo>
                <a:lnTo>
                  <a:pt x="65817" y="46724"/>
                </a:lnTo>
                <a:lnTo>
                  <a:pt x="65742" y="46550"/>
                </a:lnTo>
                <a:lnTo>
                  <a:pt x="65692" y="46376"/>
                </a:lnTo>
                <a:lnTo>
                  <a:pt x="65668" y="46177"/>
                </a:lnTo>
                <a:lnTo>
                  <a:pt x="65643" y="46002"/>
                </a:lnTo>
                <a:lnTo>
                  <a:pt x="65643" y="45828"/>
                </a:lnTo>
                <a:lnTo>
                  <a:pt x="65668" y="45629"/>
                </a:lnTo>
                <a:lnTo>
                  <a:pt x="65692" y="45455"/>
                </a:lnTo>
                <a:lnTo>
                  <a:pt x="65742" y="45281"/>
                </a:lnTo>
                <a:lnTo>
                  <a:pt x="65817" y="45106"/>
                </a:lnTo>
                <a:lnTo>
                  <a:pt x="65892" y="44957"/>
                </a:lnTo>
                <a:lnTo>
                  <a:pt x="65991" y="44783"/>
                </a:lnTo>
                <a:lnTo>
                  <a:pt x="66091" y="44633"/>
                </a:lnTo>
                <a:lnTo>
                  <a:pt x="66215" y="44509"/>
                </a:lnTo>
                <a:lnTo>
                  <a:pt x="66340" y="44359"/>
                </a:lnTo>
                <a:lnTo>
                  <a:pt x="87051" y="26212"/>
                </a:lnTo>
                <a:lnTo>
                  <a:pt x="87051" y="26212"/>
                </a:lnTo>
                <a:lnTo>
                  <a:pt x="87300" y="25988"/>
                </a:lnTo>
                <a:lnTo>
                  <a:pt x="87573" y="25814"/>
                </a:lnTo>
                <a:lnTo>
                  <a:pt x="87822" y="25640"/>
                </a:lnTo>
                <a:lnTo>
                  <a:pt x="88096" y="25491"/>
                </a:lnTo>
                <a:lnTo>
                  <a:pt x="88370" y="25341"/>
                </a:lnTo>
                <a:lnTo>
                  <a:pt x="88644" y="25217"/>
                </a:lnTo>
                <a:lnTo>
                  <a:pt x="88918" y="25117"/>
                </a:lnTo>
                <a:lnTo>
                  <a:pt x="89216" y="25018"/>
                </a:lnTo>
                <a:lnTo>
                  <a:pt x="89490" y="24943"/>
                </a:lnTo>
                <a:lnTo>
                  <a:pt x="89789" y="24893"/>
                </a:lnTo>
                <a:lnTo>
                  <a:pt x="90088" y="24843"/>
                </a:lnTo>
                <a:lnTo>
                  <a:pt x="90361" y="24818"/>
                </a:lnTo>
                <a:lnTo>
                  <a:pt x="90660" y="24794"/>
                </a:lnTo>
                <a:lnTo>
                  <a:pt x="90959" y="24794"/>
                </a:lnTo>
                <a:lnTo>
                  <a:pt x="91258" y="24818"/>
                </a:lnTo>
                <a:lnTo>
                  <a:pt x="91556" y="24843"/>
                </a:lnTo>
                <a:lnTo>
                  <a:pt x="91830" y="24893"/>
                </a:lnTo>
                <a:lnTo>
                  <a:pt x="92129" y="24943"/>
                </a:lnTo>
                <a:lnTo>
                  <a:pt x="92403" y="25018"/>
                </a:lnTo>
                <a:lnTo>
                  <a:pt x="92701" y="25117"/>
                </a:lnTo>
                <a:lnTo>
                  <a:pt x="92975" y="25217"/>
                </a:lnTo>
                <a:lnTo>
                  <a:pt x="93249" y="25341"/>
                </a:lnTo>
                <a:lnTo>
                  <a:pt x="93498" y="25466"/>
                </a:lnTo>
                <a:lnTo>
                  <a:pt x="93772" y="25615"/>
                </a:lnTo>
                <a:lnTo>
                  <a:pt x="94021" y="25789"/>
                </a:lnTo>
                <a:lnTo>
                  <a:pt x="94270" y="25963"/>
                </a:lnTo>
                <a:lnTo>
                  <a:pt x="94494" y="26163"/>
                </a:lnTo>
                <a:lnTo>
                  <a:pt x="94718" y="26362"/>
                </a:lnTo>
                <a:lnTo>
                  <a:pt x="94942" y="26586"/>
                </a:lnTo>
                <a:lnTo>
                  <a:pt x="95141" y="26810"/>
                </a:lnTo>
                <a:lnTo>
                  <a:pt x="95340" y="27059"/>
                </a:lnTo>
                <a:lnTo>
                  <a:pt x="95514" y="27308"/>
                </a:lnTo>
                <a:lnTo>
                  <a:pt x="95514" y="27308"/>
                </a:lnTo>
                <a:lnTo>
                  <a:pt x="95689" y="27582"/>
                </a:lnTo>
                <a:lnTo>
                  <a:pt x="95838" y="27855"/>
                </a:lnTo>
                <a:lnTo>
                  <a:pt x="95987" y="28129"/>
                </a:lnTo>
                <a:lnTo>
                  <a:pt x="96112" y="28428"/>
                </a:lnTo>
                <a:lnTo>
                  <a:pt x="96211" y="28702"/>
                </a:lnTo>
                <a:lnTo>
                  <a:pt x="96286" y="29000"/>
                </a:lnTo>
                <a:lnTo>
                  <a:pt x="96361" y="29299"/>
                </a:lnTo>
                <a:lnTo>
                  <a:pt x="96410" y="29598"/>
                </a:lnTo>
                <a:lnTo>
                  <a:pt x="96460" y="29897"/>
                </a:lnTo>
                <a:lnTo>
                  <a:pt x="96485" y="30195"/>
                </a:lnTo>
                <a:lnTo>
                  <a:pt x="96485" y="30469"/>
                </a:lnTo>
                <a:lnTo>
                  <a:pt x="96485" y="30768"/>
                </a:lnTo>
                <a:lnTo>
                  <a:pt x="96460" y="31067"/>
                </a:lnTo>
                <a:lnTo>
                  <a:pt x="96410" y="31365"/>
                </a:lnTo>
                <a:lnTo>
                  <a:pt x="96361" y="31664"/>
                </a:lnTo>
                <a:lnTo>
                  <a:pt x="96286" y="31938"/>
                </a:lnTo>
                <a:lnTo>
                  <a:pt x="96211" y="32212"/>
                </a:lnTo>
                <a:lnTo>
                  <a:pt x="96112" y="32510"/>
                </a:lnTo>
                <a:lnTo>
                  <a:pt x="95987" y="32759"/>
                </a:lnTo>
                <a:lnTo>
                  <a:pt x="95863" y="33033"/>
                </a:lnTo>
                <a:lnTo>
                  <a:pt x="95738" y="33307"/>
                </a:lnTo>
                <a:lnTo>
                  <a:pt x="95564" y="33556"/>
                </a:lnTo>
                <a:lnTo>
                  <a:pt x="95415" y="33805"/>
                </a:lnTo>
                <a:lnTo>
                  <a:pt x="95216" y="34029"/>
                </a:lnTo>
                <a:lnTo>
                  <a:pt x="95041" y="34253"/>
                </a:lnTo>
                <a:lnTo>
                  <a:pt x="94817" y="34477"/>
                </a:lnTo>
                <a:lnTo>
                  <a:pt x="94618" y="34701"/>
                </a:lnTo>
                <a:lnTo>
                  <a:pt x="94369" y="34900"/>
                </a:lnTo>
                <a:lnTo>
                  <a:pt x="94120" y="35074"/>
                </a:lnTo>
                <a:lnTo>
                  <a:pt x="93871" y="35249"/>
                </a:lnTo>
                <a:lnTo>
                  <a:pt x="93597" y="35423"/>
                </a:lnTo>
                <a:lnTo>
                  <a:pt x="93324" y="35572"/>
                </a:lnTo>
                <a:lnTo>
                  <a:pt x="93324" y="35572"/>
                </a:lnTo>
                <a:close/>
                <a:moveTo>
                  <a:pt x="83068" y="22205"/>
                </a:moveTo>
                <a:lnTo>
                  <a:pt x="64896" y="42916"/>
                </a:lnTo>
                <a:lnTo>
                  <a:pt x="64896" y="42916"/>
                </a:lnTo>
                <a:lnTo>
                  <a:pt x="64771" y="43065"/>
                </a:lnTo>
                <a:lnTo>
                  <a:pt x="64622" y="43190"/>
                </a:lnTo>
                <a:lnTo>
                  <a:pt x="64473" y="43289"/>
                </a:lnTo>
                <a:lnTo>
                  <a:pt x="64323" y="43389"/>
                </a:lnTo>
                <a:lnTo>
                  <a:pt x="64149" y="43463"/>
                </a:lnTo>
                <a:lnTo>
                  <a:pt x="63975" y="43538"/>
                </a:lnTo>
                <a:lnTo>
                  <a:pt x="63801" y="43588"/>
                </a:lnTo>
                <a:lnTo>
                  <a:pt x="63626" y="43613"/>
                </a:lnTo>
                <a:lnTo>
                  <a:pt x="63452" y="43613"/>
                </a:lnTo>
                <a:lnTo>
                  <a:pt x="63278" y="43613"/>
                </a:lnTo>
                <a:lnTo>
                  <a:pt x="63079" y="43613"/>
                </a:lnTo>
                <a:lnTo>
                  <a:pt x="62904" y="43563"/>
                </a:lnTo>
                <a:lnTo>
                  <a:pt x="62730" y="43513"/>
                </a:lnTo>
                <a:lnTo>
                  <a:pt x="62556" y="43463"/>
                </a:lnTo>
                <a:lnTo>
                  <a:pt x="62382" y="43389"/>
                </a:lnTo>
                <a:lnTo>
                  <a:pt x="62232" y="43289"/>
                </a:lnTo>
                <a:lnTo>
                  <a:pt x="62232" y="43289"/>
                </a:lnTo>
                <a:lnTo>
                  <a:pt x="62083" y="43165"/>
                </a:lnTo>
                <a:lnTo>
                  <a:pt x="61934" y="43040"/>
                </a:lnTo>
                <a:lnTo>
                  <a:pt x="61809" y="42916"/>
                </a:lnTo>
                <a:lnTo>
                  <a:pt x="61685" y="42766"/>
                </a:lnTo>
                <a:lnTo>
                  <a:pt x="61585" y="42617"/>
                </a:lnTo>
                <a:lnTo>
                  <a:pt x="61510" y="42443"/>
                </a:lnTo>
                <a:lnTo>
                  <a:pt x="61436" y="42268"/>
                </a:lnTo>
                <a:lnTo>
                  <a:pt x="61386" y="42094"/>
                </a:lnTo>
                <a:lnTo>
                  <a:pt x="61336" y="41920"/>
                </a:lnTo>
                <a:lnTo>
                  <a:pt x="61311" y="41746"/>
                </a:lnTo>
                <a:lnTo>
                  <a:pt x="61311" y="41571"/>
                </a:lnTo>
                <a:lnTo>
                  <a:pt x="61336" y="41372"/>
                </a:lnTo>
                <a:lnTo>
                  <a:pt x="61361" y="41198"/>
                </a:lnTo>
                <a:lnTo>
                  <a:pt x="61386" y="41024"/>
                </a:lnTo>
                <a:lnTo>
                  <a:pt x="61461" y="40850"/>
                </a:lnTo>
                <a:lnTo>
                  <a:pt x="61535" y="40675"/>
                </a:lnTo>
                <a:lnTo>
                  <a:pt x="73708" y="15956"/>
                </a:lnTo>
                <a:lnTo>
                  <a:pt x="73708" y="15956"/>
                </a:lnTo>
                <a:lnTo>
                  <a:pt x="73857" y="15683"/>
                </a:lnTo>
                <a:lnTo>
                  <a:pt x="74032" y="15409"/>
                </a:lnTo>
                <a:lnTo>
                  <a:pt x="74206" y="15135"/>
                </a:lnTo>
                <a:lnTo>
                  <a:pt x="74380" y="14911"/>
                </a:lnTo>
                <a:lnTo>
                  <a:pt x="74579" y="14662"/>
                </a:lnTo>
                <a:lnTo>
                  <a:pt x="74803" y="14438"/>
                </a:lnTo>
                <a:lnTo>
                  <a:pt x="75002" y="14239"/>
                </a:lnTo>
                <a:lnTo>
                  <a:pt x="75251" y="14040"/>
                </a:lnTo>
                <a:lnTo>
                  <a:pt x="75475" y="13865"/>
                </a:lnTo>
                <a:lnTo>
                  <a:pt x="75724" y="13691"/>
                </a:lnTo>
                <a:lnTo>
                  <a:pt x="75973" y="13542"/>
                </a:lnTo>
                <a:lnTo>
                  <a:pt x="76247" y="13392"/>
                </a:lnTo>
                <a:lnTo>
                  <a:pt x="76496" y="13268"/>
                </a:lnTo>
                <a:lnTo>
                  <a:pt x="76770" y="13168"/>
                </a:lnTo>
                <a:lnTo>
                  <a:pt x="77044" y="13069"/>
                </a:lnTo>
                <a:lnTo>
                  <a:pt x="77342" y="12994"/>
                </a:lnTo>
                <a:lnTo>
                  <a:pt x="77616" y="12920"/>
                </a:lnTo>
                <a:lnTo>
                  <a:pt x="77915" y="12870"/>
                </a:lnTo>
                <a:lnTo>
                  <a:pt x="78214" y="12820"/>
                </a:lnTo>
                <a:lnTo>
                  <a:pt x="78487" y="12795"/>
                </a:lnTo>
                <a:lnTo>
                  <a:pt x="78786" y="12795"/>
                </a:lnTo>
                <a:lnTo>
                  <a:pt x="79085" y="12795"/>
                </a:lnTo>
                <a:lnTo>
                  <a:pt x="79384" y="12820"/>
                </a:lnTo>
                <a:lnTo>
                  <a:pt x="79682" y="12870"/>
                </a:lnTo>
                <a:lnTo>
                  <a:pt x="79981" y="12920"/>
                </a:lnTo>
                <a:lnTo>
                  <a:pt x="80280" y="12994"/>
                </a:lnTo>
                <a:lnTo>
                  <a:pt x="80554" y="13069"/>
                </a:lnTo>
                <a:lnTo>
                  <a:pt x="80852" y="13168"/>
                </a:lnTo>
                <a:lnTo>
                  <a:pt x="81126" y="13293"/>
                </a:lnTo>
                <a:lnTo>
                  <a:pt x="81425" y="13417"/>
                </a:lnTo>
                <a:lnTo>
                  <a:pt x="81699" y="13567"/>
                </a:lnTo>
                <a:lnTo>
                  <a:pt x="81948" y="13741"/>
                </a:lnTo>
                <a:lnTo>
                  <a:pt x="81948" y="13741"/>
                </a:lnTo>
                <a:lnTo>
                  <a:pt x="82221" y="13940"/>
                </a:lnTo>
                <a:lnTo>
                  <a:pt x="82470" y="14139"/>
                </a:lnTo>
                <a:lnTo>
                  <a:pt x="82694" y="14338"/>
                </a:lnTo>
                <a:lnTo>
                  <a:pt x="82918" y="14562"/>
                </a:lnTo>
                <a:lnTo>
                  <a:pt x="83118" y="14786"/>
                </a:lnTo>
                <a:lnTo>
                  <a:pt x="83317" y="15011"/>
                </a:lnTo>
                <a:lnTo>
                  <a:pt x="83491" y="15259"/>
                </a:lnTo>
                <a:lnTo>
                  <a:pt x="83640" y="15508"/>
                </a:lnTo>
                <a:lnTo>
                  <a:pt x="83790" y="15782"/>
                </a:lnTo>
                <a:lnTo>
                  <a:pt x="83939" y="16031"/>
                </a:lnTo>
                <a:lnTo>
                  <a:pt x="84063" y="16305"/>
                </a:lnTo>
                <a:lnTo>
                  <a:pt x="84163" y="16579"/>
                </a:lnTo>
                <a:lnTo>
                  <a:pt x="84238" y="16853"/>
                </a:lnTo>
                <a:lnTo>
                  <a:pt x="84337" y="17151"/>
                </a:lnTo>
                <a:lnTo>
                  <a:pt x="84387" y="17425"/>
                </a:lnTo>
                <a:lnTo>
                  <a:pt x="84437" y="17724"/>
                </a:lnTo>
                <a:lnTo>
                  <a:pt x="84462" y="18023"/>
                </a:lnTo>
                <a:lnTo>
                  <a:pt x="84487" y="18321"/>
                </a:lnTo>
                <a:lnTo>
                  <a:pt x="84487" y="18620"/>
                </a:lnTo>
                <a:lnTo>
                  <a:pt x="84462" y="18894"/>
                </a:lnTo>
                <a:lnTo>
                  <a:pt x="84437" y="19193"/>
                </a:lnTo>
                <a:lnTo>
                  <a:pt x="84387" y="19491"/>
                </a:lnTo>
                <a:lnTo>
                  <a:pt x="84337" y="19790"/>
                </a:lnTo>
                <a:lnTo>
                  <a:pt x="84263" y="20064"/>
                </a:lnTo>
                <a:lnTo>
                  <a:pt x="84163" y="20363"/>
                </a:lnTo>
                <a:lnTo>
                  <a:pt x="84063" y="20636"/>
                </a:lnTo>
                <a:lnTo>
                  <a:pt x="83939" y="20910"/>
                </a:lnTo>
                <a:lnTo>
                  <a:pt x="83790" y="21184"/>
                </a:lnTo>
                <a:lnTo>
                  <a:pt x="83640" y="21458"/>
                </a:lnTo>
                <a:lnTo>
                  <a:pt x="83466" y="21707"/>
                </a:lnTo>
                <a:lnTo>
                  <a:pt x="83267" y="21956"/>
                </a:lnTo>
                <a:lnTo>
                  <a:pt x="83068" y="22205"/>
                </a:lnTo>
                <a:lnTo>
                  <a:pt x="83068" y="22205"/>
                </a:lnTo>
                <a:close/>
                <a:moveTo>
                  <a:pt x="68505" y="13791"/>
                </a:moveTo>
                <a:lnTo>
                  <a:pt x="59644" y="39879"/>
                </a:lnTo>
                <a:lnTo>
                  <a:pt x="59644" y="39879"/>
                </a:lnTo>
                <a:lnTo>
                  <a:pt x="59569" y="40078"/>
                </a:lnTo>
                <a:lnTo>
                  <a:pt x="59494" y="40227"/>
                </a:lnTo>
                <a:lnTo>
                  <a:pt x="59395" y="40401"/>
                </a:lnTo>
                <a:lnTo>
                  <a:pt x="59270" y="40526"/>
                </a:lnTo>
                <a:lnTo>
                  <a:pt x="59171" y="40675"/>
                </a:lnTo>
                <a:lnTo>
                  <a:pt x="59021" y="40800"/>
                </a:lnTo>
                <a:lnTo>
                  <a:pt x="58872" y="40899"/>
                </a:lnTo>
                <a:lnTo>
                  <a:pt x="58722" y="40999"/>
                </a:lnTo>
                <a:lnTo>
                  <a:pt x="58573" y="41098"/>
                </a:lnTo>
                <a:lnTo>
                  <a:pt x="58399" y="41148"/>
                </a:lnTo>
                <a:lnTo>
                  <a:pt x="58225" y="41223"/>
                </a:lnTo>
                <a:lnTo>
                  <a:pt x="58050" y="41248"/>
                </a:lnTo>
                <a:lnTo>
                  <a:pt x="57876" y="41273"/>
                </a:lnTo>
                <a:lnTo>
                  <a:pt x="57677" y="41273"/>
                </a:lnTo>
                <a:lnTo>
                  <a:pt x="57503" y="41273"/>
                </a:lnTo>
                <a:lnTo>
                  <a:pt x="57304" y="41248"/>
                </a:lnTo>
                <a:lnTo>
                  <a:pt x="57304" y="41248"/>
                </a:lnTo>
                <a:lnTo>
                  <a:pt x="57129" y="41198"/>
                </a:lnTo>
                <a:lnTo>
                  <a:pt x="56930" y="41123"/>
                </a:lnTo>
                <a:lnTo>
                  <a:pt x="56781" y="41049"/>
                </a:lnTo>
                <a:lnTo>
                  <a:pt x="56607" y="40974"/>
                </a:lnTo>
                <a:lnTo>
                  <a:pt x="56457" y="40850"/>
                </a:lnTo>
                <a:lnTo>
                  <a:pt x="56333" y="40750"/>
                </a:lnTo>
                <a:lnTo>
                  <a:pt x="56183" y="40626"/>
                </a:lnTo>
                <a:lnTo>
                  <a:pt x="56084" y="40476"/>
                </a:lnTo>
                <a:lnTo>
                  <a:pt x="55984" y="40327"/>
                </a:lnTo>
                <a:lnTo>
                  <a:pt x="55885" y="40177"/>
                </a:lnTo>
                <a:lnTo>
                  <a:pt x="55810" y="40003"/>
                </a:lnTo>
                <a:lnTo>
                  <a:pt x="55735" y="39829"/>
                </a:lnTo>
                <a:lnTo>
                  <a:pt x="55686" y="39655"/>
                </a:lnTo>
                <a:lnTo>
                  <a:pt x="55661" y="39480"/>
                </a:lnTo>
                <a:lnTo>
                  <a:pt x="55661" y="39281"/>
                </a:lnTo>
                <a:lnTo>
                  <a:pt x="55661" y="39107"/>
                </a:lnTo>
                <a:lnTo>
                  <a:pt x="57453" y="11600"/>
                </a:lnTo>
                <a:lnTo>
                  <a:pt x="57453" y="11600"/>
                </a:lnTo>
                <a:lnTo>
                  <a:pt x="57478" y="11277"/>
                </a:lnTo>
                <a:lnTo>
                  <a:pt x="57528" y="10978"/>
                </a:lnTo>
                <a:lnTo>
                  <a:pt x="57602" y="10679"/>
                </a:lnTo>
                <a:lnTo>
                  <a:pt x="57677" y="10380"/>
                </a:lnTo>
                <a:lnTo>
                  <a:pt x="57777" y="10082"/>
                </a:lnTo>
                <a:lnTo>
                  <a:pt x="57876" y="9783"/>
                </a:lnTo>
                <a:lnTo>
                  <a:pt x="58001" y="9509"/>
                </a:lnTo>
                <a:lnTo>
                  <a:pt x="58150" y="9260"/>
                </a:lnTo>
                <a:lnTo>
                  <a:pt x="58299" y="8986"/>
                </a:lnTo>
                <a:lnTo>
                  <a:pt x="58449" y="8737"/>
                </a:lnTo>
                <a:lnTo>
                  <a:pt x="58623" y="8513"/>
                </a:lnTo>
                <a:lnTo>
                  <a:pt x="58822" y="8289"/>
                </a:lnTo>
                <a:lnTo>
                  <a:pt x="59021" y="8065"/>
                </a:lnTo>
                <a:lnTo>
                  <a:pt x="59220" y="7841"/>
                </a:lnTo>
                <a:lnTo>
                  <a:pt x="59444" y="7667"/>
                </a:lnTo>
                <a:lnTo>
                  <a:pt x="59668" y="7468"/>
                </a:lnTo>
                <a:lnTo>
                  <a:pt x="59917" y="7294"/>
                </a:lnTo>
                <a:lnTo>
                  <a:pt x="60141" y="7144"/>
                </a:lnTo>
                <a:lnTo>
                  <a:pt x="60415" y="6995"/>
                </a:lnTo>
                <a:lnTo>
                  <a:pt x="60664" y="6846"/>
                </a:lnTo>
                <a:lnTo>
                  <a:pt x="60938" y="6721"/>
                </a:lnTo>
                <a:lnTo>
                  <a:pt x="61212" y="6622"/>
                </a:lnTo>
                <a:lnTo>
                  <a:pt x="61510" y="6522"/>
                </a:lnTo>
                <a:lnTo>
                  <a:pt x="61784" y="6447"/>
                </a:lnTo>
                <a:lnTo>
                  <a:pt x="62083" y="6398"/>
                </a:lnTo>
                <a:lnTo>
                  <a:pt x="62382" y="6348"/>
                </a:lnTo>
                <a:lnTo>
                  <a:pt x="62680" y="6323"/>
                </a:lnTo>
                <a:lnTo>
                  <a:pt x="62979" y="6298"/>
                </a:lnTo>
                <a:lnTo>
                  <a:pt x="63303" y="6298"/>
                </a:lnTo>
                <a:lnTo>
                  <a:pt x="63601" y="6323"/>
                </a:lnTo>
                <a:lnTo>
                  <a:pt x="63925" y="6348"/>
                </a:lnTo>
                <a:lnTo>
                  <a:pt x="64224" y="6398"/>
                </a:lnTo>
                <a:lnTo>
                  <a:pt x="64224" y="6398"/>
                </a:lnTo>
                <a:lnTo>
                  <a:pt x="64547" y="6472"/>
                </a:lnTo>
                <a:lnTo>
                  <a:pt x="64846" y="6572"/>
                </a:lnTo>
                <a:lnTo>
                  <a:pt x="65145" y="6671"/>
                </a:lnTo>
                <a:lnTo>
                  <a:pt x="65419" y="6771"/>
                </a:lnTo>
                <a:lnTo>
                  <a:pt x="65692" y="6920"/>
                </a:lnTo>
                <a:lnTo>
                  <a:pt x="65966" y="7070"/>
                </a:lnTo>
                <a:lnTo>
                  <a:pt x="66215" y="7219"/>
                </a:lnTo>
                <a:lnTo>
                  <a:pt x="66464" y="7393"/>
                </a:lnTo>
                <a:lnTo>
                  <a:pt x="66713" y="7567"/>
                </a:lnTo>
                <a:lnTo>
                  <a:pt x="66937" y="7767"/>
                </a:lnTo>
                <a:lnTo>
                  <a:pt x="67136" y="7966"/>
                </a:lnTo>
                <a:lnTo>
                  <a:pt x="67360" y="8190"/>
                </a:lnTo>
                <a:lnTo>
                  <a:pt x="67535" y="8414"/>
                </a:lnTo>
                <a:lnTo>
                  <a:pt x="67709" y="8638"/>
                </a:lnTo>
                <a:lnTo>
                  <a:pt x="67883" y="8887"/>
                </a:lnTo>
                <a:lnTo>
                  <a:pt x="68032" y="9136"/>
                </a:lnTo>
                <a:lnTo>
                  <a:pt x="68182" y="9385"/>
                </a:lnTo>
                <a:lnTo>
                  <a:pt x="68306" y="9659"/>
                </a:lnTo>
                <a:lnTo>
                  <a:pt x="68431" y="9932"/>
                </a:lnTo>
                <a:lnTo>
                  <a:pt x="68530" y="10206"/>
                </a:lnTo>
                <a:lnTo>
                  <a:pt x="68605" y="10480"/>
                </a:lnTo>
                <a:lnTo>
                  <a:pt x="68680" y="10779"/>
                </a:lnTo>
                <a:lnTo>
                  <a:pt x="68729" y="11077"/>
                </a:lnTo>
                <a:lnTo>
                  <a:pt x="68779" y="11376"/>
                </a:lnTo>
                <a:lnTo>
                  <a:pt x="68804" y="11675"/>
                </a:lnTo>
                <a:lnTo>
                  <a:pt x="68804" y="11974"/>
                </a:lnTo>
                <a:lnTo>
                  <a:pt x="68804" y="12272"/>
                </a:lnTo>
                <a:lnTo>
                  <a:pt x="68779" y="12571"/>
                </a:lnTo>
                <a:lnTo>
                  <a:pt x="68729" y="12870"/>
                </a:lnTo>
                <a:lnTo>
                  <a:pt x="68680" y="13193"/>
                </a:lnTo>
                <a:lnTo>
                  <a:pt x="68605" y="13492"/>
                </a:lnTo>
                <a:lnTo>
                  <a:pt x="68505" y="13791"/>
                </a:lnTo>
                <a:lnTo>
                  <a:pt x="68505" y="13791"/>
                </a:lnTo>
                <a:close/>
                <a:moveTo>
                  <a:pt x="51827" y="11600"/>
                </a:moveTo>
                <a:lnTo>
                  <a:pt x="53619" y="39107"/>
                </a:lnTo>
                <a:lnTo>
                  <a:pt x="53619" y="39107"/>
                </a:lnTo>
                <a:lnTo>
                  <a:pt x="53619" y="39281"/>
                </a:lnTo>
                <a:lnTo>
                  <a:pt x="53619" y="39480"/>
                </a:lnTo>
                <a:lnTo>
                  <a:pt x="53570" y="39655"/>
                </a:lnTo>
                <a:lnTo>
                  <a:pt x="53545" y="39829"/>
                </a:lnTo>
                <a:lnTo>
                  <a:pt x="53470" y="40003"/>
                </a:lnTo>
                <a:lnTo>
                  <a:pt x="53395" y="40177"/>
                </a:lnTo>
                <a:lnTo>
                  <a:pt x="53296" y="40327"/>
                </a:lnTo>
                <a:lnTo>
                  <a:pt x="53196" y="40476"/>
                </a:lnTo>
                <a:lnTo>
                  <a:pt x="53072" y="40626"/>
                </a:lnTo>
                <a:lnTo>
                  <a:pt x="52947" y="40750"/>
                </a:lnTo>
                <a:lnTo>
                  <a:pt x="52823" y="40850"/>
                </a:lnTo>
                <a:lnTo>
                  <a:pt x="52673" y="40974"/>
                </a:lnTo>
                <a:lnTo>
                  <a:pt x="52499" y="41049"/>
                </a:lnTo>
                <a:lnTo>
                  <a:pt x="52325" y="41123"/>
                </a:lnTo>
                <a:lnTo>
                  <a:pt x="52151" y="41198"/>
                </a:lnTo>
                <a:lnTo>
                  <a:pt x="51976" y="41248"/>
                </a:lnTo>
                <a:lnTo>
                  <a:pt x="51976" y="41248"/>
                </a:lnTo>
                <a:lnTo>
                  <a:pt x="51777" y="41273"/>
                </a:lnTo>
                <a:lnTo>
                  <a:pt x="51603" y="41273"/>
                </a:lnTo>
                <a:lnTo>
                  <a:pt x="51404" y="41273"/>
                </a:lnTo>
                <a:lnTo>
                  <a:pt x="51230" y="41248"/>
                </a:lnTo>
                <a:lnTo>
                  <a:pt x="51055" y="41223"/>
                </a:lnTo>
                <a:lnTo>
                  <a:pt x="50881" y="41148"/>
                </a:lnTo>
                <a:lnTo>
                  <a:pt x="50707" y="41098"/>
                </a:lnTo>
                <a:lnTo>
                  <a:pt x="50558" y="40999"/>
                </a:lnTo>
                <a:lnTo>
                  <a:pt x="50383" y="40899"/>
                </a:lnTo>
                <a:lnTo>
                  <a:pt x="50259" y="40800"/>
                </a:lnTo>
                <a:lnTo>
                  <a:pt x="50110" y="40675"/>
                </a:lnTo>
                <a:lnTo>
                  <a:pt x="49985" y="40526"/>
                </a:lnTo>
                <a:lnTo>
                  <a:pt x="49885" y="40401"/>
                </a:lnTo>
                <a:lnTo>
                  <a:pt x="49786" y="40227"/>
                </a:lnTo>
                <a:lnTo>
                  <a:pt x="49711" y="40078"/>
                </a:lnTo>
                <a:lnTo>
                  <a:pt x="49637" y="39879"/>
                </a:lnTo>
                <a:lnTo>
                  <a:pt x="40775" y="13791"/>
                </a:lnTo>
                <a:lnTo>
                  <a:pt x="40775" y="13791"/>
                </a:lnTo>
                <a:lnTo>
                  <a:pt x="40675" y="13492"/>
                </a:lnTo>
                <a:lnTo>
                  <a:pt x="40600" y="13193"/>
                </a:lnTo>
                <a:lnTo>
                  <a:pt x="40551" y="12870"/>
                </a:lnTo>
                <a:lnTo>
                  <a:pt x="40501" y="12571"/>
                </a:lnTo>
                <a:lnTo>
                  <a:pt x="40476" y="12272"/>
                </a:lnTo>
                <a:lnTo>
                  <a:pt x="40476" y="11974"/>
                </a:lnTo>
                <a:lnTo>
                  <a:pt x="40476" y="11675"/>
                </a:lnTo>
                <a:lnTo>
                  <a:pt x="40501" y="11376"/>
                </a:lnTo>
                <a:lnTo>
                  <a:pt x="40551" y="11077"/>
                </a:lnTo>
                <a:lnTo>
                  <a:pt x="40600" y="10779"/>
                </a:lnTo>
                <a:lnTo>
                  <a:pt x="40675" y="10480"/>
                </a:lnTo>
                <a:lnTo>
                  <a:pt x="40750" y="10206"/>
                </a:lnTo>
                <a:lnTo>
                  <a:pt x="40849" y="9932"/>
                </a:lnTo>
                <a:lnTo>
                  <a:pt x="40974" y="9659"/>
                </a:lnTo>
                <a:lnTo>
                  <a:pt x="41098" y="9385"/>
                </a:lnTo>
                <a:lnTo>
                  <a:pt x="41248" y="9136"/>
                </a:lnTo>
                <a:lnTo>
                  <a:pt x="41397" y="8887"/>
                </a:lnTo>
                <a:lnTo>
                  <a:pt x="41546" y="8638"/>
                </a:lnTo>
                <a:lnTo>
                  <a:pt x="41745" y="8414"/>
                </a:lnTo>
                <a:lnTo>
                  <a:pt x="41920" y="8190"/>
                </a:lnTo>
                <a:lnTo>
                  <a:pt x="42119" y="7966"/>
                </a:lnTo>
                <a:lnTo>
                  <a:pt x="42343" y="7767"/>
                </a:lnTo>
                <a:lnTo>
                  <a:pt x="42567" y="7567"/>
                </a:lnTo>
                <a:lnTo>
                  <a:pt x="42816" y="7393"/>
                </a:lnTo>
                <a:lnTo>
                  <a:pt x="43040" y="7219"/>
                </a:lnTo>
                <a:lnTo>
                  <a:pt x="43314" y="7070"/>
                </a:lnTo>
                <a:lnTo>
                  <a:pt x="43563" y="6920"/>
                </a:lnTo>
                <a:lnTo>
                  <a:pt x="43861" y="6771"/>
                </a:lnTo>
                <a:lnTo>
                  <a:pt x="44135" y="6671"/>
                </a:lnTo>
                <a:lnTo>
                  <a:pt x="44434" y="6572"/>
                </a:lnTo>
                <a:lnTo>
                  <a:pt x="44733" y="6472"/>
                </a:lnTo>
                <a:lnTo>
                  <a:pt x="45056" y="6398"/>
                </a:lnTo>
                <a:lnTo>
                  <a:pt x="45056" y="6398"/>
                </a:lnTo>
                <a:lnTo>
                  <a:pt x="45355" y="6348"/>
                </a:lnTo>
                <a:lnTo>
                  <a:pt x="45679" y="6323"/>
                </a:lnTo>
                <a:lnTo>
                  <a:pt x="45977" y="6298"/>
                </a:lnTo>
                <a:lnTo>
                  <a:pt x="46301" y="6298"/>
                </a:lnTo>
                <a:lnTo>
                  <a:pt x="46600" y="6323"/>
                </a:lnTo>
                <a:lnTo>
                  <a:pt x="46898" y="6348"/>
                </a:lnTo>
                <a:lnTo>
                  <a:pt x="47197" y="6398"/>
                </a:lnTo>
                <a:lnTo>
                  <a:pt x="47496" y="6447"/>
                </a:lnTo>
                <a:lnTo>
                  <a:pt x="47770" y="6522"/>
                </a:lnTo>
                <a:lnTo>
                  <a:pt x="48068" y="6622"/>
                </a:lnTo>
                <a:lnTo>
                  <a:pt x="48342" y="6721"/>
                </a:lnTo>
                <a:lnTo>
                  <a:pt x="48616" y="6846"/>
                </a:lnTo>
                <a:lnTo>
                  <a:pt x="48865" y="6995"/>
                </a:lnTo>
                <a:lnTo>
                  <a:pt x="49114" y="7144"/>
                </a:lnTo>
                <a:lnTo>
                  <a:pt x="49363" y="7294"/>
                </a:lnTo>
                <a:lnTo>
                  <a:pt x="49612" y="7468"/>
                </a:lnTo>
                <a:lnTo>
                  <a:pt x="49836" y="7642"/>
                </a:lnTo>
                <a:lnTo>
                  <a:pt x="50060" y="7841"/>
                </a:lnTo>
                <a:lnTo>
                  <a:pt x="50259" y="8065"/>
                </a:lnTo>
                <a:lnTo>
                  <a:pt x="50458" y="8289"/>
                </a:lnTo>
                <a:lnTo>
                  <a:pt x="50657" y="8513"/>
                </a:lnTo>
                <a:lnTo>
                  <a:pt x="50831" y="8737"/>
                </a:lnTo>
                <a:lnTo>
                  <a:pt x="50981" y="8986"/>
                </a:lnTo>
                <a:lnTo>
                  <a:pt x="51130" y="9260"/>
                </a:lnTo>
                <a:lnTo>
                  <a:pt x="51279" y="9509"/>
                </a:lnTo>
                <a:lnTo>
                  <a:pt x="51404" y="9783"/>
                </a:lnTo>
                <a:lnTo>
                  <a:pt x="51504" y="10082"/>
                </a:lnTo>
                <a:lnTo>
                  <a:pt x="51603" y="10380"/>
                </a:lnTo>
                <a:lnTo>
                  <a:pt x="51678" y="10679"/>
                </a:lnTo>
                <a:lnTo>
                  <a:pt x="51752" y="10978"/>
                </a:lnTo>
                <a:lnTo>
                  <a:pt x="51777" y="11277"/>
                </a:lnTo>
                <a:lnTo>
                  <a:pt x="51827" y="11600"/>
                </a:lnTo>
                <a:lnTo>
                  <a:pt x="51827" y="11600"/>
                </a:lnTo>
                <a:close/>
                <a:moveTo>
                  <a:pt x="35572" y="15956"/>
                </a:moveTo>
                <a:lnTo>
                  <a:pt x="47745" y="40675"/>
                </a:lnTo>
                <a:lnTo>
                  <a:pt x="47745" y="40675"/>
                </a:lnTo>
                <a:lnTo>
                  <a:pt x="47819" y="40850"/>
                </a:lnTo>
                <a:lnTo>
                  <a:pt x="47894" y="41024"/>
                </a:lnTo>
                <a:lnTo>
                  <a:pt x="47919" y="41198"/>
                </a:lnTo>
                <a:lnTo>
                  <a:pt x="47944" y="41372"/>
                </a:lnTo>
                <a:lnTo>
                  <a:pt x="47969" y="41571"/>
                </a:lnTo>
                <a:lnTo>
                  <a:pt x="47944" y="41746"/>
                </a:lnTo>
                <a:lnTo>
                  <a:pt x="47919" y="41920"/>
                </a:lnTo>
                <a:lnTo>
                  <a:pt x="47894" y="42094"/>
                </a:lnTo>
                <a:lnTo>
                  <a:pt x="47844" y="42268"/>
                </a:lnTo>
                <a:lnTo>
                  <a:pt x="47770" y="42443"/>
                </a:lnTo>
                <a:lnTo>
                  <a:pt x="47670" y="42617"/>
                </a:lnTo>
                <a:lnTo>
                  <a:pt x="47595" y="42766"/>
                </a:lnTo>
                <a:lnTo>
                  <a:pt x="47471" y="42916"/>
                </a:lnTo>
                <a:lnTo>
                  <a:pt x="47346" y="43040"/>
                </a:lnTo>
                <a:lnTo>
                  <a:pt x="47197" y="43165"/>
                </a:lnTo>
                <a:lnTo>
                  <a:pt x="47048" y="43289"/>
                </a:lnTo>
                <a:lnTo>
                  <a:pt x="47048" y="43289"/>
                </a:lnTo>
                <a:lnTo>
                  <a:pt x="46873" y="43389"/>
                </a:lnTo>
                <a:lnTo>
                  <a:pt x="46724" y="43463"/>
                </a:lnTo>
                <a:lnTo>
                  <a:pt x="46550" y="43513"/>
                </a:lnTo>
                <a:lnTo>
                  <a:pt x="46376" y="43563"/>
                </a:lnTo>
                <a:lnTo>
                  <a:pt x="46176" y="43613"/>
                </a:lnTo>
                <a:lnTo>
                  <a:pt x="46002" y="43613"/>
                </a:lnTo>
                <a:lnTo>
                  <a:pt x="45828" y="43613"/>
                </a:lnTo>
                <a:lnTo>
                  <a:pt x="45654" y="43613"/>
                </a:lnTo>
                <a:lnTo>
                  <a:pt x="45455" y="43588"/>
                </a:lnTo>
                <a:lnTo>
                  <a:pt x="45280" y="43538"/>
                </a:lnTo>
                <a:lnTo>
                  <a:pt x="45106" y="43463"/>
                </a:lnTo>
                <a:lnTo>
                  <a:pt x="44957" y="43389"/>
                </a:lnTo>
                <a:lnTo>
                  <a:pt x="44782" y="43289"/>
                </a:lnTo>
                <a:lnTo>
                  <a:pt x="44633" y="43190"/>
                </a:lnTo>
                <a:lnTo>
                  <a:pt x="44509" y="43065"/>
                </a:lnTo>
                <a:lnTo>
                  <a:pt x="44359" y="42916"/>
                </a:lnTo>
                <a:lnTo>
                  <a:pt x="26212" y="22205"/>
                </a:lnTo>
                <a:lnTo>
                  <a:pt x="26212" y="22205"/>
                </a:lnTo>
                <a:lnTo>
                  <a:pt x="25988" y="21956"/>
                </a:lnTo>
                <a:lnTo>
                  <a:pt x="25814" y="21707"/>
                </a:lnTo>
                <a:lnTo>
                  <a:pt x="25640" y="21458"/>
                </a:lnTo>
                <a:lnTo>
                  <a:pt x="25490" y="21184"/>
                </a:lnTo>
                <a:lnTo>
                  <a:pt x="25341" y="20910"/>
                </a:lnTo>
                <a:lnTo>
                  <a:pt x="25217" y="20636"/>
                </a:lnTo>
                <a:lnTo>
                  <a:pt x="25117" y="20363"/>
                </a:lnTo>
                <a:lnTo>
                  <a:pt x="25017" y="20064"/>
                </a:lnTo>
                <a:lnTo>
                  <a:pt x="24943" y="19790"/>
                </a:lnTo>
                <a:lnTo>
                  <a:pt x="24893" y="19491"/>
                </a:lnTo>
                <a:lnTo>
                  <a:pt x="24843" y="19193"/>
                </a:lnTo>
                <a:lnTo>
                  <a:pt x="24818" y="18894"/>
                </a:lnTo>
                <a:lnTo>
                  <a:pt x="24793" y="18620"/>
                </a:lnTo>
                <a:lnTo>
                  <a:pt x="24793" y="18321"/>
                </a:lnTo>
                <a:lnTo>
                  <a:pt x="24818" y="18023"/>
                </a:lnTo>
                <a:lnTo>
                  <a:pt x="24843" y="17724"/>
                </a:lnTo>
                <a:lnTo>
                  <a:pt x="24893" y="17425"/>
                </a:lnTo>
                <a:lnTo>
                  <a:pt x="24943" y="17151"/>
                </a:lnTo>
                <a:lnTo>
                  <a:pt x="25017" y="16853"/>
                </a:lnTo>
                <a:lnTo>
                  <a:pt x="25117" y="16579"/>
                </a:lnTo>
                <a:lnTo>
                  <a:pt x="25217" y="16305"/>
                </a:lnTo>
                <a:lnTo>
                  <a:pt x="25341" y="16031"/>
                </a:lnTo>
                <a:lnTo>
                  <a:pt x="25465" y="15782"/>
                </a:lnTo>
                <a:lnTo>
                  <a:pt x="25615" y="15508"/>
                </a:lnTo>
                <a:lnTo>
                  <a:pt x="25789" y="15259"/>
                </a:lnTo>
                <a:lnTo>
                  <a:pt x="25963" y="15011"/>
                </a:lnTo>
                <a:lnTo>
                  <a:pt x="26162" y="14786"/>
                </a:lnTo>
                <a:lnTo>
                  <a:pt x="26362" y="14562"/>
                </a:lnTo>
                <a:lnTo>
                  <a:pt x="26586" y="14338"/>
                </a:lnTo>
                <a:lnTo>
                  <a:pt x="26810" y="14139"/>
                </a:lnTo>
                <a:lnTo>
                  <a:pt x="27059" y="13940"/>
                </a:lnTo>
                <a:lnTo>
                  <a:pt x="27308" y="13741"/>
                </a:lnTo>
                <a:lnTo>
                  <a:pt x="27308" y="13741"/>
                </a:lnTo>
                <a:lnTo>
                  <a:pt x="27581" y="13567"/>
                </a:lnTo>
                <a:lnTo>
                  <a:pt x="27855" y="13417"/>
                </a:lnTo>
                <a:lnTo>
                  <a:pt x="28154" y="13293"/>
                </a:lnTo>
                <a:lnTo>
                  <a:pt x="28428" y="13168"/>
                </a:lnTo>
                <a:lnTo>
                  <a:pt x="28726" y="13069"/>
                </a:lnTo>
                <a:lnTo>
                  <a:pt x="29000" y="12994"/>
                </a:lnTo>
                <a:lnTo>
                  <a:pt x="29299" y="12920"/>
                </a:lnTo>
                <a:lnTo>
                  <a:pt x="29598" y="12870"/>
                </a:lnTo>
                <a:lnTo>
                  <a:pt x="29896" y="12820"/>
                </a:lnTo>
                <a:lnTo>
                  <a:pt x="30195" y="12795"/>
                </a:lnTo>
                <a:lnTo>
                  <a:pt x="30494" y="12795"/>
                </a:lnTo>
                <a:lnTo>
                  <a:pt x="30768" y="12795"/>
                </a:lnTo>
                <a:lnTo>
                  <a:pt x="31066" y="12820"/>
                </a:lnTo>
                <a:lnTo>
                  <a:pt x="31365" y="12870"/>
                </a:lnTo>
                <a:lnTo>
                  <a:pt x="31664" y="12920"/>
                </a:lnTo>
                <a:lnTo>
                  <a:pt x="31938" y="12994"/>
                </a:lnTo>
                <a:lnTo>
                  <a:pt x="32211" y="13069"/>
                </a:lnTo>
                <a:lnTo>
                  <a:pt x="32510" y="13168"/>
                </a:lnTo>
                <a:lnTo>
                  <a:pt x="32784" y="13268"/>
                </a:lnTo>
                <a:lnTo>
                  <a:pt x="33033" y="13417"/>
                </a:lnTo>
                <a:lnTo>
                  <a:pt x="33307" y="13542"/>
                </a:lnTo>
                <a:lnTo>
                  <a:pt x="33556" y="13691"/>
                </a:lnTo>
                <a:lnTo>
                  <a:pt x="33805" y="13865"/>
                </a:lnTo>
                <a:lnTo>
                  <a:pt x="34029" y="14040"/>
                </a:lnTo>
                <a:lnTo>
                  <a:pt x="34253" y="14239"/>
                </a:lnTo>
                <a:lnTo>
                  <a:pt x="34477" y="14438"/>
                </a:lnTo>
                <a:lnTo>
                  <a:pt x="34701" y="14662"/>
                </a:lnTo>
                <a:lnTo>
                  <a:pt x="34900" y="14911"/>
                </a:lnTo>
                <a:lnTo>
                  <a:pt x="35074" y="15135"/>
                </a:lnTo>
                <a:lnTo>
                  <a:pt x="35248" y="15409"/>
                </a:lnTo>
                <a:lnTo>
                  <a:pt x="35423" y="15683"/>
                </a:lnTo>
                <a:lnTo>
                  <a:pt x="35572" y="15956"/>
                </a:lnTo>
                <a:lnTo>
                  <a:pt x="35572" y="15956"/>
                </a:lnTo>
                <a:close/>
                <a:moveTo>
                  <a:pt x="22205" y="26212"/>
                </a:moveTo>
                <a:lnTo>
                  <a:pt x="42940" y="44359"/>
                </a:lnTo>
                <a:lnTo>
                  <a:pt x="42940" y="44359"/>
                </a:lnTo>
                <a:lnTo>
                  <a:pt x="43065" y="44509"/>
                </a:lnTo>
                <a:lnTo>
                  <a:pt x="43189" y="44633"/>
                </a:lnTo>
                <a:lnTo>
                  <a:pt x="43289" y="44783"/>
                </a:lnTo>
                <a:lnTo>
                  <a:pt x="43388" y="44957"/>
                </a:lnTo>
                <a:lnTo>
                  <a:pt x="43463" y="45106"/>
                </a:lnTo>
                <a:lnTo>
                  <a:pt x="43538" y="45281"/>
                </a:lnTo>
                <a:lnTo>
                  <a:pt x="43588" y="45455"/>
                </a:lnTo>
                <a:lnTo>
                  <a:pt x="43612" y="45629"/>
                </a:lnTo>
                <a:lnTo>
                  <a:pt x="43612" y="45828"/>
                </a:lnTo>
                <a:lnTo>
                  <a:pt x="43612" y="46002"/>
                </a:lnTo>
                <a:lnTo>
                  <a:pt x="43612" y="46177"/>
                </a:lnTo>
                <a:lnTo>
                  <a:pt x="43588" y="46376"/>
                </a:lnTo>
                <a:lnTo>
                  <a:pt x="43538" y="46550"/>
                </a:lnTo>
                <a:lnTo>
                  <a:pt x="43463" y="46724"/>
                </a:lnTo>
                <a:lnTo>
                  <a:pt x="43388" y="46874"/>
                </a:lnTo>
                <a:lnTo>
                  <a:pt x="43289" y="47048"/>
                </a:lnTo>
                <a:lnTo>
                  <a:pt x="43289" y="47048"/>
                </a:lnTo>
                <a:lnTo>
                  <a:pt x="43164" y="47197"/>
                </a:lnTo>
                <a:lnTo>
                  <a:pt x="43040" y="47347"/>
                </a:lnTo>
                <a:lnTo>
                  <a:pt x="42915" y="47471"/>
                </a:lnTo>
                <a:lnTo>
                  <a:pt x="42766" y="47571"/>
                </a:lnTo>
                <a:lnTo>
                  <a:pt x="42617" y="47670"/>
                </a:lnTo>
                <a:lnTo>
                  <a:pt x="42442" y="47770"/>
                </a:lnTo>
                <a:lnTo>
                  <a:pt x="42268" y="47845"/>
                </a:lnTo>
                <a:lnTo>
                  <a:pt x="42094" y="47894"/>
                </a:lnTo>
                <a:lnTo>
                  <a:pt x="41920" y="47919"/>
                </a:lnTo>
                <a:lnTo>
                  <a:pt x="41745" y="47944"/>
                </a:lnTo>
                <a:lnTo>
                  <a:pt x="41571" y="47969"/>
                </a:lnTo>
                <a:lnTo>
                  <a:pt x="41397" y="47944"/>
                </a:lnTo>
                <a:lnTo>
                  <a:pt x="41198" y="47919"/>
                </a:lnTo>
                <a:lnTo>
                  <a:pt x="41024" y="47894"/>
                </a:lnTo>
                <a:lnTo>
                  <a:pt x="40849" y="47820"/>
                </a:lnTo>
                <a:lnTo>
                  <a:pt x="40675" y="47745"/>
                </a:lnTo>
                <a:lnTo>
                  <a:pt x="15956" y="35572"/>
                </a:lnTo>
                <a:lnTo>
                  <a:pt x="15956" y="35572"/>
                </a:lnTo>
                <a:lnTo>
                  <a:pt x="15683" y="35423"/>
                </a:lnTo>
                <a:lnTo>
                  <a:pt x="15409" y="35249"/>
                </a:lnTo>
                <a:lnTo>
                  <a:pt x="15160" y="35074"/>
                </a:lnTo>
                <a:lnTo>
                  <a:pt x="14911" y="34900"/>
                </a:lnTo>
                <a:lnTo>
                  <a:pt x="14662" y="34701"/>
                </a:lnTo>
                <a:lnTo>
                  <a:pt x="14438" y="34477"/>
                </a:lnTo>
                <a:lnTo>
                  <a:pt x="14239" y="34253"/>
                </a:lnTo>
                <a:lnTo>
                  <a:pt x="14040" y="34029"/>
                </a:lnTo>
                <a:lnTo>
                  <a:pt x="13865" y="33805"/>
                </a:lnTo>
                <a:lnTo>
                  <a:pt x="13691" y="33556"/>
                </a:lnTo>
                <a:lnTo>
                  <a:pt x="13542" y="33307"/>
                </a:lnTo>
                <a:lnTo>
                  <a:pt x="13417" y="33033"/>
                </a:lnTo>
                <a:lnTo>
                  <a:pt x="13268" y="32759"/>
                </a:lnTo>
                <a:lnTo>
                  <a:pt x="13168" y="32510"/>
                </a:lnTo>
                <a:lnTo>
                  <a:pt x="13069" y="32212"/>
                </a:lnTo>
                <a:lnTo>
                  <a:pt x="12994" y="31938"/>
                </a:lnTo>
                <a:lnTo>
                  <a:pt x="12919" y="31664"/>
                </a:lnTo>
                <a:lnTo>
                  <a:pt x="12870" y="31365"/>
                </a:lnTo>
                <a:lnTo>
                  <a:pt x="12820" y="31067"/>
                </a:lnTo>
                <a:lnTo>
                  <a:pt x="12795" y="30768"/>
                </a:lnTo>
                <a:lnTo>
                  <a:pt x="12795" y="30494"/>
                </a:lnTo>
                <a:lnTo>
                  <a:pt x="12795" y="30195"/>
                </a:lnTo>
                <a:lnTo>
                  <a:pt x="12820" y="29897"/>
                </a:lnTo>
                <a:lnTo>
                  <a:pt x="12870" y="29598"/>
                </a:lnTo>
                <a:lnTo>
                  <a:pt x="12919" y="29299"/>
                </a:lnTo>
                <a:lnTo>
                  <a:pt x="12994" y="29000"/>
                </a:lnTo>
                <a:lnTo>
                  <a:pt x="13069" y="28702"/>
                </a:lnTo>
                <a:lnTo>
                  <a:pt x="13168" y="28428"/>
                </a:lnTo>
                <a:lnTo>
                  <a:pt x="13293" y="28154"/>
                </a:lnTo>
                <a:lnTo>
                  <a:pt x="13417" y="27855"/>
                </a:lnTo>
                <a:lnTo>
                  <a:pt x="13592" y="27582"/>
                </a:lnTo>
                <a:lnTo>
                  <a:pt x="13741" y="27308"/>
                </a:lnTo>
                <a:lnTo>
                  <a:pt x="13741" y="27308"/>
                </a:lnTo>
                <a:lnTo>
                  <a:pt x="13940" y="27059"/>
                </a:lnTo>
                <a:lnTo>
                  <a:pt x="14139" y="26810"/>
                </a:lnTo>
                <a:lnTo>
                  <a:pt x="14338" y="26586"/>
                </a:lnTo>
                <a:lnTo>
                  <a:pt x="14562" y="26362"/>
                </a:lnTo>
                <a:lnTo>
                  <a:pt x="14786" y="26163"/>
                </a:lnTo>
                <a:lnTo>
                  <a:pt x="15010" y="25963"/>
                </a:lnTo>
                <a:lnTo>
                  <a:pt x="15259" y="25789"/>
                </a:lnTo>
                <a:lnTo>
                  <a:pt x="15508" y="25615"/>
                </a:lnTo>
                <a:lnTo>
                  <a:pt x="15782" y="25466"/>
                </a:lnTo>
                <a:lnTo>
                  <a:pt x="16031" y="25341"/>
                </a:lnTo>
                <a:lnTo>
                  <a:pt x="16305" y="25217"/>
                </a:lnTo>
                <a:lnTo>
                  <a:pt x="16579" y="25117"/>
                </a:lnTo>
                <a:lnTo>
                  <a:pt x="16853" y="25018"/>
                </a:lnTo>
                <a:lnTo>
                  <a:pt x="17151" y="24943"/>
                </a:lnTo>
                <a:lnTo>
                  <a:pt x="17450" y="24893"/>
                </a:lnTo>
                <a:lnTo>
                  <a:pt x="17724" y="24843"/>
                </a:lnTo>
                <a:lnTo>
                  <a:pt x="18022" y="24818"/>
                </a:lnTo>
                <a:lnTo>
                  <a:pt x="18321" y="24794"/>
                </a:lnTo>
                <a:lnTo>
                  <a:pt x="18620" y="24794"/>
                </a:lnTo>
                <a:lnTo>
                  <a:pt x="18894" y="24818"/>
                </a:lnTo>
                <a:lnTo>
                  <a:pt x="19192" y="24843"/>
                </a:lnTo>
                <a:lnTo>
                  <a:pt x="19491" y="24893"/>
                </a:lnTo>
                <a:lnTo>
                  <a:pt x="19790" y="24943"/>
                </a:lnTo>
                <a:lnTo>
                  <a:pt x="20064" y="25018"/>
                </a:lnTo>
                <a:lnTo>
                  <a:pt x="20362" y="25117"/>
                </a:lnTo>
                <a:lnTo>
                  <a:pt x="20636" y="25217"/>
                </a:lnTo>
                <a:lnTo>
                  <a:pt x="20910" y="25341"/>
                </a:lnTo>
                <a:lnTo>
                  <a:pt x="21184" y="25491"/>
                </a:lnTo>
                <a:lnTo>
                  <a:pt x="21458" y="25640"/>
                </a:lnTo>
                <a:lnTo>
                  <a:pt x="21707" y="25814"/>
                </a:lnTo>
                <a:lnTo>
                  <a:pt x="21980" y="25988"/>
                </a:lnTo>
                <a:lnTo>
                  <a:pt x="22205" y="26212"/>
                </a:lnTo>
                <a:lnTo>
                  <a:pt x="22205" y="26212"/>
                </a:lnTo>
                <a:close/>
                <a:moveTo>
                  <a:pt x="13791" y="40775"/>
                </a:moveTo>
                <a:lnTo>
                  <a:pt x="39879" y="49637"/>
                </a:lnTo>
                <a:lnTo>
                  <a:pt x="39879" y="49637"/>
                </a:lnTo>
                <a:lnTo>
                  <a:pt x="40078" y="49711"/>
                </a:lnTo>
                <a:lnTo>
                  <a:pt x="40227" y="49786"/>
                </a:lnTo>
                <a:lnTo>
                  <a:pt x="40401" y="49886"/>
                </a:lnTo>
                <a:lnTo>
                  <a:pt x="40551" y="49985"/>
                </a:lnTo>
                <a:lnTo>
                  <a:pt x="40675" y="50110"/>
                </a:lnTo>
                <a:lnTo>
                  <a:pt x="40800" y="50259"/>
                </a:lnTo>
                <a:lnTo>
                  <a:pt x="40899" y="50384"/>
                </a:lnTo>
                <a:lnTo>
                  <a:pt x="40999" y="50558"/>
                </a:lnTo>
                <a:lnTo>
                  <a:pt x="41098" y="50707"/>
                </a:lnTo>
                <a:lnTo>
                  <a:pt x="41148" y="50881"/>
                </a:lnTo>
                <a:lnTo>
                  <a:pt x="41223" y="51056"/>
                </a:lnTo>
                <a:lnTo>
                  <a:pt x="41248" y="51230"/>
                </a:lnTo>
                <a:lnTo>
                  <a:pt x="41273" y="51404"/>
                </a:lnTo>
                <a:lnTo>
                  <a:pt x="41273" y="51603"/>
                </a:lnTo>
                <a:lnTo>
                  <a:pt x="41273" y="51778"/>
                </a:lnTo>
                <a:lnTo>
                  <a:pt x="41248" y="51977"/>
                </a:lnTo>
                <a:lnTo>
                  <a:pt x="41248" y="51977"/>
                </a:lnTo>
                <a:lnTo>
                  <a:pt x="41198" y="52151"/>
                </a:lnTo>
                <a:lnTo>
                  <a:pt x="41123" y="52325"/>
                </a:lnTo>
                <a:lnTo>
                  <a:pt x="41048" y="52500"/>
                </a:lnTo>
                <a:lnTo>
                  <a:pt x="40974" y="52674"/>
                </a:lnTo>
                <a:lnTo>
                  <a:pt x="40849" y="52823"/>
                </a:lnTo>
                <a:lnTo>
                  <a:pt x="40750" y="52948"/>
                </a:lnTo>
                <a:lnTo>
                  <a:pt x="40625" y="53072"/>
                </a:lnTo>
                <a:lnTo>
                  <a:pt x="40476" y="53197"/>
                </a:lnTo>
                <a:lnTo>
                  <a:pt x="40327" y="53296"/>
                </a:lnTo>
                <a:lnTo>
                  <a:pt x="40177" y="53396"/>
                </a:lnTo>
                <a:lnTo>
                  <a:pt x="40003" y="53470"/>
                </a:lnTo>
                <a:lnTo>
                  <a:pt x="39829" y="53520"/>
                </a:lnTo>
                <a:lnTo>
                  <a:pt x="39654" y="53570"/>
                </a:lnTo>
                <a:lnTo>
                  <a:pt x="39480" y="53620"/>
                </a:lnTo>
                <a:lnTo>
                  <a:pt x="39281" y="53620"/>
                </a:lnTo>
                <a:lnTo>
                  <a:pt x="39107" y="53620"/>
                </a:lnTo>
                <a:lnTo>
                  <a:pt x="11600" y="51827"/>
                </a:lnTo>
                <a:lnTo>
                  <a:pt x="11600" y="51827"/>
                </a:lnTo>
                <a:lnTo>
                  <a:pt x="11277" y="51778"/>
                </a:lnTo>
                <a:lnTo>
                  <a:pt x="10978" y="51753"/>
                </a:lnTo>
                <a:lnTo>
                  <a:pt x="10679" y="51678"/>
                </a:lnTo>
                <a:lnTo>
                  <a:pt x="10380" y="51603"/>
                </a:lnTo>
                <a:lnTo>
                  <a:pt x="10082" y="51504"/>
                </a:lnTo>
                <a:lnTo>
                  <a:pt x="9808" y="51404"/>
                </a:lnTo>
                <a:lnTo>
                  <a:pt x="9509" y="51280"/>
                </a:lnTo>
                <a:lnTo>
                  <a:pt x="9260" y="51130"/>
                </a:lnTo>
                <a:lnTo>
                  <a:pt x="8986" y="50981"/>
                </a:lnTo>
                <a:lnTo>
                  <a:pt x="8737" y="50832"/>
                </a:lnTo>
                <a:lnTo>
                  <a:pt x="8513" y="50657"/>
                </a:lnTo>
                <a:lnTo>
                  <a:pt x="8289" y="50458"/>
                </a:lnTo>
                <a:lnTo>
                  <a:pt x="8065" y="50259"/>
                </a:lnTo>
                <a:lnTo>
                  <a:pt x="7841" y="50060"/>
                </a:lnTo>
                <a:lnTo>
                  <a:pt x="7667" y="49836"/>
                </a:lnTo>
                <a:lnTo>
                  <a:pt x="7468" y="49612"/>
                </a:lnTo>
                <a:lnTo>
                  <a:pt x="7294" y="49363"/>
                </a:lnTo>
                <a:lnTo>
                  <a:pt x="7144" y="49114"/>
                </a:lnTo>
                <a:lnTo>
                  <a:pt x="6995" y="48865"/>
                </a:lnTo>
                <a:lnTo>
                  <a:pt x="6846" y="48616"/>
                </a:lnTo>
                <a:lnTo>
                  <a:pt x="6746" y="48342"/>
                </a:lnTo>
                <a:lnTo>
                  <a:pt x="6622" y="48069"/>
                </a:lnTo>
                <a:lnTo>
                  <a:pt x="6522" y="47770"/>
                </a:lnTo>
                <a:lnTo>
                  <a:pt x="6447" y="47496"/>
                </a:lnTo>
                <a:lnTo>
                  <a:pt x="6397" y="47197"/>
                </a:lnTo>
                <a:lnTo>
                  <a:pt x="6348" y="46899"/>
                </a:lnTo>
                <a:lnTo>
                  <a:pt x="6323" y="46600"/>
                </a:lnTo>
                <a:lnTo>
                  <a:pt x="6298" y="46301"/>
                </a:lnTo>
                <a:lnTo>
                  <a:pt x="6298" y="45978"/>
                </a:lnTo>
                <a:lnTo>
                  <a:pt x="6323" y="45679"/>
                </a:lnTo>
                <a:lnTo>
                  <a:pt x="6348" y="45355"/>
                </a:lnTo>
                <a:lnTo>
                  <a:pt x="6397" y="45032"/>
                </a:lnTo>
                <a:lnTo>
                  <a:pt x="6397" y="45032"/>
                </a:lnTo>
                <a:lnTo>
                  <a:pt x="6472" y="44733"/>
                </a:lnTo>
                <a:lnTo>
                  <a:pt x="6572" y="44434"/>
                </a:lnTo>
                <a:lnTo>
                  <a:pt x="6671" y="44135"/>
                </a:lnTo>
                <a:lnTo>
                  <a:pt x="6771" y="43862"/>
                </a:lnTo>
                <a:lnTo>
                  <a:pt x="6920" y="43563"/>
                </a:lnTo>
                <a:lnTo>
                  <a:pt x="7070" y="43314"/>
                </a:lnTo>
                <a:lnTo>
                  <a:pt x="7219" y="43040"/>
                </a:lnTo>
                <a:lnTo>
                  <a:pt x="7393" y="42816"/>
                </a:lnTo>
                <a:lnTo>
                  <a:pt x="7567" y="42567"/>
                </a:lnTo>
                <a:lnTo>
                  <a:pt x="7767" y="42343"/>
                </a:lnTo>
                <a:lnTo>
                  <a:pt x="7966" y="42119"/>
                </a:lnTo>
                <a:lnTo>
                  <a:pt x="8190" y="41920"/>
                </a:lnTo>
                <a:lnTo>
                  <a:pt x="8414" y="41746"/>
                </a:lnTo>
                <a:lnTo>
                  <a:pt x="8638" y="41547"/>
                </a:lnTo>
                <a:lnTo>
                  <a:pt x="8887" y="41397"/>
                </a:lnTo>
                <a:lnTo>
                  <a:pt x="9136" y="41248"/>
                </a:lnTo>
                <a:lnTo>
                  <a:pt x="9385" y="41098"/>
                </a:lnTo>
                <a:lnTo>
                  <a:pt x="9658" y="40974"/>
                </a:lnTo>
                <a:lnTo>
                  <a:pt x="9932" y="40850"/>
                </a:lnTo>
                <a:lnTo>
                  <a:pt x="10206" y="40750"/>
                </a:lnTo>
                <a:lnTo>
                  <a:pt x="10505" y="40675"/>
                </a:lnTo>
                <a:lnTo>
                  <a:pt x="10779" y="40601"/>
                </a:lnTo>
                <a:lnTo>
                  <a:pt x="11077" y="40551"/>
                </a:lnTo>
                <a:lnTo>
                  <a:pt x="11376" y="40501"/>
                </a:lnTo>
                <a:lnTo>
                  <a:pt x="11675" y="40476"/>
                </a:lnTo>
                <a:lnTo>
                  <a:pt x="11974" y="40476"/>
                </a:lnTo>
                <a:lnTo>
                  <a:pt x="12272" y="40476"/>
                </a:lnTo>
                <a:lnTo>
                  <a:pt x="12571" y="40501"/>
                </a:lnTo>
                <a:lnTo>
                  <a:pt x="12895" y="40551"/>
                </a:lnTo>
                <a:lnTo>
                  <a:pt x="13193" y="40601"/>
                </a:lnTo>
                <a:lnTo>
                  <a:pt x="13492" y="40675"/>
                </a:lnTo>
                <a:lnTo>
                  <a:pt x="13791" y="40775"/>
                </a:lnTo>
                <a:lnTo>
                  <a:pt x="13791" y="40775"/>
                </a:lnTo>
                <a:close/>
                <a:moveTo>
                  <a:pt x="11600" y="57453"/>
                </a:moveTo>
                <a:lnTo>
                  <a:pt x="39107" y="55661"/>
                </a:lnTo>
                <a:lnTo>
                  <a:pt x="39107" y="55661"/>
                </a:lnTo>
                <a:lnTo>
                  <a:pt x="39281" y="55661"/>
                </a:lnTo>
                <a:lnTo>
                  <a:pt x="39480" y="55661"/>
                </a:lnTo>
                <a:lnTo>
                  <a:pt x="39654" y="55686"/>
                </a:lnTo>
                <a:lnTo>
                  <a:pt x="39829" y="55736"/>
                </a:lnTo>
                <a:lnTo>
                  <a:pt x="40003" y="55810"/>
                </a:lnTo>
                <a:lnTo>
                  <a:pt x="40177" y="55885"/>
                </a:lnTo>
                <a:lnTo>
                  <a:pt x="40327" y="55960"/>
                </a:lnTo>
                <a:lnTo>
                  <a:pt x="40476" y="56084"/>
                </a:lnTo>
                <a:lnTo>
                  <a:pt x="40625" y="56184"/>
                </a:lnTo>
                <a:lnTo>
                  <a:pt x="40750" y="56308"/>
                </a:lnTo>
                <a:lnTo>
                  <a:pt x="40849" y="56458"/>
                </a:lnTo>
                <a:lnTo>
                  <a:pt x="40974" y="56607"/>
                </a:lnTo>
                <a:lnTo>
                  <a:pt x="41048" y="56781"/>
                </a:lnTo>
                <a:lnTo>
                  <a:pt x="41123" y="56930"/>
                </a:lnTo>
                <a:lnTo>
                  <a:pt x="41198" y="57105"/>
                </a:lnTo>
                <a:lnTo>
                  <a:pt x="41248" y="57304"/>
                </a:lnTo>
                <a:lnTo>
                  <a:pt x="41248" y="57304"/>
                </a:lnTo>
                <a:lnTo>
                  <a:pt x="41273" y="57503"/>
                </a:lnTo>
                <a:lnTo>
                  <a:pt x="41273" y="57677"/>
                </a:lnTo>
                <a:lnTo>
                  <a:pt x="41273" y="57876"/>
                </a:lnTo>
                <a:lnTo>
                  <a:pt x="41248" y="58051"/>
                </a:lnTo>
                <a:lnTo>
                  <a:pt x="41223" y="58225"/>
                </a:lnTo>
                <a:lnTo>
                  <a:pt x="41148" y="58399"/>
                </a:lnTo>
                <a:lnTo>
                  <a:pt x="41098" y="58573"/>
                </a:lnTo>
                <a:lnTo>
                  <a:pt x="40999" y="58723"/>
                </a:lnTo>
                <a:lnTo>
                  <a:pt x="40899" y="58872"/>
                </a:lnTo>
                <a:lnTo>
                  <a:pt x="40800" y="59022"/>
                </a:lnTo>
                <a:lnTo>
                  <a:pt x="40675" y="59146"/>
                </a:lnTo>
                <a:lnTo>
                  <a:pt x="40551" y="59270"/>
                </a:lnTo>
                <a:lnTo>
                  <a:pt x="40401" y="59395"/>
                </a:lnTo>
                <a:lnTo>
                  <a:pt x="40227" y="59494"/>
                </a:lnTo>
                <a:lnTo>
                  <a:pt x="40078" y="59569"/>
                </a:lnTo>
                <a:lnTo>
                  <a:pt x="39879" y="59644"/>
                </a:lnTo>
                <a:lnTo>
                  <a:pt x="13791" y="68506"/>
                </a:lnTo>
                <a:lnTo>
                  <a:pt x="13791" y="68506"/>
                </a:lnTo>
                <a:lnTo>
                  <a:pt x="13492" y="68605"/>
                </a:lnTo>
                <a:lnTo>
                  <a:pt x="13193" y="68680"/>
                </a:lnTo>
                <a:lnTo>
                  <a:pt x="12895" y="68730"/>
                </a:lnTo>
                <a:lnTo>
                  <a:pt x="12571" y="68780"/>
                </a:lnTo>
                <a:lnTo>
                  <a:pt x="12272" y="68804"/>
                </a:lnTo>
                <a:lnTo>
                  <a:pt x="11974" y="68804"/>
                </a:lnTo>
                <a:lnTo>
                  <a:pt x="11675" y="68804"/>
                </a:lnTo>
                <a:lnTo>
                  <a:pt x="11376" y="68780"/>
                </a:lnTo>
                <a:lnTo>
                  <a:pt x="11077" y="68730"/>
                </a:lnTo>
                <a:lnTo>
                  <a:pt x="10779" y="68680"/>
                </a:lnTo>
                <a:lnTo>
                  <a:pt x="10505" y="68605"/>
                </a:lnTo>
                <a:lnTo>
                  <a:pt x="10206" y="68531"/>
                </a:lnTo>
                <a:lnTo>
                  <a:pt x="9932" y="68431"/>
                </a:lnTo>
                <a:lnTo>
                  <a:pt x="9658" y="68307"/>
                </a:lnTo>
                <a:lnTo>
                  <a:pt x="9385" y="68182"/>
                </a:lnTo>
                <a:lnTo>
                  <a:pt x="9136" y="68033"/>
                </a:lnTo>
                <a:lnTo>
                  <a:pt x="8887" y="67883"/>
                </a:lnTo>
                <a:lnTo>
                  <a:pt x="8638" y="67709"/>
                </a:lnTo>
                <a:lnTo>
                  <a:pt x="8414" y="67535"/>
                </a:lnTo>
                <a:lnTo>
                  <a:pt x="8190" y="67361"/>
                </a:lnTo>
                <a:lnTo>
                  <a:pt x="7966" y="67137"/>
                </a:lnTo>
                <a:lnTo>
                  <a:pt x="7767" y="66938"/>
                </a:lnTo>
                <a:lnTo>
                  <a:pt x="7567" y="66713"/>
                </a:lnTo>
                <a:lnTo>
                  <a:pt x="7393" y="66465"/>
                </a:lnTo>
                <a:lnTo>
                  <a:pt x="7219" y="66216"/>
                </a:lnTo>
                <a:lnTo>
                  <a:pt x="7070" y="65967"/>
                </a:lnTo>
                <a:lnTo>
                  <a:pt x="6920" y="65693"/>
                </a:lnTo>
                <a:lnTo>
                  <a:pt x="6771" y="65419"/>
                </a:lnTo>
                <a:lnTo>
                  <a:pt x="6671" y="65145"/>
                </a:lnTo>
                <a:lnTo>
                  <a:pt x="6572" y="64846"/>
                </a:lnTo>
                <a:lnTo>
                  <a:pt x="6472" y="64548"/>
                </a:lnTo>
                <a:lnTo>
                  <a:pt x="6397" y="64224"/>
                </a:lnTo>
                <a:lnTo>
                  <a:pt x="6397" y="64224"/>
                </a:lnTo>
                <a:lnTo>
                  <a:pt x="6348" y="63925"/>
                </a:lnTo>
                <a:lnTo>
                  <a:pt x="6323" y="63602"/>
                </a:lnTo>
                <a:lnTo>
                  <a:pt x="6298" y="63303"/>
                </a:lnTo>
                <a:lnTo>
                  <a:pt x="6298" y="62980"/>
                </a:lnTo>
                <a:lnTo>
                  <a:pt x="6323" y="62681"/>
                </a:lnTo>
                <a:lnTo>
                  <a:pt x="6348" y="62382"/>
                </a:lnTo>
                <a:lnTo>
                  <a:pt x="6397" y="62083"/>
                </a:lnTo>
                <a:lnTo>
                  <a:pt x="6447" y="61785"/>
                </a:lnTo>
                <a:lnTo>
                  <a:pt x="6522" y="61511"/>
                </a:lnTo>
                <a:lnTo>
                  <a:pt x="6622" y="61212"/>
                </a:lnTo>
                <a:lnTo>
                  <a:pt x="6746" y="60938"/>
                </a:lnTo>
                <a:lnTo>
                  <a:pt x="6846" y="60664"/>
                </a:lnTo>
                <a:lnTo>
                  <a:pt x="6995" y="60416"/>
                </a:lnTo>
                <a:lnTo>
                  <a:pt x="7144" y="60142"/>
                </a:lnTo>
                <a:lnTo>
                  <a:pt x="7294" y="59918"/>
                </a:lnTo>
                <a:lnTo>
                  <a:pt x="7468" y="59669"/>
                </a:lnTo>
                <a:lnTo>
                  <a:pt x="7667" y="59445"/>
                </a:lnTo>
                <a:lnTo>
                  <a:pt x="7841" y="59221"/>
                </a:lnTo>
                <a:lnTo>
                  <a:pt x="8065" y="59022"/>
                </a:lnTo>
                <a:lnTo>
                  <a:pt x="8289" y="58822"/>
                </a:lnTo>
                <a:lnTo>
                  <a:pt x="8513" y="58623"/>
                </a:lnTo>
                <a:lnTo>
                  <a:pt x="8737" y="58449"/>
                </a:lnTo>
                <a:lnTo>
                  <a:pt x="8986" y="58300"/>
                </a:lnTo>
                <a:lnTo>
                  <a:pt x="9260" y="58150"/>
                </a:lnTo>
                <a:lnTo>
                  <a:pt x="9509" y="58001"/>
                </a:lnTo>
                <a:lnTo>
                  <a:pt x="9808" y="57876"/>
                </a:lnTo>
                <a:lnTo>
                  <a:pt x="10082" y="57777"/>
                </a:lnTo>
                <a:lnTo>
                  <a:pt x="10380" y="57677"/>
                </a:lnTo>
                <a:lnTo>
                  <a:pt x="10679" y="57603"/>
                </a:lnTo>
                <a:lnTo>
                  <a:pt x="10978" y="57528"/>
                </a:lnTo>
                <a:lnTo>
                  <a:pt x="11277" y="57478"/>
                </a:lnTo>
                <a:lnTo>
                  <a:pt x="11600" y="57453"/>
                </a:lnTo>
                <a:lnTo>
                  <a:pt x="11600" y="57453"/>
                </a:lnTo>
                <a:close/>
                <a:moveTo>
                  <a:pt x="15956" y="73708"/>
                </a:moveTo>
                <a:lnTo>
                  <a:pt x="40675" y="61536"/>
                </a:lnTo>
                <a:lnTo>
                  <a:pt x="40675" y="61536"/>
                </a:lnTo>
                <a:lnTo>
                  <a:pt x="40849" y="61461"/>
                </a:lnTo>
                <a:lnTo>
                  <a:pt x="41024" y="61386"/>
                </a:lnTo>
                <a:lnTo>
                  <a:pt x="41198" y="61337"/>
                </a:lnTo>
                <a:lnTo>
                  <a:pt x="41397" y="61312"/>
                </a:lnTo>
                <a:lnTo>
                  <a:pt x="41571" y="61312"/>
                </a:lnTo>
                <a:lnTo>
                  <a:pt x="41745" y="61312"/>
                </a:lnTo>
                <a:lnTo>
                  <a:pt x="41920" y="61337"/>
                </a:lnTo>
                <a:lnTo>
                  <a:pt x="42094" y="61386"/>
                </a:lnTo>
                <a:lnTo>
                  <a:pt x="42268" y="61436"/>
                </a:lnTo>
                <a:lnTo>
                  <a:pt x="42442" y="61511"/>
                </a:lnTo>
                <a:lnTo>
                  <a:pt x="42617" y="61585"/>
                </a:lnTo>
                <a:lnTo>
                  <a:pt x="42766" y="61685"/>
                </a:lnTo>
                <a:lnTo>
                  <a:pt x="42915" y="61810"/>
                </a:lnTo>
                <a:lnTo>
                  <a:pt x="43040" y="61934"/>
                </a:lnTo>
                <a:lnTo>
                  <a:pt x="43164" y="62083"/>
                </a:lnTo>
                <a:lnTo>
                  <a:pt x="43289" y="62233"/>
                </a:lnTo>
                <a:lnTo>
                  <a:pt x="43289" y="62233"/>
                </a:lnTo>
                <a:lnTo>
                  <a:pt x="43388" y="62382"/>
                </a:lnTo>
                <a:lnTo>
                  <a:pt x="43463" y="62556"/>
                </a:lnTo>
                <a:lnTo>
                  <a:pt x="43538" y="62731"/>
                </a:lnTo>
                <a:lnTo>
                  <a:pt x="43588" y="62905"/>
                </a:lnTo>
                <a:lnTo>
                  <a:pt x="43612" y="63079"/>
                </a:lnTo>
                <a:lnTo>
                  <a:pt x="43612" y="63278"/>
                </a:lnTo>
                <a:lnTo>
                  <a:pt x="43612" y="63452"/>
                </a:lnTo>
                <a:lnTo>
                  <a:pt x="43612" y="63627"/>
                </a:lnTo>
                <a:lnTo>
                  <a:pt x="43588" y="63801"/>
                </a:lnTo>
                <a:lnTo>
                  <a:pt x="43538" y="63975"/>
                </a:lnTo>
                <a:lnTo>
                  <a:pt x="43463" y="64149"/>
                </a:lnTo>
                <a:lnTo>
                  <a:pt x="43388" y="64324"/>
                </a:lnTo>
                <a:lnTo>
                  <a:pt x="43289" y="64473"/>
                </a:lnTo>
                <a:lnTo>
                  <a:pt x="43189" y="64622"/>
                </a:lnTo>
                <a:lnTo>
                  <a:pt x="43065" y="64772"/>
                </a:lnTo>
                <a:lnTo>
                  <a:pt x="42940" y="64896"/>
                </a:lnTo>
                <a:lnTo>
                  <a:pt x="22205" y="83068"/>
                </a:lnTo>
                <a:lnTo>
                  <a:pt x="22205" y="83068"/>
                </a:lnTo>
                <a:lnTo>
                  <a:pt x="21980" y="83267"/>
                </a:lnTo>
                <a:lnTo>
                  <a:pt x="21707" y="83467"/>
                </a:lnTo>
                <a:lnTo>
                  <a:pt x="21458" y="83641"/>
                </a:lnTo>
                <a:lnTo>
                  <a:pt x="21184" y="83790"/>
                </a:lnTo>
                <a:lnTo>
                  <a:pt x="20910" y="83939"/>
                </a:lnTo>
                <a:lnTo>
                  <a:pt x="20636" y="84064"/>
                </a:lnTo>
                <a:lnTo>
                  <a:pt x="20362" y="84164"/>
                </a:lnTo>
                <a:lnTo>
                  <a:pt x="20064" y="84263"/>
                </a:lnTo>
                <a:lnTo>
                  <a:pt x="19790" y="84338"/>
                </a:lnTo>
                <a:lnTo>
                  <a:pt x="19491" y="84388"/>
                </a:lnTo>
                <a:lnTo>
                  <a:pt x="19192" y="84437"/>
                </a:lnTo>
                <a:lnTo>
                  <a:pt x="18894" y="84462"/>
                </a:lnTo>
                <a:lnTo>
                  <a:pt x="18620" y="84487"/>
                </a:lnTo>
                <a:lnTo>
                  <a:pt x="18321" y="84487"/>
                </a:lnTo>
                <a:lnTo>
                  <a:pt x="18022" y="84462"/>
                </a:lnTo>
                <a:lnTo>
                  <a:pt x="17724" y="84437"/>
                </a:lnTo>
                <a:lnTo>
                  <a:pt x="17450" y="84388"/>
                </a:lnTo>
                <a:lnTo>
                  <a:pt x="17151" y="84313"/>
                </a:lnTo>
                <a:lnTo>
                  <a:pt x="16877" y="84238"/>
                </a:lnTo>
                <a:lnTo>
                  <a:pt x="16579" y="84164"/>
                </a:lnTo>
                <a:lnTo>
                  <a:pt x="16305" y="84064"/>
                </a:lnTo>
                <a:lnTo>
                  <a:pt x="16031" y="83939"/>
                </a:lnTo>
                <a:lnTo>
                  <a:pt x="15782" y="83790"/>
                </a:lnTo>
                <a:lnTo>
                  <a:pt x="15508" y="83641"/>
                </a:lnTo>
                <a:lnTo>
                  <a:pt x="15259" y="83491"/>
                </a:lnTo>
                <a:lnTo>
                  <a:pt x="15010" y="83317"/>
                </a:lnTo>
                <a:lnTo>
                  <a:pt x="14786" y="83118"/>
                </a:lnTo>
                <a:lnTo>
                  <a:pt x="14562" y="82919"/>
                </a:lnTo>
                <a:lnTo>
                  <a:pt x="14338" y="82695"/>
                </a:lnTo>
                <a:lnTo>
                  <a:pt x="14139" y="82471"/>
                </a:lnTo>
                <a:lnTo>
                  <a:pt x="13940" y="82222"/>
                </a:lnTo>
                <a:lnTo>
                  <a:pt x="13741" y="81948"/>
                </a:lnTo>
                <a:lnTo>
                  <a:pt x="13741" y="81948"/>
                </a:lnTo>
                <a:lnTo>
                  <a:pt x="13592" y="81699"/>
                </a:lnTo>
                <a:lnTo>
                  <a:pt x="13417" y="81400"/>
                </a:lnTo>
                <a:lnTo>
                  <a:pt x="13293" y="81127"/>
                </a:lnTo>
                <a:lnTo>
                  <a:pt x="13168" y="80853"/>
                </a:lnTo>
                <a:lnTo>
                  <a:pt x="13069" y="80554"/>
                </a:lnTo>
                <a:lnTo>
                  <a:pt x="12994" y="80280"/>
                </a:lnTo>
                <a:lnTo>
                  <a:pt x="12919" y="79981"/>
                </a:lnTo>
                <a:lnTo>
                  <a:pt x="12870" y="79683"/>
                </a:lnTo>
                <a:lnTo>
                  <a:pt x="12820" y="79384"/>
                </a:lnTo>
                <a:lnTo>
                  <a:pt x="12795" y="79085"/>
                </a:lnTo>
                <a:lnTo>
                  <a:pt x="12795" y="78787"/>
                </a:lnTo>
                <a:lnTo>
                  <a:pt x="12795" y="78488"/>
                </a:lnTo>
                <a:lnTo>
                  <a:pt x="12820" y="78214"/>
                </a:lnTo>
                <a:lnTo>
                  <a:pt x="12870" y="77915"/>
                </a:lnTo>
                <a:lnTo>
                  <a:pt x="12919" y="77617"/>
                </a:lnTo>
                <a:lnTo>
                  <a:pt x="12994" y="77343"/>
                </a:lnTo>
                <a:lnTo>
                  <a:pt x="13069" y="77044"/>
                </a:lnTo>
                <a:lnTo>
                  <a:pt x="13168" y="76770"/>
                </a:lnTo>
                <a:lnTo>
                  <a:pt x="13268" y="76496"/>
                </a:lnTo>
                <a:lnTo>
                  <a:pt x="13417" y="76248"/>
                </a:lnTo>
                <a:lnTo>
                  <a:pt x="13542" y="75974"/>
                </a:lnTo>
                <a:lnTo>
                  <a:pt x="13691" y="75725"/>
                </a:lnTo>
                <a:lnTo>
                  <a:pt x="13865" y="75476"/>
                </a:lnTo>
                <a:lnTo>
                  <a:pt x="14040" y="75252"/>
                </a:lnTo>
                <a:lnTo>
                  <a:pt x="14239" y="75003"/>
                </a:lnTo>
                <a:lnTo>
                  <a:pt x="14438" y="74804"/>
                </a:lnTo>
                <a:lnTo>
                  <a:pt x="14662" y="74580"/>
                </a:lnTo>
                <a:lnTo>
                  <a:pt x="14911" y="74381"/>
                </a:lnTo>
                <a:lnTo>
                  <a:pt x="15160" y="74206"/>
                </a:lnTo>
                <a:lnTo>
                  <a:pt x="15409" y="74032"/>
                </a:lnTo>
                <a:lnTo>
                  <a:pt x="15683" y="73858"/>
                </a:lnTo>
                <a:lnTo>
                  <a:pt x="15956" y="73708"/>
                </a:lnTo>
                <a:lnTo>
                  <a:pt x="15956" y="73708"/>
                </a:lnTo>
                <a:close/>
                <a:moveTo>
                  <a:pt x="26212" y="87051"/>
                </a:moveTo>
                <a:lnTo>
                  <a:pt x="44359" y="66340"/>
                </a:lnTo>
                <a:lnTo>
                  <a:pt x="44359" y="66340"/>
                </a:lnTo>
                <a:lnTo>
                  <a:pt x="44509" y="66216"/>
                </a:lnTo>
                <a:lnTo>
                  <a:pt x="44633" y="66091"/>
                </a:lnTo>
                <a:lnTo>
                  <a:pt x="44782" y="65967"/>
                </a:lnTo>
                <a:lnTo>
                  <a:pt x="44957" y="65892"/>
                </a:lnTo>
                <a:lnTo>
                  <a:pt x="45106" y="65817"/>
                </a:lnTo>
                <a:lnTo>
                  <a:pt x="45280" y="65743"/>
                </a:lnTo>
                <a:lnTo>
                  <a:pt x="45455" y="65693"/>
                </a:lnTo>
                <a:lnTo>
                  <a:pt x="45654" y="65668"/>
                </a:lnTo>
                <a:lnTo>
                  <a:pt x="45828" y="65643"/>
                </a:lnTo>
                <a:lnTo>
                  <a:pt x="46002" y="65643"/>
                </a:lnTo>
                <a:lnTo>
                  <a:pt x="46176" y="65668"/>
                </a:lnTo>
                <a:lnTo>
                  <a:pt x="46376" y="65693"/>
                </a:lnTo>
                <a:lnTo>
                  <a:pt x="46550" y="65743"/>
                </a:lnTo>
                <a:lnTo>
                  <a:pt x="46724" y="65817"/>
                </a:lnTo>
                <a:lnTo>
                  <a:pt x="46873" y="65892"/>
                </a:lnTo>
                <a:lnTo>
                  <a:pt x="47048" y="65992"/>
                </a:lnTo>
                <a:lnTo>
                  <a:pt x="47048" y="65992"/>
                </a:lnTo>
                <a:lnTo>
                  <a:pt x="47197" y="66116"/>
                </a:lnTo>
                <a:lnTo>
                  <a:pt x="47346" y="66241"/>
                </a:lnTo>
                <a:lnTo>
                  <a:pt x="47471" y="66365"/>
                </a:lnTo>
                <a:lnTo>
                  <a:pt x="47595" y="66514"/>
                </a:lnTo>
                <a:lnTo>
                  <a:pt x="47670" y="66664"/>
                </a:lnTo>
                <a:lnTo>
                  <a:pt x="47770" y="66838"/>
                </a:lnTo>
                <a:lnTo>
                  <a:pt x="47844" y="66987"/>
                </a:lnTo>
                <a:lnTo>
                  <a:pt x="47894" y="67162"/>
                </a:lnTo>
                <a:lnTo>
                  <a:pt x="47919" y="67336"/>
                </a:lnTo>
                <a:lnTo>
                  <a:pt x="47944" y="67535"/>
                </a:lnTo>
                <a:lnTo>
                  <a:pt x="47969" y="67709"/>
                </a:lnTo>
                <a:lnTo>
                  <a:pt x="47944" y="67883"/>
                </a:lnTo>
                <a:lnTo>
                  <a:pt x="47919" y="68083"/>
                </a:lnTo>
                <a:lnTo>
                  <a:pt x="47894" y="68257"/>
                </a:lnTo>
                <a:lnTo>
                  <a:pt x="47819" y="68431"/>
                </a:lnTo>
                <a:lnTo>
                  <a:pt x="47745" y="68605"/>
                </a:lnTo>
                <a:lnTo>
                  <a:pt x="35572" y="93324"/>
                </a:lnTo>
                <a:lnTo>
                  <a:pt x="35572" y="93324"/>
                </a:lnTo>
                <a:lnTo>
                  <a:pt x="35423" y="93598"/>
                </a:lnTo>
                <a:lnTo>
                  <a:pt x="35248" y="93872"/>
                </a:lnTo>
                <a:lnTo>
                  <a:pt x="35074" y="94121"/>
                </a:lnTo>
                <a:lnTo>
                  <a:pt x="34900" y="94370"/>
                </a:lnTo>
                <a:lnTo>
                  <a:pt x="34701" y="94594"/>
                </a:lnTo>
                <a:lnTo>
                  <a:pt x="34477" y="94818"/>
                </a:lnTo>
                <a:lnTo>
                  <a:pt x="34253" y="95042"/>
                </a:lnTo>
                <a:lnTo>
                  <a:pt x="34029" y="95216"/>
                </a:lnTo>
                <a:lnTo>
                  <a:pt x="33805" y="95415"/>
                </a:lnTo>
                <a:lnTo>
                  <a:pt x="33556" y="95565"/>
                </a:lnTo>
                <a:lnTo>
                  <a:pt x="33307" y="95739"/>
                </a:lnTo>
                <a:lnTo>
                  <a:pt x="33033" y="95863"/>
                </a:lnTo>
                <a:lnTo>
                  <a:pt x="32784" y="95988"/>
                </a:lnTo>
                <a:lnTo>
                  <a:pt x="32510" y="96112"/>
                </a:lnTo>
                <a:lnTo>
                  <a:pt x="32211" y="96212"/>
                </a:lnTo>
                <a:lnTo>
                  <a:pt x="31938" y="96286"/>
                </a:lnTo>
                <a:lnTo>
                  <a:pt x="31664" y="96361"/>
                </a:lnTo>
                <a:lnTo>
                  <a:pt x="31365" y="96411"/>
                </a:lnTo>
                <a:lnTo>
                  <a:pt x="31066" y="96461"/>
                </a:lnTo>
                <a:lnTo>
                  <a:pt x="30768" y="96486"/>
                </a:lnTo>
                <a:lnTo>
                  <a:pt x="30494" y="96486"/>
                </a:lnTo>
                <a:lnTo>
                  <a:pt x="30195" y="96486"/>
                </a:lnTo>
                <a:lnTo>
                  <a:pt x="29896" y="96461"/>
                </a:lnTo>
                <a:lnTo>
                  <a:pt x="29598" y="96411"/>
                </a:lnTo>
                <a:lnTo>
                  <a:pt x="29299" y="96361"/>
                </a:lnTo>
                <a:lnTo>
                  <a:pt x="29000" y="96286"/>
                </a:lnTo>
                <a:lnTo>
                  <a:pt x="28726" y="96212"/>
                </a:lnTo>
                <a:lnTo>
                  <a:pt x="28428" y="96112"/>
                </a:lnTo>
                <a:lnTo>
                  <a:pt x="28154" y="95988"/>
                </a:lnTo>
                <a:lnTo>
                  <a:pt x="27855" y="95838"/>
                </a:lnTo>
                <a:lnTo>
                  <a:pt x="27581" y="95689"/>
                </a:lnTo>
                <a:lnTo>
                  <a:pt x="27308" y="95515"/>
                </a:lnTo>
                <a:lnTo>
                  <a:pt x="27308" y="95515"/>
                </a:lnTo>
                <a:lnTo>
                  <a:pt x="27059" y="95341"/>
                </a:lnTo>
                <a:lnTo>
                  <a:pt x="26810" y="95141"/>
                </a:lnTo>
                <a:lnTo>
                  <a:pt x="26586" y="94942"/>
                </a:lnTo>
                <a:lnTo>
                  <a:pt x="26362" y="94718"/>
                </a:lnTo>
                <a:lnTo>
                  <a:pt x="26162" y="94494"/>
                </a:lnTo>
                <a:lnTo>
                  <a:pt x="25963" y="94270"/>
                </a:lnTo>
                <a:lnTo>
                  <a:pt x="25789" y="94021"/>
                </a:lnTo>
                <a:lnTo>
                  <a:pt x="25615" y="93772"/>
                </a:lnTo>
                <a:lnTo>
                  <a:pt x="25465" y="93498"/>
                </a:lnTo>
                <a:lnTo>
                  <a:pt x="25341" y="93250"/>
                </a:lnTo>
                <a:lnTo>
                  <a:pt x="25217" y="92976"/>
                </a:lnTo>
                <a:lnTo>
                  <a:pt x="25117" y="92702"/>
                </a:lnTo>
                <a:lnTo>
                  <a:pt x="25017" y="92403"/>
                </a:lnTo>
                <a:lnTo>
                  <a:pt x="24943" y="92129"/>
                </a:lnTo>
                <a:lnTo>
                  <a:pt x="24893" y="91831"/>
                </a:lnTo>
                <a:lnTo>
                  <a:pt x="24843" y="91557"/>
                </a:lnTo>
                <a:lnTo>
                  <a:pt x="24818" y="91258"/>
                </a:lnTo>
                <a:lnTo>
                  <a:pt x="24793" y="90959"/>
                </a:lnTo>
                <a:lnTo>
                  <a:pt x="24793" y="90661"/>
                </a:lnTo>
                <a:lnTo>
                  <a:pt x="24818" y="90362"/>
                </a:lnTo>
                <a:lnTo>
                  <a:pt x="24843" y="90088"/>
                </a:lnTo>
                <a:lnTo>
                  <a:pt x="24893" y="89789"/>
                </a:lnTo>
                <a:lnTo>
                  <a:pt x="24943" y="89491"/>
                </a:lnTo>
                <a:lnTo>
                  <a:pt x="25017" y="89192"/>
                </a:lnTo>
                <a:lnTo>
                  <a:pt x="25117" y="88918"/>
                </a:lnTo>
                <a:lnTo>
                  <a:pt x="25217" y="88644"/>
                </a:lnTo>
                <a:lnTo>
                  <a:pt x="25341" y="88370"/>
                </a:lnTo>
                <a:lnTo>
                  <a:pt x="25490" y="88097"/>
                </a:lnTo>
                <a:lnTo>
                  <a:pt x="25640" y="87823"/>
                </a:lnTo>
                <a:lnTo>
                  <a:pt x="25814" y="87549"/>
                </a:lnTo>
                <a:lnTo>
                  <a:pt x="25988" y="87300"/>
                </a:lnTo>
                <a:lnTo>
                  <a:pt x="26212" y="87051"/>
                </a:lnTo>
                <a:lnTo>
                  <a:pt x="26212" y="87051"/>
                </a:lnTo>
                <a:close/>
                <a:moveTo>
                  <a:pt x="40775" y="95465"/>
                </a:moveTo>
                <a:lnTo>
                  <a:pt x="49637" y="69377"/>
                </a:lnTo>
                <a:lnTo>
                  <a:pt x="49637" y="69377"/>
                </a:lnTo>
                <a:lnTo>
                  <a:pt x="49711" y="69203"/>
                </a:lnTo>
                <a:lnTo>
                  <a:pt x="49786" y="69029"/>
                </a:lnTo>
                <a:lnTo>
                  <a:pt x="49885" y="68879"/>
                </a:lnTo>
                <a:lnTo>
                  <a:pt x="49985" y="68730"/>
                </a:lnTo>
                <a:lnTo>
                  <a:pt x="50110" y="68605"/>
                </a:lnTo>
                <a:lnTo>
                  <a:pt x="50259" y="68481"/>
                </a:lnTo>
                <a:lnTo>
                  <a:pt x="50383" y="68356"/>
                </a:lnTo>
                <a:lnTo>
                  <a:pt x="50558" y="68282"/>
                </a:lnTo>
                <a:lnTo>
                  <a:pt x="50707" y="68182"/>
                </a:lnTo>
                <a:lnTo>
                  <a:pt x="50881" y="68107"/>
                </a:lnTo>
                <a:lnTo>
                  <a:pt x="51055" y="68058"/>
                </a:lnTo>
                <a:lnTo>
                  <a:pt x="51230" y="68033"/>
                </a:lnTo>
                <a:lnTo>
                  <a:pt x="51404" y="68008"/>
                </a:lnTo>
                <a:lnTo>
                  <a:pt x="51603" y="67983"/>
                </a:lnTo>
                <a:lnTo>
                  <a:pt x="51777" y="68008"/>
                </a:lnTo>
                <a:lnTo>
                  <a:pt x="51976" y="68033"/>
                </a:lnTo>
                <a:lnTo>
                  <a:pt x="51976" y="68033"/>
                </a:lnTo>
                <a:lnTo>
                  <a:pt x="52151" y="68083"/>
                </a:lnTo>
                <a:lnTo>
                  <a:pt x="52325" y="68132"/>
                </a:lnTo>
                <a:lnTo>
                  <a:pt x="52499" y="68207"/>
                </a:lnTo>
                <a:lnTo>
                  <a:pt x="52673" y="68307"/>
                </a:lnTo>
                <a:lnTo>
                  <a:pt x="52823" y="68406"/>
                </a:lnTo>
                <a:lnTo>
                  <a:pt x="52947" y="68531"/>
                </a:lnTo>
                <a:lnTo>
                  <a:pt x="53072" y="68655"/>
                </a:lnTo>
                <a:lnTo>
                  <a:pt x="53196" y="68804"/>
                </a:lnTo>
                <a:lnTo>
                  <a:pt x="53296" y="68954"/>
                </a:lnTo>
                <a:lnTo>
                  <a:pt x="53395" y="69103"/>
                </a:lnTo>
                <a:lnTo>
                  <a:pt x="53470" y="69277"/>
                </a:lnTo>
                <a:lnTo>
                  <a:pt x="53545" y="69427"/>
                </a:lnTo>
                <a:lnTo>
                  <a:pt x="53570" y="69626"/>
                </a:lnTo>
                <a:lnTo>
                  <a:pt x="53619" y="69800"/>
                </a:lnTo>
                <a:lnTo>
                  <a:pt x="53619" y="69999"/>
                </a:lnTo>
                <a:lnTo>
                  <a:pt x="53619" y="70174"/>
                </a:lnTo>
                <a:lnTo>
                  <a:pt x="51827" y="97680"/>
                </a:lnTo>
                <a:lnTo>
                  <a:pt x="51827" y="97680"/>
                </a:lnTo>
                <a:lnTo>
                  <a:pt x="51777" y="97979"/>
                </a:lnTo>
                <a:lnTo>
                  <a:pt x="51752" y="98303"/>
                </a:lnTo>
                <a:lnTo>
                  <a:pt x="51678" y="98602"/>
                </a:lnTo>
                <a:lnTo>
                  <a:pt x="51603" y="98900"/>
                </a:lnTo>
                <a:lnTo>
                  <a:pt x="51504" y="99199"/>
                </a:lnTo>
                <a:lnTo>
                  <a:pt x="51404" y="99473"/>
                </a:lnTo>
                <a:lnTo>
                  <a:pt x="51279" y="99747"/>
                </a:lnTo>
                <a:lnTo>
                  <a:pt x="51130" y="100020"/>
                </a:lnTo>
                <a:lnTo>
                  <a:pt x="50981" y="100269"/>
                </a:lnTo>
                <a:lnTo>
                  <a:pt x="50831" y="100518"/>
                </a:lnTo>
                <a:lnTo>
                  <a:pt x="50657" y="100767"/>
                </a:lnTo>
                <a:lnTo>
                  <a:pt x="50458" y="100991"/>
                </a:lnTo>
                <a:lnTo>
                  <a:pt x="50259" y="101215"/>
                </a:lnTo>
                <a:lnTo>
                  <a:pt x="50060" y="101414"/>
                </a:lnTo>
                <a:lnTo>
                  <a:pt x="49836" y="101614"/>
                </a:lnTo>
                <a:lnTo>
                  <a:pt x="49612" y="101813"/>
                </a:lnTo>
                <a:lnTo>
                  <a:pt x="49363" y="101987"/>
                </a:lnTo>
                <a:lnTo>
                  <a:pt x="49114" y="102136"/>
                </a:lnTo>
                <a:lnTo>
                  <a:pt x="48865" y="102286"/>
                </a:lnTo>
                <a:lnTo>
                  <a:pt x="48616" y="102410"/>
                </a:lnTo>
                <a:lnTo>
                  <a:pt x="48342" y="102535"/>
                </a:lnTo>
                <a:lnTo>
                  <a:pt x="48068" y="102659"/>
                </a:lnTo>
                <a:lnTo>
                  <a:pt x="47770" y="102734"/>
                </a:lnTo>
                <a:lnTo>
                  <a:pt x="47496" y="102808"/>
                </a:lnTo>
                <a:lnTo>
                  <a:pt x="47197" y="102883"/>
                </a:lnTo>
                <a:lnTo>
                  <a:pt x="46898" y="102933"/>
                </a:lnTo>
                <a:lnTo>
                  <a:pt x="46600" y="102958"/>
                </a:lnTo>
                <a:lnTo>
                  <a:pt x="46301" y="102983"/>
                </a:lnTo>
                <a:lnTo>
                  <a:pt x="45977" y="102983"/>
                </a:lnTo>
                <a:lnTo>
                  <a:pt x="45679" y="102958"/>
                </a:lnTo>
                <a:lnTo>
                  <a:pt x="45355" y="102933"/>
                </a:lnTo>
                <a:lnTo>
                  <a:pt x="45056" y="102858"/>
                </a:lnTo>
                <a:lnTo>
                  <a:pt x="45056" y="102858"/>
                </a:lnTo>
                <a:lnTo>
                  <a:pt x="44733" y="102808"/>
                </a:lnTo>
                <a:lnTo>
                  <a:pt x="44434" y="102709"/>
                </a:lnTo>
                <a:lnTo>
                  <a:pt x="44135" y="102609"/>
                </a:lnTo>
                <a:lnTo>
                  <a:pt x="43861" y="102485"/>
                </a:lnTo>
                <a:lnTo>
                  <a:pt x="43588" y="102360"/>
                </a:lnTo>
                <a:lnTo>
                  <a:pt x="43314" y="102211"/>
                </a:lnTo>
                <a:lnTo>
                  <a:pt x="43040" y="102062"/>
                </a:lnTo>
                <a:lnTo>
                  <a:pt x="42816" y="101887"/>
                </a:lnTo>
                <a:lnTo>
                  <a:pt x="42567" y="101713"/>
                </a:lnTo>
                <a:lnTo>
                  <a:pt x="42343" y="101514"/>
                </a:lnTo>
                <a:lnTo>
                  <a:pt x="42119" y="101315"/>
                </a:lnTo>
                <a:lnTo>
                  <a:pt x="41920" y="101091"/>
                </a:lnTo>
                <a:lnTo>
                  <a:pt x="41745" y="100867"/>
                </a:lnTo>
                <a:lnTo>
                  <a:pt x="41546" y="100643"/>
                </a:lnTo>
                <a:lnTo>
                  <a:pt x="41397" y="100394"/>
                </a:lnTo>
                <a:lnTo>
                  <a:pt x="41248" y="100145"/>
                </a:lnTo>
                <a:lnTo>
                  <a:pt x="41098" y="99871"/>
                </a:lnTo>
                <a:lnTo>
                  <a:pt x="40974" y="99622"/>
                </a:lnTo>
                <a:lnTo>
                  <a:pt x="40849" y="99348"/>
                </a:lnTo>
                <a:lnTo>
                  <a:pt x="40750" y="99074"/>
                </a:lnTo>
                <a:lnTo>
                  <a:pt x="40675" y="98776"/>
                </a:lnTo>
                <a:lnTo>
                  <a:pt x="40600" y="98502"/>
                </a:lnTo>
                <a:lnTo>
                  <a:pt x="40551" y="98203"/>
                </a:lnTo>
                <a:lnTo>
                  <a:pt x="40501" y="97905"/>
                </a:lnTo>
                <a:lnTo>
                  <a:pt x="40476" y="97606"/>
                </a:lnTo>
                <a:lnTo>
                  <a:pt x="40476" y="97307"/>
                </a:lnTo>
                <a:lnTo>
                  <a:pt x="40476" y="97008"/>
                </a:lnTo>
                <a:lnTo>
                  <a:pt x="40501" y="96710"/>
                </a:lnTo>
                <a:lnTo>
                  <a:pt x="40551" y="96386"/>
                </a:lnTo>
                <a:lnTo>
                  <a:pt x="40600" y="96087"/>
                </a:lnTo>
                <a:lnTo>
                  <a:pt x="40675" y="95789"/>
                </a:lnTo>
                <a:lnTo>
                  <a:pt x="40775" y="95465"/>
                </a:lnTo>
                <a:lnTo>
                  <a:pt x="40775" y="95465"/>
                </a:lnTo>
                <a:close/>
                <a:moveTo>
                  <a:pt x="57453" y="97680"/>
                </a:moveTo>
                <a:lnTo>
                  <a:pt x="55661" y="70174"/>
                </a:lnTo>
                <a:lnTo>
                  <a:pt x="55661" y="70174"/>
                </a:lnTo>
                <a:lnTo>
                  <a:pt x="55661" y="69999"/>
                </a:lnTo>
                <a:lnTo>
                  <a:pt x="55661" y="69800"/>
                </a:lnTo>
                <a:lnTo>
                  <a:pt x="55686" y="69626"/>
                </a:lnTo>
                <a:lnTo>
                  <a:pt x="55735" y="69452"/>
                </a:lnTo>
                <a:lnTo>
                  <a:pt x="55810" y="69277"/>
                </a:lnTo>
                <a:lnTo>
                  <a:pt x="55885" y="69103"/>
                </a:lnTo>
                <a:lnTo>
                  <a:pt x="55984" y="68954"/>
                </a:lnTo>
                <a:lnTo>
                  <a:pt x="56084" y="68804"/>
                </a:lnTo>
                <a:lnTo>
                  <a:pt x="56183" y="68655"/>
                </a:lnTo>
                <a:lnTo>
                  <a:pt x="56333" y="68531"/>
                </a:lnTo>
                <a:lnTo>
                  <a:pt x="56457" y="68406"/>
                </a:lnTo>
                <a:lnTo>
                  <a:pt x="56607" y="68307"/>
                </a:lnTo>
                <a:lnTo>
                  <a:pt x="56781" y="68207"/>
                </a:lnTo>
                <a:lnTo>
                  <a:pt x="56930" y="68132"/>
                </a:lnTo>
                <a:lnTo>
                  <a:pt x="57129" y="68083"/>
                </a:lnTo>
                <a:lnTo>
                  <a:pt x="57304" y="68033"/>
                </a:lnTo>
                <a:lnTo>
                  <a:pt x="57304" y="68033"/>
                </a:lnTo>
                <a:lnTo>
                  <a:pt x="57503" y="68008"/>
                </a:lnTo>
                <a:lnTo>
                  <a:pt x="57677" y="67983"/>
                </a:lnTo>
                <a:lnTo>
                  <a:pt x="57876" y="68008"/>
                </a:lnTo>
                <a:lnTo>
                  <a:pt x="58050" y="68033"/>
                </a:lnTo>
                <a:lnTo>
                  <a:pt x="58225" y="68058"/>
                </a:lnTo>
                <a:lnTo>
                  <a:pt x="58399" y="68107"/>
                </a:lnTo>
                <a:lnTo>
                  <a:pt x="58573" y="68182"/>
                </a:lnTo>
                <a:lnTo>
                  <a:pt x="58722" y="68282"/>
                </a:lnTo>
                <a:lnTo>
                  <a:pt x="58872" y="68356"/>
                </a:lnTo>
                <a:lnTo>
                  <a:pt x="59021" y="68481"/>
                </a:lnTo>
                <a:lnTo>
                  <a:pt x="59171" y="68605"/>
                </a:lnTo>
                <a:lnTo>
                  <a:pt x="59270" y="68730"/>
                </a:lnTo>
                <a:lnTo>
                  <a:pt x="59395" y="68879"/>
                </a:lnTo>
                <a:lnTo>
                  <a:pt x="59494" y="69029"/>
                </a:lnTo>
                <a:lnTo>
                  <a:pt x="59569" y="69203"/>
                </a:lnTo>
                <a:lnTo>
                  <a:pt x="59644" y="69377"/>
                </a:lnTo>
                <a:lnTo>
                  <a:pt x="68505" y="95465"/>
                </a:lnTo>
                <a:lnTo>
                  <a:pt x="68505" y="95465"/>
                </a:lnTo>
                <a:lnTo>
                  <a:pt x="68605" y="95789"/>
                </a:lnTo>
                <a:lnTo>
                  <a:pt x="68680" y="96087"/>
                </a:lnTo>
                <a:lnTo>
                  <a:pt x="68729" y="96386"/>
                </a:lnTo>
                <a:lnTo>
                  <a:pt x="68779" y="96710"/>
                </a:lnTo>
                <a:lnTo>
                  <a:pt x="68804" y="97008"/>
                </a:lnTo>
                <a:lnTo>
                  <a:pt x="68804" y="97307"/>
                </a:lnTo>
                <a:lnTo>
                  <a:pt x="68804" y="97606"/>
                </a:lnTo>
                <a:lnTo>
                  <a:pt x="68779" y="97905"/>
                </a:lnTo>
                <a:lnTo>
                  <a:pt x="68729" y="98203"/>
                </a:lnTo>
                <a:lnTo>
                  <a:pt x="68680" y="98502"/>
                </a:lnTo>
                <a:lnTo>
                  <a:pt x="68605" y="98776"/>
                </a:lnTo>
                <a:lnTo>
                  <a:pt x="68530" y="99074"/>
                </a:lnTo>
                <a:lnTo>
                  <a:pt x="68431" y="99348"/>
                </a:lnTo>
                <a:lnTo>
                  <a:pt x="68306" y="99622"/>
                </a:lnTo>
                <a:lnTo>
                  <a:pt x="68182" y="99871"/>
                </a:lnTo>
                <a:lnTo>
                  <a:pt x="68032" y="100145"/>
                </a:lnTo>
                <a:lnTo>
                  <a:pt x="67883" y="100394"/>
                </a:lnTo>
                <a:lnTo>
                  <a:pt x="67709" y="100643"/>
                </a:lnTo>
                <a:lnTo>
                  <a:pt x="67535" y="100867"/>
                </a:lnTo>
                <a:lnTo>
                  <a:pt x="67360" y="101091"/>
                </a:lnTo>
                <a:lnTo>
                  <a:pt x="67136" y="101315"/>
                </a:lnTo>
                <a:lnTo>
                  <a:pt x="66937" y="101514"/>
                </a:lnTo>
                <a:lnTo>
                  <a:pt x="66713" y="101713"/>
                </a:lnTo>
                <a:lnTo>
                  <a:pt x="66464" y="101887"/>
                </a:lnTo>
                <a:lnTo>
                  <a:pt x="66215" y="102062"/>
                </a:lnTo>
                <a:lnTo>
                  <a:pt x="65966" y="102211"/>
                </a:lnTo>
                <a:lnTo>
                  <a:pt x="65692" y="102360"/>
                </a:lnTo>
                <a:lnTo>
                  <a:pt x="65419" y="102485"/>
                </a:lnTo>
                <a:lnTo>
                  <a:pt x="65145" y="102609"/>
                </a:lnTo>
                <a:lnTo>
                  <a:pt x="64846" y="102709"/>
                </a:lnTo>
                <a:lnTo>
                  <a:pt x="64547" y="102808"/>
                </a:lnTo>
                <a:lnTo>
                  <a:pt x="64224" y="102858"/>
                </a:lnTo>
                <a:lnTo>
                  <a:pt x="64224" y="102858"/>
                </a:lnTo>
                <a:lnTo>
                  <a:pt x="63925" y="102933"/>
                </a:lnTo>
                <a:lnTo>
                  <a:pt x="63601" y="102958"/>
                </a:lnTo>
                <a:lnTo>
                  <a:pt x="63303" y="102983"/>
                </a:lnTo>
                <a:lnTo>
                  <a:pt x="62979" y="102983"/>
                </a:lnTo>
                <a:lnTo>
                  <a:pt x="62680" y="102958"/>
                </a:lnTo>
                <a:lnTo>
                  <a:pt x="62382" y="102933"/>
                </a:lnTo>
                <a:lnTo>
                  <a:pt x="62083" y="102883"/>
                </a:lnTo>
                <a:lnTo>
                  <a:pt x="61784" y="102808"/>
                </a:lnTo>
                <a:lnTo>
                  <a:pt x="61510" y="102734"/>
                </a:lnTo>
                <a:lnTo>
                  <a:pt x="61212" y="102659"/>
                </a:lnTo>
                <a:lnTo>
                  <a:pt x="60938" y="102535"/>
                </a:lnTo>
                <a:lnTo>
                  <a:pt x="60664" y="102410"/>
                </a:lnTo>
                <a:lnTo>
                  <a:pt x="60415" y="102286"/>
                </a:lnTo>
                <a:lnTo>
                  <a:pt x="60166" y="102136"/>
                </a:lnTo>
                <a:lnTo>
                  <a:pt x="59917" y="101987"/>
                </a:lnTo>
                <a:lnTo>
                  <a:pt x="59668" y="101813"/>
                </a:lnTo>
                <a:lnTo>
                  <a:pt x="59444" y="101614"/>
                </a:lnTo>
                <a:lnTo>
                  <a:pt x="59220" y="101414"/>
                </a:lnTo>
                <a:lnTo>
                  <a:pt x="59021" y="101215"/>
                </a:lnTo>
                <a:lnTo>
                  <a:pt x="58822" y="100991"/>
                </a:lnTo>
                <a:lnTo>
                  <a:pt x="58623" y="100767"/>
                </a:lnTo>
                <a:lnTo>
                  <a:pt x="58449" y="100518"/>
                </a:lnTo>
                <a:lnTo>
                  <a:pt x="58299" y="100269"/>
                </a:lnTo>
                <a:lnTo>
                  <a:pt x="58150" y="100020"/>
                </a:lnTo>
                <a:lnTo>
                  <a:pt x="58001" y="99747"/>
                </a:lnTo>
                <a:lnTo>
                  <a:pt x="57876" y="99473"/>
                </a:lnTo>
                <a:lnTo>
                  <a:pt x="57777" y="99199"/>
                </a:lnTo>
                <a:lnTo>
                  <a:pt x="57677" y="98900"/>
                </a:lnTo>
                <a:lnTo>
                  <a:pt x="57602" y="98602"/>
                </a:lnTo>
                <a:lnTo>
                  <a:pt x="57528" y="98303"/>
                </a:lnTo>
                <a:lnTo>
                  <a:pt x="57478" y="97979"/>
                </a:lnTo>
                <a:lnTo>
                  <a:pt x="57453" y="97680"/>
                </a:lnTo>
                <a:lnTo>
                  <a:pt x="57453" y="97680"/>
                </a:lnTo>
                <a:close/>
                <a:moveTo>
                  <a:pt x="73708" y="93324"/>
                </a:moveTo>
                <a:lnTo>
                  <a:pt x="61535" y="68605"/>
                </a:lnTo>
                <a:lnTo>
                  <a:pt x="61535" y="68605"/>
                </a:lnTo>
                <a:lnTo>
                  <a:pt x="61461" y="68431"/>
                </a:lnTo>
                <a:lnTo>
                  <a:pt x="61386" y="68257"/>
                </a:lnTo>
                <a:lnTo>
                  <a:pt x="61361" y="68083"/>
                </a:lnTo>
                <a:lnTo>
                  <a:pt x="61336" y="67883"/>
                </a:lnTo>
                <a:lnTo>
                  <a:pt x="61311" y="67709"/>
                </a:lnTo>
                <a:lnTo>
                  <a:pt x="61311" y="67535"/>
                </a:lnTo>
                <a:lnTo>
                  <a:pt x="61336" y="67336"/>
                </a:lnTo>
                <a:lnTo>
                  <a:pt x="61386" y="67162"/>
                </a:lnTo>
                <a:lnTo>
                  <a:pt x="61436" y="66987"/>
                </a:lnTo>
                <a:lnTo>
                  <a:pt x="61510" y="66838"/>
                </a:lnTo>
                <a:lnTo>
                  <a:pt x="61585" y="66664"/>
                </a:lnTo>
                <a:lnTo>
                  <a:pt x="61685" y="66514"/>
                </a:lnTo>
                <a:lnTo>
                  <a:pt x="61809" y="66365"/>
                </a:lnTo>
                <a:lnTo>
                  <a:pt x="61934" y="66241"/>
                </a:lnTo>
                <a:lnTo>
                  <a:pt x="62083" y="66116"/>
                </a:lnTo>
                <a:lnTo>
                  <a:pt x="62232" y="65992"/>
                </a:lnTo>
                <a:lnTo>
                  <a:pt x="62232" y="65992"/>
                </a:lnTo>
                <a:lnTo>
                  <a:pt x="62382" y="65892"/>
                </a:lnTo>
                <a:lnTo>
                  <a:pt x="62556" y="65817"/>
                </a:lnTo>
                <a:lnTo>
                  <a:pt x="62730" y="65743"/>
                </a:lnTo>
                <a:lnTo>
                  <a:pt x="62904" y="65693"/>
                </a:lnTo>
                <a:lnTo>
                  <a:pt x="63079" y="65668"/>
                </a:lnTo>
                <a:lnTo>
                  <a:pt x="63278" y="65643"/>
                </a:lnTo>
                <a:lnTo>
                  <a:pt x="63452" y="65643"/>
                </a:lnTo>
                <a:lnTo>
                  <a:pt x="63626" y="65668"/>
                </a:lnTo>
                <a:lnTo>
                  <a:pt x="63801" y="65693"/>
                </a:lnTo>
                <a:lnTo>
                  <a:pt x="63975" y="65743"/>
                </a:lnTo>
                <a:lnTo>
                  <a:pt x="64149" y="65817"/>
                </a:lnTo>
                <a:lnTo>
                  <a:pt x="64323" y="65892"/>
                </a:lnTo>
                <a:lnTo>
                  <a:pt x="64473" y="65967"/>
                </a:lnTo>
                <a:lnTo>
                  <a:pt x="64622" y="66091"/>
                </a:lnTo>
                <a:lnTo>
                  <a:pt x="64771" y="66216"/>
                </a:lnTo>
                <a:lnTo>
                  <a:pt x="64896" y="66340"/>
                </a:lnTo>
                <a:lnTo>
                  <a:pt x="83068" y="87051"/>
                </a:lnTo>
                <a:lnTo>
                  <a:pt x="83068" y="87051"/>
                </a:lnTo>
                <a:lnTo>
                  <a:pt x="83267" y="87300"/>
                </a:lnTo>
                <a:lnTo>
                  <a:pt x="83466" y="87549"/>
                </a:lnTo>
                <a:lnTo>
                  <a:pt x="83640" y="87823"/>
                </a:lnTo>
                <a:lnTo>
                  <a:pt x="83790" y="88097"/>
                </a:lnTo>
                <a:lnTo>
                  <a:pt x="83939" y="88370"/>
                </a:lnTo>
                <a:lnTo>
                  <a:pt x="84063" y="88644"/>
                </a:lnTo>
                <a:lnTo>
                  <a:pt x="84163" y="88918"/>
                </a:lnTo>
                <a:lnTo>
                  <a:pt x="84263" y="89192"/>
                </a:lnTo>
                <a:lnTo>
                  <a:pt x="84337" y="89491"/>
                </a:lnTo>
                <a:lnTo>
                  <a:pt x="84387" y="89789"/>
                </a:lnTo>
                <a:lnTo>
                  <a:pt x="84437" y="90088"/>
                </a:lnTo>
                <a:lnTo>
                  <a:pt x="84462" y="90362"/>
                </a:lnTo>
                <a:lnTo>
                  <a:pt x="84487" y="90661"/>
                </a:lnTo>
                <a:lnTo>
                  <a:pt x="84487" y="90959"/>
                </a:lnTo>
                <a:lnTo>
                  <a:pt x="84462" y="91258"/>
                </a:lnTo>
                <a:lnTo>
                  <a:pt x="84437" y="91557"/>
                </a:lnTo>
                <a:lnTo>
                  <a:pt x="84387" y="91831"/>
                </a:lnTo>
                <a:lnTo>
                  <a:pt x="84337" y="92129"/>
                </a:lnTo>
                <a:lnTo>
                  <a:pt x="84238" y="92403"/>
                </a:lnTo>
                <a:lnTo>
                  <a:pt x="84163" y="92702"/>
                </a:lnTo>
                <a:lnTo>
                  <a:pt x="84063" y="92976"/>
                </a:lnTo>
                <a:lnTo>
                  <a:pt x="83939" y="93250"/>
                </a:lnTo>
                <a:lnTo>
                  <a:pt x="83790" y="93498"/>
                </a:lnTo>
                <a:lnTo>
                  <a:pt x="83665" y="93772"/>
                </a:lnTo>
                <a:lnTo>
                  <a:pt x="83491" y="94021"/>
                </a:lnTo>
                <a:lnTo>
                  <a:pt x="83317" y="94270"/>
                </a:lnTo>
                <a:lnTo>
                  <a:pt x="83118" y="94494"/>
                </a:lnTo>
                <a:lnTo>
                  <a:pt x="82918" y="94718"/>
                </a:lnTo>
                <a:lnTo>
                  <a:pt x="82694" y="94942"/>
                </a:lnTo>
                <a:lnTo>
                  <a:pt x="82470" y="95141"/>
                </a:lnTo>
                <a:lnTo>
                  <a:pt x="82221" y="95341"/>
                </a:lnTo>
                <a:lnTo>
                  <a:pt x="81948" y="95515"/>
                </a:lnTo>
                <a:lnTo>
                  <a:pt x="81948" y="95515"/>
                </a:lnTo>
                <a:lnTo>
                  <a:pt x="81699" y="95689"/>
                </a:lnTo>
                <a:lnTo>
                  <a:pt x="81425" y="95838"/>
                </a:lnTo>
                <a:lnTo>
                  <a:pt x="81126" y="95988"/>
                </a:lnTo>
                <a:lnTo>
                  <a:pt x="80852" y="96112"/>
                </a:lnTo>
                <a:lnTo>
                  <a:pt x="80554" y="96212"/>
                </a:lnTo>
                <a:lnTo>
                  <a:pt x="80280" y="96286"/>
                </a:lnTo>
                <a:lnTo>
                  <a:pt x="79981" y="96361"/>
                </a:lnTo>
                <a:lnTo>
                  <a:pt x="79682" y="96411"/>
                </a:lnTo>
                <a:lnTo>
                  <a:pt x="79384" y="96461"/>
                </a:lnTo>
                <a:lnTo>
                  <a:pt x="79085" y="96486"/>
                </a:lnTo>
                <a:lnTo>
                  <a:pt x="78786" y="96486"/>
                </a:lnTo>
                <a:lnTo>
                  <a:pt x="78487" y="96486"/>
                </a:lnTo>
                <a:lnTo>
                  <a:pt x="78214" y="96461"/>
                </a:lnTo>
                <a:lnTo>
                  <a:pt x="77915" y="96411"/>
                </a:lnTo>
                <a:lnTo>
                  <a:pt x="77616" y="96361"/>
                </a:lnTo>
                <a:lnTo>
                  <a:pt x="77342" y="96286"/>
                </a:lnTo>
                <a:lnTo>
                  <a:pt x="77044" y="96212"/>
                </a:lnTo>
                <a:lnTo>
                  <a:pt x="76770" y="96112"/>
                </a:lnTo>
                <a:lnTo>
                  <a:pt x="76496" y="95988"/>
                </a:lnTo>
                <a:lnTo>
                  <a:pt x="76247" y="95863"/>
                </a:lnTo>
                <a:lnTo>
                  <a:pt x="75973" y="95739"/>
                </a:lnTo>
                <a:lnTo>
                  <a:pt x="75724" y="95565"/>
                </a:lnTo>
                <a:lnTo>
                  <a:pt x="75475" y="95415"/>
                </a:lnTo>
                <a:lnTo>
                  <a:pt x="75251" y="95216"/>
                </a:lnTo>
                <a:lnTo>
                  <a:pt x="75002" y="95042"/>
                </a:lnTo>
                <a:lnTo>
                  <a:pt x="74803" y="94818"/>
                </a:lnTo>
                <a:lnTo>
                  <a:pt x="74579" y="94594"/>
                </a:lnTo>
                <a:lnTo>
                  <a:pt x="74380" y="94370"/>
                </a:lnTo>
                <a:lnTo>
                  <a:pt x="74206" y="94121"/>
                </a:lnTo>
                <a:lnTo>
                  <a:pt x="74032" y="93872"/>
                </a:lnTo>
                <a:lnTo>
                  <a:pt x="73857" y="93598"/>
                </a:lnTo>
                <a:lnTo>
                  <a:pt x="73708" y="93324"/>
                </a:lnTo>
                <a:lnTo>
                  <a:pt x="73708" y="93324"/>
                </a:lnTo>
                <a:close/>
                <a:moveTo>
                  <a:pt x="87051" y="83068"/>
                </a:moveTo>
                <a:lnTo>
                  <a:pt x="66340" y="64896"/>
                </a:lnTo>
                <a:lnTo>
                  <a:pt x="66340" y="64896"/>
                </a:lnTo>
                <a:lnTo>
                  <a:pt x="66215" y="64772"/>
                </a:lnTo>
                <a:lnTo>
                  <a:pt x="66091" y="64622"/>
                </a:lnTo>
                <a:lnTo>
                  <a:pt x="65991" y="64473"/>
                </a:lnTo>
                <a:lnTo>
                  <a:pt x="65892" y="64324"/>
                </a:lnTo>
                <a:lnTo>
                  <a:pt x="65817" y="64149"/>
                </a:lnTo>
                <a:lnTo>
                  <a:pt x="65742" y="63975"/>
                </a:lnTo>
                <a:lnTo>
                  <a:pt x="65692" y="63801"/>
                </a:lnTo>
                <a:lnTo>
                  <a:pt x="65668" y="63627"/>
                </a:lnTo>
                <a:lnTo>
                  <a:pt x="65643" y="63452"/>
                </a:lnTo>
                <a:lnTo>
                  <a:pt x="65643" y="63278"/>
                </a:lnTo>
                <a:lnTo>
                  <a:pt x="65668" y="63079"/>
                </a:lnTo>
                <a:lnTo>
                  <a:pt x="65692" y="62905"/>
                </a:lnTo>
                <a:lnTo>
                  <a:pt x="65742" y="62731"/>
                </a:lnTo>
                <a:lnTo>
                  <a:pt x="65817" y="62556"/>
                </a:lnTo>
                <a:lnTo>
                  <a:pt x="65892" y="62382"/>
                </a:lnTo>
                <a:lnTo>
                  <a:pt x="65991" y="62233"/>
                </a:lnTo>
                <a:lnTo>
                  <a:pt x="65991" y="62233"/>
                </a:lnTo>
                <a:lnTo>
                  <a:pt x="66116" y="62083"/>
                </a:lnTo>
                <a:lnTo>
                  <a:pt x="66240" y="61934"/>
                </a:lnTo>
                <a:lnTo>
                  <a:pt x="66365" y="61810"/>
                </a:lnTo>
                <a:lnTo>
                  <a:pt x="66514" y="61685"/>
                </a:lnTo>
                <a:lnTo>
                  <a:pt x="66663" y="61585"/>
                </a:lnTo>
                <a:lnTo>
                  <a:pt x="66838" y="61511"/>
                </a:lnTo>
                <a:lnTo>
                  <a:pt x="66987" y="61436"/>
                </a:lnTo>
                <a:lnTo>
                  <a:pt x="67161" y="61386"/>
                </a:lnTo>
                <a:lnTo>
                  <a:pt x="67335" y="61337"/>
                </a:lnTo>
                <a:lnTo>
                  <a:pt x="67535" y="61312"/>
                </a:lnTo>
                <a:lnTo>
                  <a:pt x="67709" y="61312"/>
                </a:lnTo>
                <a:lnTo>
                  <a:pt x="67883" y="61312"/>
                </a:lnTo>
                <a:lnTo>
                  <a:pt x="68082" y="61337"/>
                </a:lnTo>
                <a:lnTo>
                  <a:pt x="68256" y="61386"/>
                </a:lnTo>
                <a:lnTo>
                  <a:pt x="68431" y="61461"/>
                </a:lnTo>
                <a:lnTo>
                  <a:pt x="68605" y="61536"/>
                </a:lnTo>
                <a:lnTo>
                  <a:pt x="93324" y="73708"/>
                </a:lnTo>
                <a:lnTo>
                  <a:pt x="93324" y="73708"/>
                </a:lnTo>
                <a:lnTo>
                  <a:pt x="93597" y="73858"/>
                </a:lnTo>
                <a:lnTo>
                  <a:pt x="93871" y="74032"/>
                </a:lnTo>
                <a:lnTo>
                  <a:pt x="94120" y="74206"/>
                </a:lnTo>
                <a:lnTo>
                  <a:pt x="94369" y="74381"/>
                </a:lnTo>
                <a:lnTo>
                  <a:pt x="94618" y="74580"/>
                </a:lnTo>
                <a:lnTo>
                  <a:pt x="94817" y="74804"/>
                </a:lnTo>
                <a:lnTo>
                  <a:pt x="95041" y="75003"/>
                </a:lnTo>
                <a:lnTo>
                  <a:pt x="95240" y="75227"/>
                </a:lnTo>
                <a:lnTo>
                  <a:pt x="95415" y="75476"/>
                </a:lnTo>
                <a:lnTo>
                  <a:pt x="95564" y="75725"/>
                </a:lnTo>
                <a:lnTo>
                  <a:pt x="95738" y="75974"/>
                </a:lnTo>
                <a:lnTo>
                  <a:pt x="95863" y="76248"/>
                </a:lnTo>
                <a:lnTo>
                  <a:pt x="95987" y="76496"/>
                </a:lnTo>
                <a:lnTo>
                  <a:pt x="96112" y="76770"/>
                </a:lnTo>
                <a:lnTo>
                  <a:pt x="96211" y="77044"/>
                </a:lnTo>
                <a:lnTo>
                  <a:pt x="96286" y="77343"/>
                </a:lnTo>
                <a:lnTo>
                  <a:pt x="96361" y="77617"/>
                </a:lnTo>
                <a:lnTo>
                  <a:pt x="96410" y="77915"/>
                </a:lnTo>
                <a:lnTo>
                  <a:pt x="96460" y="78214"/>
                </a:lnTo>
                <a:lnTo>
                  <a:pt x="96485" y="78488"/>
                </a:lnTo>
                <a:lnTo>
                  <a:pt x="96485" y="78787"/>
                </a:lnTo>
                <a:lnTo>
                  <a:pt x="96485" y="79085"/>
                </a:lnTo>
                <a:lnTo>
                  <a:pt x="96460" y="79384"/>
                </a:lnTo>
                <a:lnTo>
                  <a:pt x="96410" y="79683"/>
                </a:lnTo>
                <a:lnTo>
                  <a:pt x="96361" y="79981"/>
                </a:lnTo>
                <a:lnTo>
                  <a:pt x="96286" y="80280"/>
                </a:lnTo>
                <a:lnTo>
                  <a:pt x="96211" y="80554"/>
                </a:lnTo>
                <a:lnTo>
                  <a:pt x="96112" y="80853"/>
                </a:lnTo>
                <a:lnTo>
                  <a:pt x="95987" y="81127"/>
                </a:lnTo>
                <a:lnTo>
                  <a:pt x="95838" y="81400"/>
                </a:lnTo>
                <a:lnTo>
                  <a:pt x="95689" y="81699"/>
                </a:lnTo>
                <a:lnTo>
                  <a:pt x="95514" y="81948"/>
                </a:lnTo>
                <a:lnTo>
                  <a:pt x="95514" y="81948"/>
                </a:lnTo>
                <a:lnTo>
                  <a:pt x="95340" y="82222"/>
                </a:lnTo>
                <a:lnTo>
                  <a:pt x="95141" y="82471"/>
                </a:lnTo>
                <a:lnTo>
                  <a:pt x="94942" y="82695"/>
                </a:lnTo>
                <a:lnTo>
                  <a:pt x="94718" y="82919"/>
                </a:lnTo>
                <a:lnTo>
                  <a:pt x="94494" y="83118"/>
                </a:lnTo>
                <a:lnTo>
                  <a:pt x="94270" y="83317"/>
                </a:lnTo>
                <a:lnTo>
                  <a:pt x="94021" y="83491"/>
                </a:lnTo>
                <a:lnTo>
                  <a:pt x="93772" y="83641"/>
                </a:lnTo>
                <a:lnTo>
                  <a:pt x="93498" y="83790"/>
                </a:lnTo>
                <a:lnTo>
                  <a:pt x="93249" y="83939"/>
                </a:lnTo>
                <a:lnTo>
                  <a:pt x="92975" y="84064"/>
                </a:lnTo>
                <a:lnTo>
                  <a:pt x="92701" y="84164"/>
                </a:lnTo>
                <a:lnTo>
                  <a:pt x="92403" y="84238"/>
                </a:lnTo>
                <a:lnTo>
                  <a:pt x="92129" y="84313"/>
                </a:lnTo>
                <a:lnTo>
                  <a:pt x="91830" y="84388"/>
                </a:lnTo>
                <a:lnTo>
                  <a:pt x="91556" y="84437"/>
                </a:lnTo>
                <a:lnTo>
                  <a:pt x="91258" y="84462"/>
                </a:lnTo>
                <a:lnTo>
                  <a:pt x="90959" y="84487"/>
                </a:lnTo>
                <a:lnTo>
                  <a:pt x="90660" y="84487"/>
                </a:lnTo>
                <a:lnTo>
                  <a:pt x="90361" y="84462"/>
                </a:lnTo>
                <a:lnTo>
                  <a:pt x="90088" y="84437"/>
                </a:lnTo>
                <a:lnTo>
                  <a:pt x="89789" y="84388"/>
                </a:lnTo>
                <a:lnTo>
                  <a:pt x="89490" y="84338"/>
                </a:lnTo>
                <a:lnTo>
                  <a:pt x="89216" y="84263"/>
                </a:lnTo>
                <a:lnTo>
                  <a:pt x="88918" y="84164"/>
                </a:lnTo>
                <a:lnTo>
                  <a:pt x="88644" y="84064"/>
                </a:lnTo>
                <a:lnTo>
                  <a:pt x="88370" y="83939"/>
                </a:lnTo>
                <a:lnTo>
                  <a:pt x="88096" y="83790"/>
                </a:lnTo>
                <a:lnTo>
                  <a:pt x="87822" y="83641"/>
                </a:lnTo>
                <a:lnTo>
                  <a:pt x="87573" y="83467"/>
                </a:lnTo>
                <a:lnTo>
                  <a:pt x="87300" y="83267"/>
                </a:lnTo>
                <a:lnTo>
                  <a:pt x="87051" y="83068"/>
                </a:lnTo>
                <a:lnTo>
                  <a:pt x="87051" y="83068"/>
                </a:lnTo>
                <a:close/>
                <a:moveTo>
                  <a:pt x="95464" y="68506"/>
                </a:moveTo>
                <a:lnTo>
                  <a:pt x="69377" y="59644"/>
                </a:lnTo>
                <a:lnTo>
                  <a:pt x="69377" y="59644"/>
                </a:lnTo>
                <a:lnTo>
                  <a:pt x="69202" y="59569"/>
                </a:lnTo>
                <a:lnTo>
                  <a:pt x="69053" y="59494"/>
                </a:lnTo>
                <a:lnTo>
                  <a:pt x="68879" y="59395"/>
                </a:lnTo>
                <a:lnTo>
                  <a:pt x="68729" y="59270"/>
                </a:lnTo>
                <a:lnTo>
                  <a:pt x="68605" y="59146"/>
                </a:lnTo>
                <a:lnTo>
                  <a:pt x="68481" y="59022"/>
                </a:lnTo>
                <a:lnTo>
                  <a:pt x="68356" y="58872"/>
                </a:lnTo>
                <a:lnTo>
                  <a:pt x="68281" y="58723"/>
                </a:lnTo>
                <a:lnTo>
                  <a:pt x="68182" y="58573"/>
                </a:lnTo>
                <a:lnTo>
                  <a:pt x="68107" y="58399"/>
                </a:lnTo>
                <a:lnTo>
                  <a:pt x="68057" y="58225"/>
                </a:lnTo>
                <a:lnTo>
                  <a:pt x="68032" y="58051"/>
                </a:lnTo>
                <a:lnTo>
                  <a:pt x="68008" y="57876"/>
                </a:lnTo>
                <a:lnTo>
                  <a:pt x="68008" y="57677"/>
                </a:lnTo>
                <a:lnTo>
                  <a:pt x="68008" y="57503"/>
                </a:lnTo>
                <a:lnTo>
                  <a:pt x="68032" y="57304"/>
                </a:lnTo>
                <a:lnTo>
                  <a:pt x="68032" y="57304"/>
                </a:lnTo>
                <a:lnTo>
                  <a:pt x="68082" y="57105"/>
                </a:lnTo>
                <a:lnTo>
                  <a:pt x="68132" y="56930"/>
                </a:lnTo>
                <a:lnTo>
                  <a:pt x="68232" y="56781"/>
                </a:lnTo>
                <a:lnTo>
                  <a:pt x="68306" y="56607"/>
                </a:lnTo>
                <a:lnTo>
                  <a:pt x="68406" y="56458"/>
                </a:lnTo>
                <a:lnTo>
                  <a:pt x="68530" y="56308"/>
                </a:lnTo>
                <a:lnTo>
                  <a:pt x="68655" y="56184"/>
                </a:lnTo>
                <a:lnTo>
                  <a:pt x="68804" y="56084"/>
                </a:lnTo>
                <a:lnTo>
                  <a:pt x="68953" y="55960"/>
                </a:lnTo>
                <a:lnTo>
                  <a:pt x="69103" y="55885"/>
                </a:lnTo>
                <a:lnTo>
                  <a:pt x="69277" y="55810"/>
                </a:lnTo>
                <a:lnTo>
                  <a:pt x="69451" y="55736"/>
                </a:lnTo>
                <a:lnTo>
                  <a:pt x="69626" y="55686"/>
                </a:lnTo>
                <a:lnTo>
                  <a:pt x="69800" y="55661"/>
                </a:lnTo>
                <a:lnTo>
                  <a:pt x="69999" y="55661"/>
                </a:lnTo>
                <a:lnTo>
                  <a:pt x="70173" y="55661"/>
                </a:lnTo>
                <a:lnTo>
                  <a:pt x="97680" y="57453"/>
                </a:lnTo>
                <a:lnTo>
                  <a:pt x="97680" y="57453"/>
                </a:lnTo>
                <a:lnTo>
                  <a:pt x="97979" y="57478"/>
                </a:lnTo>
                <a:lnTo>
                  <a:pt x="98302" y="57528"/>
                </a:lnTo>
                <a:lnTo>
                  <a:pt x="98601" y="57603"/>
                </a:lnTo>
                <a:lnTo>
                  <a:pt x="98900" y="57677"/>
                </a:lnTo>
                <a:lnTo>
                  <a:pt x="99198" y="57777"/>
                </a:lnTo>
                <a:lnTo>
                  <a:pt x="99472" y="57876"/>
                </a:lnTo>
                <a:lnTo>
                  <a:pt x="99746" y="58001"/>
                </a:lnTo>
                <a:lnTo>
                  <a:pt x="100020" y="58125"/>
                </a:lnTo>
                <a:lnTo>
                  <a:pt x="100269" y="58300"/>
                </a:lnTo>
                <a:lnTo>
                  <a:pt x="100518" y="58449"/>
                </a:lnTo>
                <a:lnTo>
                  <a:pt x="100767" y="58623"/>
                </a:lnTo>
                <a:lnTo>
                  <a:pt x="100991" y="58822"/>
                </a:lnTo>
                <a:lnTo>
                  <a:pt x="101215" y="59022"/>
                </a:lnTo>
                <a:lnTo>
                  <a:pt x="101414" y="59221"/>
                </a:lnTo>
                <a:lnTo>
                  <a:pt x="101613" y="59445"/>
                </a:lnTo>
                <a:lnTo>
                  <a:pt x="101812" y="59669"/>
                </a:lnTo>
                <a:lnTo>
                  <a:pt x="101986" y="59918"/>
                </a:lnTo>
                <a:lnTo>
                  <a:pt x="102136" y="60142"/>
                </a:lnTo>
                <a:lnTo>
                  <a:pt x="102285" y="60416"/>
                </a:lnTo>
                <a:lnTo>
                  <a:pt x="102410" y="60664"/>
                </a:lnTo>
                <a:lnTo>
                  <a:pt x="102534" y="60938"/>
                </a:lnTo>
                <a:lnTo>
                  <a:pt x="102659" y="61212"/>
                </a:lnTo>
                <a:lnTo>
                  <a:pt x="102733" y="61486"/>
                </a:lnTo>
                <a:lnTo>
                  <a:pt x="102808" y="61785"/>
                </a:lnTo>
                <a:lnTo>
                  <a:pt x="102883" y="62083"/>
                </a:lnTo>
                <a:lnTo>
                  <a:pt x="102932" y="62382"/>
                </a:lnTo>
                <a:lnTo>
                  <a:pt x="102957" y="62681"/>
                </a:lnTo>
                <a:lnTo>
                  <a:pt x="102982" y="62980"/>
                </a:lnTo>
                <a:lnTo>
                  <a:pt x="102982" y="63303"/>
                </a:lnTo>
                <a:lnTo>
                  <a:pt x="102957" y="63602"/>
                </a:lnTo>
                <a:lnTo>
                  <a:pt x="102932" y="63925"/>
                </a:lnTo>
                <a:lnTo>
                  <a:pt x="102858" y="64224"/>
                </a:lnTo>
                <a:lnTo>
                  <a:pt x="102858" y="64224"/>
                </a:lnTo>
                <a:lnTo>
                  <a:pt x="102808" y="64548"/>
                </a:lnTo>
                <a:lnTo>
                  <a:pt x="102708" y="64846"/>
                </a:lnTo>
                <a:lnTo>
                  <a:pt x="102609" y="65145"/>
                </a:lnTo>
                <a:lnTo>
                  <a:pt x="102484" y="65419"/>
                </a:lnTo>
                <a:lnTo>
                  <a:pt x="102360" y="65693"/>
                </a:lnTo>
                <a:lnTo>
                  <a:pt x="102210" y="65967"/>
                </a:lnTo>
                <a:lnTo>
                  <a:pt x="102061" y="66216"/>
                </a:lnTo>
                <a:lnTo>
                  <a:pt x="101887" y="66465"/>
                </a:lnTo>
                <a:lnTo>
                  <a:pt x="101713" y="66713"/>
                </a:lnTo>
                <a:lnTo>
                  <a:pt x="101513" y="66938"/>
                </a:lnTo>
                <a:lnTo>
                  <a:pt x="101314" y="67137"/>
                </a:lnTo>
                <a:lnTo>
                  <a:pt x="101090" y="67361"/>
                </a:lnTo>
                <a:lnTo>
                  <a:pt x="100866" y="67535"/>
                </a:lnTo>
                <a:lnTo>
                  <a:pt x="100642" y="67709"/>
                </a:lnTo>
                <a:lnTo>
                  <a:pt x="100393" y="67883"/>
                </a:lnTo>
                <a:lnTo>
                  <a:pt x="100144" y="68033"/>
                </a:lnTo>
                <a:lnTo>
                  <a:pt x="99871" y="68182"/>
                </a:lnTo>
                <a:lnTo>
                  <a:pt x="99622" y="68307"/>
                </a:lnTo>
                <a:lnTo>
                  <a:pt x="99348" y="68431"/>
                </a:lnTo>
                <a:lnTo>
                  <a:pt x="99074" y="68531"/>
                </a:lnTo>
                <a:lnTo>
                  <a:pt x="98775" y="68605"/>
                </a:lnTo>
                <a:lnTo>
                  <a:pt x="98501" y="68680"/>
                </a:lnTo>
                <a:lnTo>
                  <a:pt x="98203" y="68730"/>
                </a:lnTo>
                <a:lnTo>
                  <a:pt x="97904" y="68780"/>
                </a:lnTo>
                <a:lnTo>
                  <a:pt x="97605" y="68804"/>
                </a:lnTo>
                <a:lnTo>
                  <a:pt x="97307" y="68804"/>
                </a:lnTo>
                <a:lnTo>
                  <a:pt x="97008" y="68804"/>
                </a:lnTo>
                <a:lnTo>
                  <a:pt x="96709" y="68780"/>
                </a:lnTo>
                <a:lnTo>
                  <a:pt x="96386" y="68730"/>
                </a:lnTo>
                <a:lnTo>
                  <a:pt x="96087" y="68680"/>
                </a:lnTo>
                <a:lnTo>
                  <a:pt x="95788" y="68605"/>
                </a:lnTo>
                <a:lnTo>
                  <a:pt x="95464" y="68506"/>
                </a:lnTo>
                <a:lnTo>
                  <a:pt x="95464" y="685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sp>
        <p:nvSpPr>
          <p:cNvPr id="28" name="Google Shape;28;p4"/>
          <p:cNvSpPr txBox="1"/>
          <p:nvPr>
            <p:ph type="title"/>
          </p:nvPr>
        </p:nvSpPr>
        <p:spPr>
          <a:xfrm>
            <a:off x="720000" y="365760"/>
            <a:ext cx="7704000" cy="54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Clr>
                <a:schemeClr val="lt1"/>
              </a:buClr>
              <a:buSzPts val="3500"/>
              <a:buNone/>
              <a:defRPr>
                <a:solidFill>
                  <a:schemeClr val="lt1"/>
                </a:solidFill>
              </a:defRPr>
            </a:lvl2pPr>
            <a:lvl3pPr lvl="2" rtl="0" algn="ctr">
              <a:spcBef>
                <a:spcPts val="0"/>
              </a:spcBef>
              <a:spcAft>
                <a:spcPts val="0"/>
              </a:spcAft>
              <a:buClr>
                <a:schemeClr val="lt1"/>
              </a:buClr>
              <a:buSzPts val="3500"/>
              <a:buNone/>
              <a:defRPr>
                <a:solidFill>
                  <a:schemeClr val="lt1"/>
                </a:solidFill>
              </a:defRPr>
            </a:lvl3pPr>
            <a:lvl4pPr lvl="3" rtl="0" algn="ctr">
              <a:spcBef>
                <a:spcPts val="0"/>
              </a:spcBef>
              <a:spcAft>
                <a:spcPts val="0"/>
              </a:spcAft>
              <a:buClr>
                <a:schemeClr val="lt1"/>
              </a:buClr>
              <a:buSzPts val="3500"/>
              <a:buNone/>
              <a:defRPr>
                <a:solidFill>
                  <a:schemeClr val="lt1"/>
                </a:solidFill>
              </a:defRPr>
            </a:lvl4pPr>
            <a:lvl5pPr lvl="4" rtl="0" algn="ctr">
              <a:spcBef>
                <a:spcPts val="0"/>
              </a:spcBef>
              <a:spcAft>
                <a:spcPts val="0"/>
              </a:spcAft>
              <a:buClr>
                <a:schemeClr val="lt1"/>
              </a:buClr>
              <a:buSzPts val="3500"/>
              <a:buNone/>
              <a:defRPr>
                <a:solidFill>
                  <a:schemeClr val="lt1"/>
                </a:solidFill>
              </a:defRPr>
            </a:lvl5pPr>
            <a:lvl6pPr lvl="5" rtl="0" algn="ctr">
              <a:spcBef>
                <a:spcPts val="0"/>
              </a:spcBef>
              <a:spcAft>
                <a:spcPts val="0"/>
              </a:spcAft>
              <a:buClr>
                <a:schemeClr val="lt1"/>
              </a:buClr>
              <a:buSzPts val="3500"/>
              <a:buNone/>
              <a:defRPr>
                <a:solidFill>
                  <a:schemeClr val="lt1"/>
                </a:solidFill>
              </a:defRPr>
            </a:lvl6pPr>
            <a:lvl7pPr lvl="6" rtl="0" algn="ctr">
              <a:spcBef>
                <a:spcPts val="0"/>
              </a:spcBef>
              <a:spcAft>
                <a:spcPts val="0"/>
              </a:spcAft>
              <a:buClr>
                <a:schemeClr val="lt1"/>
              </a:buClr>
              <a:buSzPts val="3500"/>
              <a:buNone/>
              <a:defRPr>
                <a:solidFill>
                  <a:schemeClr val="lt1"/>
                </a:solidFill>
              </a:defRPr>
            </a:lvl7pPr>
            <a:lvl8pPr lvl="7" rtl="0" algn="ctr">
              <a:spcBef>
                <a:spcPts val="0"/>
              </a:spcBef>
              <a:spcAft>
                <a:spcPts val="0"/>
              </a:spcAft>
              <a:buClr>
                <a:schemeClr val="lt1"/>
              </a:buClr>
              <a:buSzPts val="3500"/>
              <a:buNone/>
              <a:defRPr>
                <a:solidFill>
                  <a:schemeClr val="lt1"/>
                </a:solidFill>
              </a:defRPr>
            </a:lvl8pPr>
            <a:lvl9pPr lvl="8" rtl="0" algn="ctr">
              <a:spcBef>
                <a:spcPts val="0"/>
              </a:spcBef>
              <a:spcAft>
                <a:spcPts val="0"/>
              </a:spcAft>
              <a:buClr>
                <a:schemeClr val="lt1"/>
              </a:buClr>
              <a:buSzPts val="3500"/>
              <a:buNone/>
              <a:defRPr>
                <a:solidFill>
                  <a:schemeClr val="lt1"/>
                </a:solidFill>
              </a:defRPr>
            </a:lvl9pPr>
          </a:lstStyle>
          <a:p/>
        </p:txBody>
      </p:sp>
      <p:sp>
        <p:nvSpPr>
          <p:cNvPr id="29" name="Google Shape;29;p4"/>
          <p:cNvSpPr txBox="1"/>
          <p:nvPr>
            <p:ph idx="1" type="body"/>
          </p:nvPr>
        </p:nvSpPr>
        <p:spPr>
          <a:xfrm>
            <a:off x="716900" y="1132787"/>
            <a:ext cx="7704000" cy="339900"/>
          </a:xfrm>
          <a:prstGeom prst="rect">
            <a:avLst/>
          </a:prstGeom>
        </p:spPr>
        <p:txBody>
          <a:bodyPr anchorCtr="0" anchor="t" bIns="91425" lIns="91425" spcFirstLastPara="1" rIns="91425" wrap="square" tIns="91425">
            <a:noAutofit/>
          </a:bodyPr>
          <a:lstStyle>
            <a:lvl1pPr indent="-330200" lvl="0" marL="457200" rtl="0" algn="ctr">
              <a:lnSpc>
                <a:spcPct val="100000"/>
              </a:lnSpc>
              <a:spcBef>
                <a:spcPts val="0"/>
              </a:spcBef>
              <a:spcAft>
                <a:spcPts val="0"/>
              </a:spcAft>
              <a:buSzPts val="1600"/>
              <a:buFont typeface="Mulish SemiBold"/>
              <a:buAutoNum type="arabicPeriod"/>
              <a:defRPr sz="1100"/>
            </a:lvl1pPr>
            <a:lvl2pPr indent="-330200" lvl="1" marL="914400" rtl="0">
              <a:lnSpc>
                <a:spcPct val="100000"/>
              </a:lnSpc>
              <a:spcBef>
                <a:spcPts val="0"/>
              </a:spcBef>
              <a:spcAft>
                <a:spcPts val="0"/>
              </a:spcAft>
              <a:buSzPts val="1600"/>
              <a:buFont typeface="Roboto Condensed Light"/>
              <a:buAutoNum type="alphaLcPeriod"/>
              <a:defRPr sz="1600"/>
            </a:lvl2pPr>
            <a:lvl3pPr indent="-330200" lvl="2" marL="1371600" rtl="0">
              <a:lnSpc>
                <a:spcPct val="100000"/>
              </a:lnSpc>
              <a:spcBef>
                <a:spcPts val="0"/>
              </a:spcBef>
              <a:spcAft>
                <a:spcPts val="0"/>
              </a:spcAft>
              <a:buSzPts val="1600"/>
              <a:buFont typeface="Roboto Condensed Light"/>
              <a:buAutoNum type="romanLcPeriod"/>
              <a:defRPr sz="1600"/>
            </a:lvl3pPr>
            <a:lvl4pPr indent="-330200" lvl="3" marL="1828800" rtl="0">
              <a:lnSpc>
                <a:spcPct val="100000"/>
              </a:lnSpc>
              <a:spcBef>
                <a:spcPts val="0"/>
              </a:spcBef>
              <a:spcAft>
                <a:spcPts val="0"/>
              </a:spcAft>
              <a:buSzPts val="1600"/>
              <a:buFont typeface="Roboto Condensed Light"/>
              <a:buAutoNum type="arabicPeriod"/>
              <a:defRPr sz="1600"/>
            </a:lvl4pPr>
            <a:lvl5pPr indent="-330200" lvl="4" marL="2286000" rtl="0">
              <a:lnSpc>
                <a:spcPct val="100000"/>
              </a:lnSpc>
              <a:spcBef>
                <a:spcPts val="0"/>
              </a:spcBef>
              <a:spcAft>
                <a:spcPts val="0"/>
              </a:spcAft>
              <a:buSzPts val="1600"/>
              <a:buFont typeface="Roboto Condensed Light"/>
              <a:buAutoNum type="alphaLcPeriod"/>
              <a:defRPr sz="1600"/>
            </a:lvl5pPr>
            <a:lvl6pPr indent="-330200" lvl="5" marL="2743200" rtl="0">
              <a:lnSpc>
                <a:spcPct val="100000"/>
              </a:lnSpc>
              <a:spcBef>
                <a:spcPts val="0"/>
              </a:spcBef>
              <a:spcAft>
                <a:spcPts val="0"/>
              </a:spcAft>
              <a:buSzPts val="1600"/>
              <a:buFont typeface="Roboto Condensed Light"/>
              <a:buAutoNum type="romanLcPeriod"/>
              <a:defRPr sz="1600"/>
            </a:lvl6pPr>
            <a:lvl7pPr indent="-330200" lvl="6" marL="3200400" rtl="0">
              <a:lnSpc>
                <a:spcPct val="100000"/>
              </a:lnSpc>
              <a:spcBef>
                <a:spcPts val="0"/>
              </a:spcBef>
              <a:spcAft>
                <a:spcPts val="0"/>
              </a:spcAft>
              <a:buSzPts val="1600"/>
              <a:buFont typeface="Roboto Condensed Light"/>
              <a:buAutoNum type="arabicPeriod"/>
              <a:defRPr sz="1600"/>
            </a:lvl7pPr>
            <a:lvl8pPr indent="-330200" lvl="7" marL="3657600" rtl="0">
              <a:lnSpc>
                <a:spcPct val="100000"/>
              </a:lnSpc>
              <a:spcBef>
                <a:spcPts val="0"/>
              </a:spcBef>
              <a:spcAft>
                <a:spcPts val="0"/>
              </a:spcAft>
              <a:buSzPts val="1600"/>
              <a:buFont typeface="Roboto Condensed Light"/>
              <a:buAutoNum type="alphaLcPeriod"/>
              <a:defRPr sz="1600"/>
            </a:lvl8pPr>
            <a:lvl9pPr indent="-330200" lvl="8" marL="4114800" rtl="0">
              <a:lnSpc>
                <a:spcPct val="100000"/>
              </a:lnSpc>
              <a:spcBef>
                <a:spcPts val="0"/>
              </a:spcBef>
              <a:spcAft>
                <a:spcPts val="0"/>
              </a:spcAft>
              <a:buSzPts val="1600"/>
              <a:buFont typeface="Roboto Condensed Light"/>
              <a:buAutoNum type="romanLcPeriod"/>
              <a:defRPr sz="1600"/>
            </a:lvl9pPr>
          </a:lstStyle>
          <a:p/>
        </p:txBody>
      </p:sp>
      <p:pic>
        <p:nvPicPr>
          <p:cNvPr id="30" name="Google Shape;30;p4"/>
          <p:cNvPicPr preferRelativeResize="0"/>
          <p:nvPr/>
        </p:nvPicPr>
        <p:blipFill>
          <a:blip r:embed="rId3">
            <a:alphaModFix amt="70000"/>
          </a:blip>
          <a:stretch>
            <a:fillRect/>
          </a:stretch>
        </p:blipFill>
        <p:spPr>
          <a:xfrm rot="10800000">
            <a:off x="-1985725" y="-848725"/>
            <a:ext cx="2804825" cy="2804825"/>
          </a:xfrm>
          <a:prstGeom prst="rect">
            <a:avLst/>
          </a:prstGeom>
          <a:noFill/>
          <a:ln>
            <a:noFill/>
          </a:ln>
        </p:spPr>
      </p:pic>
      <p:sp>
        <p:nvSpPr>
          <p:cNvPr id="31" name="Google Shape;31;p4"/>
          <p:cNvSpPr/>
          <p:nvPr/>
        </p:nvSpPr>
        <p:spPr>
          <a:xfrm>
            <a:off x="-436126" y="3969949"/>
            <a:ext cx="1531573" cy="1531573"/>
          </a:xfrm>
          <a:custGeom>
            <a:rect b="b" l="l" r="r" t="t"/>
            <a:pathLst>
              <a:path extrusionOk="0" h="109281" w="109281">
                <a:moveTo>
                  <a:pt x="54640" y="109281"/>
                </a:moveTo>
                <a:lnTo>
                  <a:pt x="54640" y="109281"/>
                </a:lnTo>
                <a:lnTo>
                  <a:pt x="56059" y="109256"/>
                </a:lnTo>
                <a:lnTo>
                  <a:pt x="57453" y="109206"/>
                </a:lnTo>
                <a:lnTo>
                  <a:pt x="58847" y="109106"/>
                </a:lnTo>
                <a:lnTo>
                  <a:pt x="60216" y="109007"/>
                </a:lnTo>
                <a:lnTo>
                  <a:pt x="61585" y="108833"/>
                </a:lnTo>
                <a:lnTo>
                  <a:pt x="62954" y="108658"/>
                </a:lnTo>
                <a:lnTo>
                  <a:pt x="64298" y="108434"/>
                </a:lnTo>
                <a:lnTo>
                  <a:pt x="65643" y="108160"/>
                </a:lnTo>
                <a:lnTo>
                  <a:pt x="66987" y="107887"/>
                </a:lnTo>
                <a:lnTo>
                  <a:pt x="68281" y="107563"/>
                </a:lnTo>
                <a:lnTo>
                  <a:pt x="69601" y="107215"/>
                </a:lnTo>
                <a:lnTo>
                  <a:pt x="70895" y="106816"/>
                </a:lnTo>
                <a:lnTo>
                  <a:pt x="72165" y="106418"/>
                </a:lnTo>
                <a:lnTo>
                  <a:pt x="73434" y="105970"/>
                </a:lnTo>
                <a:lnTo>
                  <a:pt x="74679" y="105497"/>
                </a:lnTo>
                <a:lnTo>
                  <a:pt x="75899" y="104974"/>
                </a:lnTo>
                <a:lnTo>
                  <a:pt x="77118" y="104451"/>
                </a:lnTo>
                <a:lnTo>
                  <a:pt x="78313" y="103879"/>
                </a:lnTo>
                <a:lnTo>
                  <a:pt x="79508" y="103306"/>
                </a:lnTo>
                <a:lnTo>
                  <a:pt x="80678" y="102684"/>
                </a:lnTo>
                <a:lnTo>
                  <a:pt x="81823" y="102037"/>
                </a:lnTo>
                <a:lnTo>
                  <a:pt x="82968" y="101365"/>
                </a:lnTo>
                <a:lnTo>
                  <a:pt x="84088" y="100668"/>
                </a:lnTo>
                <a:lnTo>
                  <a:pt x="85184" y="99946"/>
                </a:lnTo>
                <a:lnTo>
                  <a:pt x="86254" y="99199"/>
                </a:lnTo>
                <a:lnTo>
                  <a:pt x="87324" y="98427"/>
                </a:lnTo>
                <a:lnTo>
                  <a:pt x="88370" y="97631"/>
                </a:lnTo>
                <a:lnTo>
                  <a:pt x="89391" y="96809"/>
                </a:lnTo>
                <a:lnTo>
                  <a:pt x="90386" y="95963"/>
                </a:lnTo>
                <a:lnTo>
                  <a:pt x="91382" y="95092"/>
                </a:lnTo>
                <a:lnTo>
                  <a:pt x="92328" y="94195"/>
                </a:lnTo>
                <a:lnTo>
                  <a:pt x="93274" y="93274"/>
                </a:lnTo>
                <a:lnTo>
                  <a:pt x="94195" y="92328"/>
                </a:lnTo>
                <a:lnTo>
                  <a:pt x="95091" y="91383"/>
                </a:lnTo>
                <a:lnTo>
                  <a:pt x="95962" y="90387"/>
                </a:lnTo>
                <a:lnTo>
                  <a:pt x="96809" y="89391"/>
                </a:lnTo>
                <a:lnTo>
                  <a:pt x="97630" y="88370"/>
                </a:lnTo>
                <a:lnTo>
                  <a:pt x="98427" y="87325"/>
                </a:lnTo>
                <a:lnTo>
                  <a:pt x="99198" y="86255"/>
                </a:lnTo>
                <a:lnTo>
                  <a:pt x="99945" y="85184"/>
                </a:lnTo>
                <a:lnTo>
                  <a:pt x="100667" y="84089"/>
                </a:lnTo>
                <a:lnTo>
                  <a:pt x="101364" y="82969"/>
                </a:lnTo>
                <a:lnTo>
                  <a:pt x="102036" y="81824"/>
                </a:lnTo>
                <a:lnTo>
                  <a:pt x="102683" y="80678"/>
                </a:lnTo>
                <a:lnTo>
                  <a:pt x="103306" y="79509"/>
                </a:lnTo>
                <a:lnTo>
                  <a:pt x="103878" y="78314"/>
                </a:lnTo>
                <a:lnTo>
                  <a:pt x="104451" y="77119"/>
                </a:lnTo>
                <a:lnTo>
                  <a:pt x="104974" y="75899"/>
                </a:lnTo>
                <a:lnTo>
                  <a:pt x="105496" y="74679"/>
                </a:lnTo>
                <a:lnTo>
                  <a:pt x="105969" y="73435"/>
                </a:lnTo>
                <a:lnTo>
                  <a:pt x="106417" y="72165"/>
                </a:lnTo>
                <a:lnTo>
                  <a:pt x="106816" y="70896"/>
                </a:lnTo>
                <a:lnTo>
                  <a:pt x="107214" y="69601"/>
                </a:lnTo>
                <a:lnTo>
                  <a:pt x="107562" y="68282"/>
                </a:lnTo>
                <a:lnTo>
                  <a:pt x="107886" y="66987"/>
                </a:lnTo>
                <a:lnTo>
                  <a:pt x="108160" y="65643"/>
                </a:lnTo>
                <a:lnTo>
                  <a:pt x="108434" y="64299"/>
                </a:lnTo>
                <a:lnTo>
                  <a:pt x="108658" y="62955"/>
                </a:lnTo>
                <a:lnTo>
                  <a:pt x="108832" y="61585"/>
                </a:lnTo>
                <a:lnTo>
                  <a:pt x="109006" y="60216"/>
                </a:lnTo>
                <a:lnTo>
                  <a:pt x="109106" y="58847"/>
                </a:lnTo>
                <a:lnTo>
                  <a:pt x="109205" y="57453"/>
                </a:lnTo>
                <a:lnTo>
                  <a:pt x="109255" y="56059"/>
                </a:lnTo>
                <a:lnTo>
                  <a:pt x="109280" y="54640"/>
                </a:lnTo>
                <a:lnTo>
                  <a:pt x="109280" y="54640"/>
                </a:lnTo>
                <a:lnTo>
                  <a:pt x="109255" y="53221"/>
                </a:lnTo>
                <a:lnTo>
                  <a:pt x="109205" y="51827"/>
                </a:lnTo>
                <a:lnTo>
                  <a:pt x="109106" y="50433"/>
                </a:lnTo>
                <a:lnTo>
                  <a:pt x="109006" y="49039"/>
                </a:lnTo>
                <a:lnTo>
                  <a:pt x="108832" y="47670"/>
                </a:lnTo>
                <a:lnTo>
                  <a:pt x="108658" y="46326"/>
                </a:lnTo>
                <a:lnTo>
                  <a:pt x="108434" y="44957"/>
                </a:lnTo>
                <a:lnTo>
                  <a:pt x="108160" y="43638"/>
                </a:lnTo>
                <a:lnTo>
                  <a:pt x="107886" y="42293"/>
                </a:lnTo>
                <a:lnTo>
                  <a:pt x="107562" y="40974"/>
                </a:lnTo>
                <a:lnTo>
                  <a:pt x="107214" y="39680"/>
                </a:lnTo>
                <a:lnTo>
                  <a:pt x="106816" y="38385"/>
                </a:lnTo>
                <a:lnTo>
                  <a:pt x="106417" y="37116"/>
                </a:lnTo>
                <a:lnTo>
                  <a:pt x="105969" y="35846"/>
                </a:lnTo>
                <a:lnTo>
                  <a:pt x="105496" y="34601"/>
                </a:lnTo>
                <a:lnTo>
                  <a:pt x="104974" y="33382"/>
                </a:lnTo>
                <a:lnTo>
                  <a:pt x="104451" y="32162"/>
                </a:lnTo>
                <a:lnTo>
                  <a:pt x="103878" y="30942"/>
                </a:lnTo>
                <a:lnTo>
                  <a:pt x="103306" y="29772"/>
                </a:lnTo>
                <a:lnTo>
                  <a:pt x="102683" y="28602"/>
                </a:lnTo>
                <a:lnTo>
                  <a:pt x="102036" y="27432"/>
                </a:lnTo>
                <a:lnTo>
                  <a:pt x="101364" y="26312"/>
                </a:lnTo>
                <a:lnTo>
                  <a:pt x="100667" y="25192"/>
                </a:lnTo>
                <a:lnTo>
                  <a:pt x="99945" y="24097"/>
                </a:lnTo>
                <a:lnTo>
                  <a:pt x="99198" y="23001"/>
                </a:lnTo>
                <a:lnTo>
                  <a:pt x="98427" y="21956"/>
                </a:lnTo>
                <a:lnTo>
                  <a:pt x="97630" y="20910"/>
                </a:lnTo>
                <a:lnTo>
                  <a:pt x="96809" y="19890"/>
                </a:lnTo>
                <a:lnTo>
                  <a:pt x="95962" y="18869"/>
                </a:lnTo>
                <a:lnTo>
                  <a:pt x="95091" y="17898"/>
                </a:lnTo>
                <a:lnTo>
                  <a:pt x="94195" y="16952"/>
                </a:lnTo>
                <a:lnTo>
                  <a:pt x="93274" y="16006"/>
                </a:lnTo>
                <a:lnTo>
                  <a:pt x="92328" y="15085"/>
                </a:lnTo>
                <a:lnTo>
                  <a:pt x="91382" y="14189"/>
                </a:lnTo>
                <a:lnTo>
                  <a:pt x="90386" y="13318"/>
                </a:lnTo>
                <a:lnTo>
                  <a:pt x="89391" y="12471"/>
                </a:lnTo>
                <a:lnTo>
                  <a:pt x="88370" y="11650"/>
                </a:lnTo>
                <a:lnTo>
                  <a:pt x="87324" y="10853"/>
                </a:lnTo>
                <a:lnTo>
                  <a:pt x="86254" y="10082"/>
                </a:lnTo>
                <a:lnTo>
                  <a:pt x="85184" y="9335"/>
                </a:lnTo>
                <a:lnTo>
                  <a:pt x="84088" y="8613"/>
                </a:lnTo>
                <a:lnTo>
                  <a:pt x="82968" y="7916"/>
                </a:lnTo>
                <a:lnTo>
                  <a:pt x="81823" y="7244"/>
                </a:lnTo>
                <a:lnTo>
                  <a:pt x="80678" y="6597"/>
                </a:lnTo>
                <a:lnTo>
                  <a:pt x="79508" y="5974"/>
                </a:lnTo>
                <a:lnTo>
                  <a:pt x="78313" y="5377"/>
                </a:lnTo>
                <a:lnTo>
                  <a:pt x="77118" y="4829"/>
                </a:lnTo>
                <a:lnTo>
                  <a:pt x="75899" y="4282"/>
                </a:lnTo>
                <a:lnTo>
                  <a:pt x="74679" y="3784"/>
                </a:lnTo>
                <a:lnTo>
                  <a:pt x="73409" y="3311"/>
                </a:lnTo>
                <a:lnTo>
                  <a:pt x="72165" y="2863"/>
                </a:lnTo>
                <a:lnTo>
                  <a:pt x="70895" y="2464"/>
                </a:lnTo>
                <a:lnTo>
                  <a:pt x="69601" y="2066"/>
                </a:lnTo>
                <a:lnTo>
                  <a:pt x="68281" y="1718"/>
                </a:lnTo>
                <a:lnTo>
                  <a:pt x="66987" y="1394"/>
                </a:lnTo>
                <a:lnTo>
                  <a:pt x="65643" y="1095"/>
                </a:lnTo>
                <a:lnTo>
                  <a:pt x="64298" y="846"/>
                </a:lnTo>
                <a:lnTo>
                  <a:pt x="62954" y="622"/>
                </a:lnTo>
                <a:lnTo>
                  <a:pt x="61585" y="448"/>
                </a:lnTo>
                <a:lnTo>
                  <a:pt x="60216" y="274"/>
                </a:lnTo>
                <a:lnTo>
                  <a:pt x="58847" y="149"/>
                </a:lnTo>
                <a:lnTo>
                  <a:pt x="57453" y="75"/>
                </a:lnTo>
                <a:lnTo>
                  <a:pt x="56059" y="25"/>
                </a:lnTo>
                <a:lnTo>
                  <a:pt x="54640" y="0"/>
                </a:lnTo>
                <a:lnTo>
                  <a:pt x="54640" y="0"/>
                </a:lnTo>
                <a:lnTo>
                  <a:pt x="53221" y="25"/>
                </a:lnTo>
                <a:lnTo>
                  <a:pt x="51827" y="75"/>
                </a:lnTo>
                <a:lnTo>
                  <a:pt x="50433" y="149"/>
                </a:lnTo>
                <a:lnTo>
                  <a:pt x="49039" y="274"/>
                </a:lnTo>
                <a:lnTo>
                  <a:pt x="47670" y="448"/>
                </a:lnTo>
                <a:lnTo>
                  <a:pt x="46326" y="622"/>
                </a:lnTo>
                <a:lnTo>
                  <a:pt x="44957" y="846"/>
                </a:lnTo>
                <a:lnTo>
                  <a:pt x="43637" y="1095"/>
                </a:lnTo>
                <a:lnTo>
                  <a:pt x="42293" y="1394"/>
                </a:lnTo>
                <a:lnTo>
                  <a:pt x="40974" y="1718"/>
                </a:lnTo>
                <a:lnTo>
                  <a:pt x="39679" y="2066"/>
                </a:lnTo>
                <a:lnTo>
                  <a:pt x="38385" y="2464"/>
                </a:lnTo>
                <a:lnTo>
                  <a:pt x="37115" y="2863"/>
                </a:lnTo>
                <a:lnTo>
                  <a:pt x="35846" y="3311"/>
                </a:lnTo>
                <a:lnTo>
                  <a:pt x="34601" y="3784"/>
                </a:lnTo>
                <a:lnTo>
                  <a:pt x="33381" y="4282"/>
                </a:lnTo>
                <a:lnTo>
                  <a:pt x="32162" y="4829"/>
                </a:lnTo>
                <a:lnTo>
                  <a:pt x="30942" y="5377"/>
                </a:lnTo>
                <a:lnTo>
                  <a:pt x="29772" y="5974"/>
                </a:lnTo>
                <a:lnTo>
                  <a:pt x="28602" y="6597"/>
                </a:lnTo>
                <a:lnTo>
                  <a:pt x="27432" y="7244"/>
                </a:lnTo>
                <a:lnTo>
                  <a:pt x="26312" y="7916"/>
                </a:lnTo>
                <a:lnTo>
                  <a:pt x="25192" y="8613"/>
                </a:lnTo>
                <a:lnTo>
                  <a:pt x="24096" y="9335"/>
                </a:lnTo>
                <a:lnTo>
                  <a:pt x="23001" y="10082"/>
                </a:lnTo>
                <a:lnTo>
                  <a:pt x="21956" y="10853"/>
                </a:lnTo>
                <a:lnTo>
                  <a:pt x="20910" y="11650"/>
                </a:lnTo>
                <a:lnTo>
                  <a:pt x="19889" y="12471"/>
                </a:lnTo>
                <a:lnTo>
                  <a:pt x="18869" y="13318"/>
                </a:lnTo>
                <a:lnTo>
                  <a:pt x="17898" y="14189"/>
                </a:lnTo>
                <a:lnTo>
                  <a:pt x="16952" y="15085"/>
                </a:lnTo>
                <a:lnTo>
                  <a:pt x="16006" y="16006"/>
                </a:lnTo>
                <a:lnTo>
                  <a:pt x="15085" y="16952"/>
                </a:lnTo>
                <a:lnTo>
                  <a:pt x="14189" y="17898"/>
                </a:lnTo>
                <a:lnTo>
                  <a:pt x="13318" y="18869"/>
                </a:lnTo>
                <a:lnTo>
                  <a:pt x="12471" y="19890"/>
                </a:lnTo>
                <a:lnTo>
                  <a:pt x="11650" y="20910"/>
                </a:lnTo>
                <a:lnTo>
                  <a:pt x="10853" y="21956"/>
                </a:lnTo>
                <a:lnTo>
                  <a:pt x="10082" y="23001"/>
                </a:lnTo>
                <a:lnTo>
                  <a:pt x="9335" y="24097"/>
                </a:lnTo>
                <a:lnTo>
                  <a:pt x="8613" y="25192"/>
                </a:lnTo>
                <a:lnTo>
                  <a:pt x="7916" y="26312"/>
                </a:lnTo>
                <a:lnTo>
                  <a:pt x="7244" y="27432"/>
                </a:lnTo>
                <a:lnTo>
                  <a:pt x="6597" y="28602"/>
                </a:lnTo>
                <a:lnTo>
                  <a:pt x="5974" y="29772"/>
                </a:lnTo>
                <a:lnTo>
                  <a:pt x="5377" y="30942"/>
                </a:lnTo>
                <a:lnTo>
                  <a:pt x="4829" y="32162"/>
                </a:lnTo>
                <a:lnTo>
                  <a:pt x="4282" y="33382"/>
                </a:lnTo>
                <a:lnTo>
                  <a:pt x="3784" y="34601"/>
                </a:lnTo>
                <a:lnTo>
                  <a:pt x="3311" y="35846"/>
                </a:lnTo>
                <a:lnTo>
                  <a:pt x="2863" y="37116"/>
                </a:lnTo>
                <a:lnTo>
                  <a:pt x="2464" y="38385"/>
                </a:lnTo>
                <a:lnTo>
                  <a:pt x="2066" y="39680"/>
                </a:lnTo>
                <a:lnTo>
                  <a:pt x="1718" y="40974"/>
                </a:lnTo>
                <a:lnTo>
                  <a:pt x="1394" y="42293"/>
                </a:lnTo>
                <a:lnTo>
                  <a:pt x="1095" y="43638"/>
                </a:lnTo>
                <a:lnTo>
                  <a:pt x="846" y="44957"/>
                </a:lnTo>
                <a:lnTo>
                  <a:pt x="622" y="46326"/>
                </a:lnTo>
                <a:lnTo>
                  <a:pt x="423" y="47670"/>
                </a:lnTo>
                <a:lnTo>
                  <a:pt x="274" y="49039"/>
                </a:lnTo>
                <a:lnTo>
                  <a:pt x="149" y="50433"/>
                </a:lnTo>
                <a:lnTo>
                  <a:pt x="75" y="51827"/>
                </a:lnTo>
                <a:lnTo>
                  <a:pt x="25" y="53221"/>
                </a:lnTo>
                <a:lnTo>
                  <a:pt x="0" y="54640"/>
                </a:lnTo>
                <a:lnTo>
                  <a:pt x="0" y="54640"/>
                </a:lnTo>
                <a:lnTo>
                  <a:pt x="25" y="56059"/>
                </a:lnTo>
                <a:lnTo>
                  <a:pt x="75" y="57453"/>
                </a:lnTo>
                <a:lnTo>
                  <a:pt x="149" y="58847"/>
                </a:lnTo>
                <a:lnTo>
                  <a:pt x="274" y="60216"/>
                </a:lnTo>
                <a:lnTo>
                  <a:pt x="423" y="61585"/>
                </a:lnTo>
                <a:lnTo>
                  <a:pt x="622" y="62955"/>
                </a:lnTo>
                <a:lnTo>
                  <a:pt x="846" y="64299"/>
                </a:lnTo>
                <a:lnTo>
                  <a:pt x="1095" y="65643"/>
                </a:lnTo>
                <a:lnTo>
                  <a:pt x="1394" y="66987"/>
                </a:lnTo>
                <a:lnTo>
                  <a:pt x="1718" y="68282"/>
                </a:lnTo>
                <a:lnTo>
                  <a:pt x="2066" y="69601"/>
                </a:lnTo>
                <a:lnTo>
                  <a:pt x="2464" y="70896"/>
                </a:lnTo>
                <a:lnTo>
                  <a:pt x="2863" y="72165"/>
                </a:lnTo>
                <a:lnTo>
                  <a:pt x="3311" y="73435"/>
                </a:lnTo>
                <a:lnTo>
                  <a:pt x="3784" y="74679"/>
                </a:lnTo>
                <a:lnTo>
                  <a:pt x="4282" y="75899"/>
                </a:lnTo>
                <a:lnTo>
                  <a:pt x="4829" y="77119"/>
                </a:lnTo>
                <a:lnTo>
                  <a:pt x="5377" y="78314"/>
                </a:lnTo>
                <a:lnTo>
                  <a:pt x="5974" y="79509"/>
                </a:lnTo>
                <a:lnTo>
                  <a:pt x="6597" y="80678"/>
                </a:lnTo>
                <a:lnTo>
                  <a:pt x="7244" y="81824"/>
                </a:lnTo>
                <a:lnTo>
                  <a:pt x="7916" y="82969"/>
                </a:lnTo>
                <a:lnTo>
                  <a:pt x="8613" y="84089"/>
                </a:lnTo>
                <a:lnTo>
                  <a:pt x="9335" y="85184"/>
                </a:lnTo>
                <a:lnTo>
                  <a:pt x="10082" y="86255"/>
                </a:lnTo>
                <a:lnTo>
                  <a:pt x="10853" y="87325"/>
                </a:lnTo>
                <a:lnTo>
                  <a:pt x="11650" y="88370"/>
                </a:lnTo>
                <a:lnTo>
                  <a:pt x="12471" y="89391"/>
                </a:lnTo>
                <a:lnTo>
                  <a:pt x="13318" y="90387"/>
                </a:lnTo>
                <a:lnTo>
                  <a:pt x="14189" y="91383"/>
                </a:lnTo>
                <a:lnTo>
                  <a:pt x="15085" y="92328"/>
                </a:lnTo>
                <a:lnTo>
                  <a:pt x="16006" y="93274"/>
                </a:lnTo>
                <a:lnTo>
                  <a:pt x="16952" y="94195"/>
                </a:lnTo>
                <a:lnTo>
                  <a:pt x="17898" y="95092"/>
                </a:lnTo>
                <a:lnTo>
                  <a:pt x="18869" y="95963"/>
                </a:lnTo>
                <a:lnTo>
                  <a:pt x="19889" y="96809"/>
                </a:lnTo>
                <a:lnTo>
                  <a:pt x="20910" y="97631"/>
                </a:lnTo>
                <a:lnTo>
                  <a:pt x="21956" y="98427"/>
                </a:lnTo>
                <a:lnTo>
                  <a:pt x="23001" y="99199"/>
                </a:lnTo>
                <a:lnTo>
                  <a:pt x="24096" y="99946"/>
                </a:lnTo>
                <a:lnTo>
                  <a:pt x="25192" y="100668"/>
                </a:lnTo>
                <a:lnTo>
                  <a:pt x="26312" y="101365"/>
                </a:lnTo>
                <a:lnTo>
                  <a:pt x="27432" y="102037"/>
                </a:lnTo>
                <a:lnTo>
                  <a:pt x="28602" y="102684"/>
                </a:lnTo>
                <a:lnTo>
                  <a:pt x="29772" y="103306"/>
                </a:lnTo>
                <a:lnTo>
                  <a:pt x="30942" y="103879"/>
                </a:lnTo>
                <a:lnTo>
                  <a:pt x="32162" y="104451"/>
                </a:lnTo>
                <a:lnTo>
                  <a:pt x="33381" y="104974"/>
                </a:lnTo>
                <a:lnTo>
                  <a:pt x="34601" y="105497"/>
                </a:lnTo>
                <a:lnTo>
                  <a:pt x="35846" y="105970"/>
                </a:lnTo>
                <a:lnTo>
                  <a:pt x="37115" y="106418"/>
                </a:lnTo>
                <a:lnTo>
                  <a:pt x="38385" y="106816"/>
                </a:lnTo>
                <a:lnTo>
                  <a:pt x="39679" y="107215"/>
                </a:lnTo>
                <a:lnTo>
                  <a:pt x="40974" y="107563"/>
                </a:lnTo>
                <a:lnTo>
                  <a:pt x="42293" y="107887"/>
                </a:lnTo>
                <a:lnTo>
                  <a:pt x="43637" y="108160"/>
                </a:lnTo>
                <a:lnTo>
                  <a:pt x="44957" y="108434"/>
                </a:lnTo>
                <a:lnTo>
                  <a:pt x="46326" y="108658"/>
                </a:lnTo>
                <a:lnTo>
                  <a:pt x="47670" y="108833"/>
                </a:lnTo>
                <a:lnTo>
                  <a:pt x="49039" y="109007"/>
                </a:lnTo>
                <a:lnTo>
                  <a:pt x="50433" y="109106"/>
                </a:lnTo>
                <a:lnTo>
                  <a:pt x="51827" y="109206"/>
                </a:lnTo>
                <a:lnTo>
                  <a:pt x="53221" y="109256"/>
                </a:lnTo>
                <a:lnTo>
                  <a:pt x="54640" y="109281"/>
                </a:lnTo>
                <a:lnTo>
                  <a:pt x="54640" y="109281"/>
                </a:lnTo>
                <a:close/>
                <a:moveTo>
                  <a:pt x="97680" y="51827"/>
                </a:moveTo>
                <a:lnTo>
                  <a:pt x="70173" y="53620"/>
                </a:lnTo>
                <a:lnTo>
                  <a:pt x="70173" y="53620"/>
                </a:lnTo>
                <a:lnTo>
                  <a:pt x="69999" y="53620"/>
                </a:lnTo>
                <a:lnTo>
                  <a:pt x="69800" y="53620"/>
                </a:lnTo>
                <a:lnTo>
                  <a:pt x="69626" y="53570"/>
                </a:lnTo>
                <a:lnTo>
                  <a:pt x="69451" y="53520"/>
                </a:lnTo>
                <a:lnTo>
                  <a:pt x="69277" y="53470"/>
                </a:lnTo>
                <a:lnTo>
                  <a:pt x="69103" y="53396"/>
                </a:lnTo>
                <a:lnTo>
                  <a:pt x="68953" y="53296"/>
                </a:lnTo>
                <a:lnTo>
                  <a:pt x="68804" y="53197"/>
                </a:lnTo>
                <a:lnTo>
                  <a:pt x="68655" y="53072"/>
                </a:lnTo>
                <a:lnTo>
                  <a:pt x="68530" y="52948"/>
                </a:lnTo>
                <a:lnTo>
                  <a:pt x="68406" y="52823"/>
                </a:lnTo>
                <a:lnTo>
                  <a:pt x="68306" y="52674"/>
                </a:lnTo>
                <a:lnTo>
                  <a:pt x="68232" y="52500"/>
                </a:lnTo>
                <a:lnTo>
                  <a:pt x="68132" y="52325"/>
                </a:lnTo>
                <a:lnTo>
                  <a:pt x="68082" y="52151"/>
                </a:lnTo>
                <a:lnTo>
                  <a:pt x="68032" y="51977"/>
                </a:lnTo>
                <a:lnTo>
                  <a:pt x="68032" y="51977"/>
                </a:lnTo>
                <a:lnTo>
                  <a:pt x="68008" y="51778"/>
                </a:lnTo>
                <a:lnTo>
                  <a:pt x="68008" y="51603"/>
                </a:lnTo>
                <a:lnTo>
                  <a:pt x="68008" y="51404"/>
                </a:lnTo>
                <a:lnTo>
                  <a:pt x="68032" y="51230"/>
                </a:lnTo>
                <a:lnTo>
                  <a:pt x="68057" y="51056"/>
                </a:lnTo>
                <a:lnTo>
                  <a:pt x="68107" y="50881"/>
                </a:lnTo>
                <a:lnTo>
                  <a:pt x="68182" y="50707"/>
                </a:lnTo>
                <a:lnTo>
                  <a:pt x="68281" y="50558"/>
                </a:lnTo>
                <a:lnTo>
                  <a:pt x="68356" y="50384"/>
                </a:lnTo>
                <a:lnTo>
                  <a:pt x="68481" y="50259"/>
                </a:lnTo>
                <a:lnTo>
                  <a:pt x="68605" y="50110"/>
                </a:lnTo>
                <a:lnTo>
                  <a:pt x="68729" y="49985"/>
                </a:lnTo>
                <a:lnTo>
                  <a:pt x="68879" y="49886"/>
                </a:lnTo>
                <a:lnTo>
                  <a:pt x="69053" y="49786"/>
                </a:lnTo>
                <a:lnTo>
                  <a:pt x="69202" y="49711"/>
                </a:lnTo>
                <a:lnTo>
                  <a:pt x="69377" y="49637"/>
                </a:lnTo>
                <a:lnTo>
                  <a:pt x="95464" y="40775"/>
                </a:lnTo>
                <a:lnTo>
                  <a:pt x="95464" y="40775"/>
                </a:lnTo>
                <a:lnTo>
                  <a:pt x="95788" y="40675"/>
                </a:lnTo>
                <a:lnTo>
                  <a:pt x="96087" y="40601"/>
                </a:lnTo>
                <a:lnTo>
                  <a:pt x="96386" y="40551"/>
                </a:lnTo>
                <a:lnTo>
                  <a:pt x="96709" y="40501"/>
                </a:lnTo>
                <a:lnTo>
                  <a:pt x="97008" y="40476"/>
                </a:lnTo>
                <a:lnTo>
                  <a:pt x="97307" y="40476"/>
                </a:lnTo>
                <a:lnTo>
                  <a:pt x="97605" y="40476"/>
                </a:lnTo>
                <a:lnTo>
                  <a:pt x="97904" y="40501"/>
                </a:lnTo>
                <a:lnTo>
                  <a:pt x="98203" y="40551"/>
                </a:lnTo>
                <a:lnTo>
                  <a:pt x="98501" y="40601"/>
                </a:lnTo>
                <a:lnTo>
                  <a:pt x="98775" y="40675"/>
                </a:lnTo>
                <a:lnTo>
                  <a:pt x="99074" y="40750"/>
                </a:lnTo>
                <a:lnTo>
                  <a:pt x="99348" y="40850"/>
                </a:lnTo>
                <a:lnTo>
                  <a:pt x="99622" y="40974"/>
                </a:lnTo>
                <a:lnTo>
                  <a:pt x="99871" y="41098"/>
                </a:lnTo>
                <a:lnTo>
                  <a:pt x="100144" y="41223"/>
                </a:lnTo>
                <a:lnTo>
                  <a:pt x="100393" y="41397"/>
                </a:lnTo>
                <a:lnTo>
                  <a:pt x="100642" y="41547"/>
                </a:lnTo>
                <a:lnTo>
                  <a:pt x="100866" y="41746"/>
                </a:lnTo>
                <a:lnTo>
                  <a:pt x="101090" y="41920"/>
                </a:lnTo>
                <a:lnTo>
                  <a:pt x="101314" y="42119"/>
                </a:lnTo>
                <a:lnTo>
                  <a:pt x="101513" y="42343"/>
                </a:lnTo>
                <a:lnTo>
                  <a:pt x="101713" y="42567"/>
                </a:lnTo>
                <a:lnTo>
                  <a:pt x="101887" y="42791"/>
                </a:lnTo>
                <a:lnTo>
                  <a:pt x="102061" y="43040"/>
                </a:lnTo>
                <a:lnTo>
                  <a:pt x="102210" y="43314"/>
                </a:lnTo>
                <a:lnTo>
                  <a:pt x="102360" y="43563"/>
                </a:lnTo>
                <a:lnTo>
                  <a:pt x="102484" y="43862"/>
                </a:lnTo>
                <a:lnTo>
                  <a:pt x="102609" y="44135"/>
                </a:lnTo>
                <a:lnTo>
                  <a:pt x="102708" y="44434"/>
                </a:lnTo>
                <a:lnTo>
                  <a:pt x="102808" y="44733"/>
                </a:lnTo>
                <a:lnTo>
                  <a:pt x="102858" y="45032"/>
                </a:lnTo>
                <a:lnTo>
                  <a:pt x="102858" y="45032"/>
                </a:lnTo>
                <a:lnTo>
                  <a:pt x="102932" y="45355"/>
                </a:lnTo>
                <a:lnTo>
                  <a:pt x="102957" y="45679"/>
                </a:lnTo>
                <a:lnTo>
                  <a:pt x="102982" y="45978"/>
                </a:lnTo>
                <a:lnTo>
                  <a:pt x="102982" y="46301"/>
                </a:lnTo>
                <a:lnTo>
                  <a:pt x="102957" y="46600"/>
                </a:lnTo>
                <a:lnTo>
                  <a:pt x="102932" y="46899"/>
                </a:lnTo>
                <a:lnTo>
                  <a:pt x="102883" y="47197"/>
                </a:lnTo>
                <a:lnTo>
                  <a:pt x="102833" y="47496"/>
                </a:lnTo>
                <a:lnTo>
                  <a:pt x="102733" y="47770"/>
                </a:lnTo>
                <a:lnTo>
                  <a:pt x="102659" y="48069"/>
                </a:lnTo>
                <a:lnTo>
                  <a:pt x="102534" y="48342"/>
                </a:lnTo>
                <a:lnTo>
                  <a:pt x="102410" y="48591"/>
                </a:lnTo>
                <a:lnTo>
                  <a:pt x="102285" y="48865"/>
                </a:lnTo>
                <a:lnTo>
                  <a:pt x="102136" y="49114"/>
                </a:lnTo>
                <a:lnTo>
                  <a:pt x="101986" y="49363"/>
                </a:lnTo>
                <a:lnTo>
                  <a:pt x="101812" y="49612"/>
                </a:lnTo>
                <a:lnTo>
                  <a:pt x="101613" y="49836"/>
                </a:lnTo>
                <a:lnTo>
                  <a:pt x="101414" y="50060"/>
                </a:lnTo>
                <a:lnTo>
                  <a:pt x="101215" y="50259"/>
                </a:lnTo>
                <a:lnTo>
                  <a:pt x="100991" y="50458"/>
                </a:lnTo>
                <a:lnTo>
                  <a:pt x="100767" y="50657"/>
                </a:lnTo>
                <a:lnTo>
                  <a:pt x="100518" y="50832"/>
                </a:lnTo>
                <a:lnTo>
                  <a:pt x="100269" y="50981"/>
                </a:lnTo>
                <a:lnTo>
                  <a:pt x="100020" y="51130"/>
                </a:lnTo>
                <a:lnTo>
                  <a:pt x="99746" y="51280"/>
                </a:lnTo>
                <a:lnTo>
                  <a:pt x="99472" y="51404"/>
                </a:lnTo>
                <a:lnTo>
                  <a:pt x="99198" y="51504"/>
                </a:lnTo>
                <a:lnTo>
                  <a:pt x="98900" y="51603"/>
                </a:lnTo>
                <a:lnTo>
                  <a:pt x="98601" y="51678"/>
                </a:lnTo>
                <a:lnTo>
                  <a:pt x="98302" y="51753"/>
                </a:lnTo>
                <a:lnTo>
                  <a:pt x="97979" y="51778"/>
                </a:lnTo>
                <a:lnTo>
                  <a:pt x="97680" y="51827"/>
                </a:lnTo>
                <a:lnTo>
                  <a:pt x="97680" y="51827"/>
                </a:lnTo>
                <a:close/>
                <a:moveTo>
                  <a:pt x="93324" y="35572"/>
                </a:moveTo>
                <a:lnTo>
                  <a:pt x="68605" y="47745"/>
                </a:lnTo>
                <a:lnTo>
                  <a:pt x="68605" y="47745"/>
                </a:lnTo>
                <a:lnTo>
                  <a:pt x="68431" y="47820"/>
                </a:lnTo>
                <a:lnTo>
                  <a:pt x="68256" y="47894"/>
                </a:lnTo>
                <a:lnTo>
                  <a:pt x="68082" y="47919"/>
                </a:lnTo>
                <a:lnTo>
                  <a:pt x="67883" y="47944"/>
                </a:lnTo>
                <a:lnTo>
                  <a:pt x="67709" y="47969"/>
                </a:lnTo>
                <a:lnTo>
                  <a:pt x="67535" y="47944"/>
                </a:lnTo>
                <a:lnTo>
                  <a:pt x="67335" y="47919"/>
                </a:lnTo>
                <a:lnTo>
                  <a:pt x="67161" y="47894"/>
                </a:lnTo>
                <a:lnTo>
                  <a:pt x="66987" y="47845"/>
                </a:lnTo>
                <a:lnTo>
                  <a:pt x="66838" y="47770"/>
                </a:lnTo>
                <a:lnTo>
                  <a:pt x="66663" y="47670"/>
                </a:lnTo>
                <a:lnTo>
                  <a:pt x="66514" y="47571"/>
                </a:lnTo>
                <a:lnTo>
                  <a:pt x="66365" y="47471"/>
                </a:lnTo>
                <a:lnTo>
                  <a:pt x="66240" y="47347"/>
                </a:lnTo>
                <a:lnTo>
                  <a:pt x="66116" y="47197"/>
                </a:lnTo>
                <a:lnTo>
                  <a:pt x="65991" y="47048"/>
                </a:lnTo>
                <a:lnTo>
                  <a:pt x="65991" y="47048"/>
                </a:lnTo>
                <a:lnTo>
                  <a:pt x="65892" y="46874"/>
                </a:lnTo>
                <a:lnTo>
                  <a:pt x="65817" y="46724"/>
                </a:lnTo>
                <a:lnTo>
                  <a:pt x="65742" y="46550"/>
                </a:lnTo>
                <a:lnTo>
                  <a:pt x="65692" y="46376"/>
                </a:lnTo>
                <a:lnTo>
                  <a:pt x="65668" y="46177"/>
                </a:lnTo>
                <a:lnTo>
                  <a:pt x="65643" y="46002"/>
                </a:lnTo>
                <a:lnTo>
                  <a:pt x="65643" y="45828"/>
                </a:lnTo>
                <a:lnTo>
                  <a:pt x="65668" y="45629"/>
                </a:lnTo>
                <a:lnTo>
                  <a:pt x="65692" y="45455"/>
                </a:lnTo>
                <a:lnTo>
                  <a:pt x="65742" y="45281"/>
                </a:lnTo>
                <a:lnTo>
                  <a:pt x="65817" y="45106"/>
                </a:lnTo>
                <a:lnTo>
                  <a:pt x="65892" y="44957"/>
                </a:lnTo>
                <a:lnTo>
                  <a:pt x="65991" y="44783"/>
                </a:lnTo>
                <a:lnTo>
                  <a:pt x="66091" y="44633"/>
                </a:lnTo>
                <a:lnTo>
                  <a:pt x="66215" y="44509"/>
                </a:lnTo>
                <a:lnTo>
                  <a:pt x="66340" y="44359"/>
                </a:lnTo>
                <a:lnTo>
                  <a:pt x="87051" y="26212"/>
                </a:lnTo>
                <a:lnTo>
                  <a:pt x="87051" y="26212"/>
                </a:lnTo>
                <a:lnTo>
                  <a:pt x="87300" y="25988"/>
                </a:lnTo>
                <a:lnTo>
                  <a:pt x="87573" y="25814"/>
                </a:lnTo>
                <a:lnTo>
                  <a:pt x="87822" y="25640"/>
                </a:lnTo>
                <a:lnTo>
                  <a:pt x="88096" y="25491"/>
                </a:lnTo>
                <a:lnTo>
                  <a:pt x="88370" y="25341"/>
                </a:lnTo>
                <a:lnTo>
                  <a:pt x="88644" y="25217"/>
                </a:lnTo>
                <a:lnTo>
                  <a:pt x="88918" y="25117"/>
                </a:lnTo>
                <a:lnTo>
                  <a:pt x="89216" y="25018"/>
                </a:lnTo>
                <a:lnTo>
                  <a:pt x="89490" y="24943"/>
                </a:lnTo>
                <a:lnTo>
                  <a:pt x="89789" y="24893"/>
                </a:lnTo>
                <a:lnTo>
                  <a:pt x="90088" y="24843"/>
                </a:lnTo>
                <a:lnTo>
                  <a:pt x="90361" y="24818"/>
                </a:lnTo>
                <a:lnTo>
                  <a:pt x="90660" y="24794"/>
                </a:lnTo>
                <a:lnTo>
                  <a:pt x="90959" y="24794"/>
                </a:lnTo>
                <a:lnTo>
                  <a:pt x="91258" y="24818"/>
                </a:lnTo>
                <a:lnTo>
                  <a:pt x="91556" y="24843"/>
                </a:lnTo>
                <a:lnTo>
                  <a:pt x="91830" y="24893"/>
                </a:lnTo>
                <a:lnTo>
                  <a:pt x="92129" y="24943"/>
                </a:lnTo>
                <a:lnTo>
                  <a:pt x="92403" y="25018"/>
                </a:lnTo>
                <a:lnTo>
                  <a:pt x="92701" y="25117"/>
                </a:lnTo>
                <a:lnTo>
                  <a:pt x="92975" y="25217"/>
                </a:lnTo>
                <a:lnTo>
                  <a:pt x="93249" y="25341"/>
                </a:lnTo>
                <a:lnTo>
                  <a:pt x="93498" y="25466"/>
                </a:lnTo>
                <a:lnTo>
                  <a:pt x="93772" y="25615"/>
                </a:lnTo>
                <a:lnTo>
                  <a:pt x="94021" y="25789"/>
                </a:lnTo>
                <a:lnTo>
                  <a:pt x="94270" y="25963"/>
                </a:lnTo>
                <a:lnTo>
                  <a:pt x="94494" y="26163"/>
                </a:lnTo>
                <a:lnTo>
                  <a:pt x="94718" y="26362"/>
                </a:lnTo>
                <a:lnTo>
                  <a:pt x="94942" y="26586"/>
                </a:lnTo>
                <a:lnTo>
                  <a:pt x="95141" y="26810"/>
                </a:lnTo>
                <a:lnTo>
                  <a:pt x="95340" y="27059"/>
                </a:lnTo>
                <a:lnTo>
                  <a:pt x="95514" y="27308"/>
                </a:lnTo>
                <a:lnTo>
                  <a:pt x="95514" y="27308"/>
                </a:lnTo>
                <a:lnTo>
                  <a:pt x="95689" y="27582"/>
                </a:lnTo>
                <a:lnTo>
                  <a:pt x="95838" y="27855"/>
                </a:lnTo>
                <a:lnTo>
                  <a:pt x="95987" y="28129"/>
                </a:lnTo>
                <a:lnTo>
                  <a:pt x="96112" y="28428"/>
                </a:lnTo>
                <a:lnTo>
                  <a:pt x="96211" y="28702"/>
                </a:lnTo>
                <a:lnTo>
                  <a:pt x="96286" y="29000"/>
                </a:lnTo>
                <a:lnTo>
                  <a:pt x="96361" y="29299"/>
                </a:lnTo>
                <a:lnTo>
                  <a:pt x="96410" y="29598"/>
                </a:lnTo>
                <a:lnTo>
                  <a:pt x="96460" y="29897"/>
                </a:lnTo>
                <a:lnTo>
                  <a:pt x="96485" y="30195"/>
                </a:lnTo>
                <a:lnTo>
                  <a:pt x="96485" y="30469"/>
                </a:lnTo>
                <a:lnTo>
                  <a:pt x="96485" y="30768"/>
                </a:lnTo>
                <a:lnTo>
                  <a:pt x="96460" y="31067"/>
                </a:lnTo>
                <a:lnTo>
                  <a:pt x="96410" y="31365"/>
                </a:lnTo>
                <a:lnTo>
                  <a:pt x="96361" y="31664"/>
                </a:lnTo>
                <a:lnTo>
                  <a:pt x="96286" y="31938"/>
                </a:lnTo>
                <a:lnTo>
                  <a:pt x="96211" y="32212"/>
                </a:lnTo>
                <a:lnTo>
                  <a:pt x="96112" y="32510"/>
                </a:lnTo>
                <a:lnTo>
                  <a:pt x="95987" y="32759"/>
                </a:lnTo>
                <a:lnTo>
                  <a:pt x="95863" y="33033"/>
                </a:lnTo>
                <a:lnTo>
                  <a:pt x="95738" y="33307"/>
                </a:lnTo>
                <a:lnTo>
                  <a:pt x="95564" y="33556"/>
                </a:lnTo>
                <a:lnTo>
                  <a:pt x="95415" y="33805"/>
                </a:lnTo>
                <a:lnTo>
                  <a:pt x="95216" y="34029"/>
                </a:lnTo>
                <a:lnTo>
                  <a:pt x="95041" y="34253"/>
                </a:lnTo>
                <a:lnTo>
                  <a:pt x="94817" y="34477"/>
                </a:lnTo>
                <a:lnTo>
                  <a:pt x="94618" y="34701"/>
                </a:lnTo>
                <a:lnTo>
                  <a:pt x="94369" y="34900"/>
                </a:lnTo>
                <a:lnTo>
                  <a:pt x="94120" y="35074"/>
                </a:lnTo>
                <a:lnTo>
                  <a:pt x="93871" y="35249"/>
                </a:lnTo>
                <a:lnTo>
                  <a:pt x="93597" y="35423"/>
                </a:lnTo>
                <a:lnTo>
                  <a:pt x="93324" y="35572"/>
                </a:lnTo>
                <a:lnTo>
                  <a:pt x="93324" y="35572"/>
                </a:lnTo>
                <a:close/>
                <a:moveTo>
                  <a:pt x="83068" y="22205"/>
                </a:moveTo>
                <a:lnTo>
                  <a:pt x="64896" y="42916"/>
                </a:lnTo>
                <a:lnTo>
                  <a:pt x="64896" y="42916"/>
                </a:lnTo>
                <a:lnTo>
                  <a:pt x="64771" y="43065"/>
                </a:lnTo>
                <a:lnTo>
                  <a:pt x="64622" y="43190"/>
                </a:lnTo>
                <a:lnTo>
                  <a:pt x="64473" y="43289"/>
                </a:lnTo>
                <a:lnTo>
                  <a:pt x="64323" y="43389"/>
                </a:lnTo>
                <a:lnTo>
                  <a:pt x="64149" y="43463"/>
                </a:lnTo>
                <a:lnTo>
                  <a:pt x="63975" y="43538"/>
                </a:lnTo>
                <a:lnTo>
                  <a:pt x="63801" y="43588"/>
                </a:lnTo>
                <a:lnTo>
                  <a:pt x="63626" y="43613"/>
                </a:lnTo>
                <a:lnTo>
                  <a:pt x="63452" y="43613"/>
                </a:lnTo>
                <a:lnTo>
                  <a:pt x="63278" y="43613"/>
                </a:lnTo>
                <a:lnTo>
                  <a:pt x="63079" y="43613"/>
                </a:lnTo>
                <a:lnTo>
                  <a:pt x="62904" y="43563"/>
                </a:lnTo>
                <a:lnTo>
                  <a:pt x="62730" y="43513"/>
                </a:lnTo>
                <a:lnTo>
                  <a:pt x="62556" y="43463"/>
                </a:lnTo>
                <a:lnTo>
                  <a:pt x="62382" y="43389"/>
                </a:lnTo>
                <a:lnTo>
                  <a:pt x="62232" y="43289"/>
                </a:lnTo>
                <a:lnTo>
                  <a:pt x="62232" y="43289"/>
                </a:lnTo>
                <a:lnTo>
                  <a:pt x="62083" y="43165"/>
                </a:lnTo>
                <a:lnTo>
                  <a:pt x="61934" y="43040"/>
                </a:lnTo>
                <a:lnTo>
                  <a:pt x="61809" y="42916"/>
                </a:lnTo>
                <a:lnTo>
                  <a:pt x="61685" y="42766"/>
                </a:lnTo>
                <a:lnTo>
                  <a:pt x="61585" y="42617"/>
                </a:lnTo>
                <a:lnTo>
                  <a:pt x="61510" y="42443"/>
                </a:lnTo>
                <a:lnTo>
                  <a:pt x="61436" y="42268"/>
                </a:lnTo>
                <a:lnTo>
                  <a:pt x="61386" y="42094"/>
                </a:lnTo>
                <a:lnTo>
                  <a:pt x="61336" y="41920"/>
                </a:lnTo>
                <a:lnTo>
                  <a:pt x="61311" y="41746"/>
                </a:lnTo>
                <a:lnTo>
                  <a:pt x="61311" y="41571"/>
                </a:lnTo>
                <a:lnTo>
                  <a:pt x="61336" y="41372"/>
                </a:lnTo>
                <a:lnTo>
                  <a:pt x="61361" y="41198"/>
                </a:lnTo>
                <a:lnTo>
                  <a:pt x="61386" y="41024"/>
                </a:lnTo>
                <a:lnTo>
                  <a:pt x="61461" y="40850"/>
                </a:lnTo>
                <a:lnTo>
                  <a:pt x="61535" y="40675"/>
                </a:lnTo>
                <a:lnTo>
                  <a:pt x="73708" y="15956"/>
                </a:lnTo>
                <a:lnTo>
                  <a:pt x="73708" y="15956"/>
                </a:lnTo>
                <a:lnTo>
                  <a:pt x="73857" y="15683"/>
                </a:lnTo>
                <a:lnTo>
                  <a:pt x="74032" y="15409"/>
                </a:lnTo>
                <a:lnTo>
                  <a:pt x="74206" y="15135"/>
                </a:lnTo>
                <a:lnTo>
                  <a:pt x="74380" y="14911"/>
                </a:lnTo>
                <a:lnTo>
                  <a:pt x="74579" y="14662"/>
                </a:lnTo>
                <a:lnTo>
                  <a:pt x="74803" y="14438"/>
                </a:lnTo>
                <a:lnTo>
                  <a:pt x="75002" y="14239"/>
                </a:lnTo>
                <a:lnTo>
                  <a:pt x="75251" y="14040"/>
                </a:lnTo>
                <a:lnTo>
                  <a:pt x="75475" y="13865"/>
                </a:lnTo>
                <a:lnTo>
                  <a:pt x="75724" y="13691"/>
                </a:lnTo>
                <a:lnTo>
                  <a:pt x="75973" y="13542"/>
                </a:lnTo>
                <a:lnTo>
                  <a:pt x="76247" y="13392"/>
                </a:lnTo>
                <a:lnTo>
                  <a:pt x="76496" y="13268"/>
                </a:lnTo>
                <a:lnTo>
                  <a:pt x="76770" y="13168"/>
                </a:lnTo>
                <a:lnTo>
                  <a:pt x="77044" y="13069"/>
                </a:lnTo>
                <a:lnTo>
                  <a:pt x="77342" y="12994"/>
                </a:lnTo>
                <a:lnTo>
                  <a:pt x="77616" y="12920"/>
                </a:lnTo>
                <a:lnTo>
                  <a:pt x="77915" y="12870"/>
                </a:lnTo>
                <a:lnTo>
                  <a:pt x="78214" y="12820"/>
                </a:lnTo>
                <a:lnTo>
                  <a:pt x="78487" y="12795"/>
                </a:lnTo>
                <a:lnTo>
                  <a:pt x="78786" y="12795"/>
                </a:lnTo>
                <a:lnTo>
                  <a:pt x="79085" y="12795"/>
                </a:lnTo>
                <a:lnTo>
                  <a:pt x="79384" y="12820"/>
                </a:lnTo>
                <a:lnTo>
                  <a:pt x="79682" y="12870"/>
                </a:lnTo>
                <a:lnTo>
                  <a:pt x="79981" y="12920"/>
                </a:lnTo>
                <a:lnTo>
                  <a:pt x="80280" y="12994"/>
                </a:lnTo>
                <a:lnTo>
                  <a:pt x="80554" y="13069"/>
                </a:lnTo>
                <a:lnTo>
                  <a:pt x="80852" y="13168"/>
                </a:lnTo>
                <a:lnTo>
                  <a:pt x="81126" y="13293"/>
                </a:lnTo>
                <a:lnTo>
                  <a:pt x="81425" y="13417"/>
                </a:lnTo>
                <a:lnTo>
                  <a:pt x="81699" y="13567"/>
                </a:lnTo>
                <a:lnTo>
                  <a:pt x="81948" y="13741"/>
                </a:lnTo>
                <a:lnTo>
                  <a:pt x="81948" y="13741"/>
                </a:lnTo>
                <a:lnTo>
                  <a:pt x="82221" y="13940"/>
                </a:lnTo>
                <a:lnTo>
                  <a:pt x="82470" y="14139"/>
                </a:lnTo>
                <a:lnTo>
                  <a:pt x="82694" y="14338"/>
                </a:lnTo>
                <a:lnTo>
                  <a:pt x="82918" y="14562"/>
                </a:lnTo>
                <a:lnTo>
                  <a:pt x="83118" y="14786"/>
                </a:lnTo>
                <a:lnTo>
                  <a:pt x="83317" y="15011"/>
                </a:lnTo>
                <a:lnTo>
                  <a:pt x="83491" y="15259"/>
                </a:lnTo>
                <a:lnTo>
                  <a:pt x="83640" y="15508"/>
                </a:lnTo>
                <a:lnTo>
                  <a:pt x="83790" y="15782"/>
                </a:lnTo>
                <a:lnTo>
                  <a:pt x="83939" y="16031"/>
                </a:lnTo>
                <a:lnTo>
                  <a:pt x="84063" y="16305"/>
                </a:lnTo>
                <a:lnTo>
                  <a:pt x="84163" y="16579"/>
                </a:lnTo>
                <a:lnTo>
                  <a:pt x="84238" y="16853"/>
                </a:lnTo>
                <a:lnTo>
                  <a:pt x="84337" y="17151"/>
                </a:lnTo>
                <a:lnTo>
                  <a:pt x="84387" y="17425"/>
                </a:lnTo>
                <a:lnTo>
                  <a:pt x="84437" y="17724"/>
                </a:lnTo>
                <a:lnTo>
                  <a:pt x="84462" y="18023"/>
                </a:lnTo>
                <a:lnTo>
                  <a:pt x="84487" y="18321"/>
                </a:lnTo>
                <a:lnTo>
                  <a:pt x="84487" y="18620"/>
                </a:lnTo>
                <a:lnTo>
                  <a:pt x="84462" y="18894"/>
                </a:lnTo>
                <a:lnTo>
                  <a:pt x="84437" y="19193"/>
                </a:lnTo>
                <a:lnTo>
                  <a:pt x="84387" y="19491"/>
                </a:lnTo>
                <a:lnTo>
                  <a:pt x="84337" y="19790"/>
                </a:lnTo>
                <a:lnTo>
                  <a:pt x="84263" y="20064"/>
                </a:lnTo>
                <a:lnTo>
                  <a:pt x="84163" y="20363"/>
                </a:lnTo>
                <a:lnTo>
                  <a:pt x="84063" y="20636"/>
                </a:lnTo>
                <a:lnTo>
                  <a:pt x="83939" y="20910"/>
                </a:lnTo>
                <a:lnTo>
                  <a:pt x="83790" y="21184"/>
                </a:lnTo>
                <a:lnTo>
                  <a:pt x="83640" y="21458"/>
                </a:lnTo>
                <a:lnTo>
                  <a:pt x="83466" y="21707"/>
                </a:lnTo>
                <a:lnTo>
                  <a:pt x="83267" y="21956"/>
                </a:lnTo>
                <a:lnTo>
                  <a:pt x="83068" y="22205"/>
                </a:lnTo>
                <a:lnTo>
                  <a:pt x="83068" y="22205"/>
                </a:lnTo>
                <a:close/>
                <a:moveTo>
                  <a:pt x="68505" y="13791"/>
                </a:moveTo>
                <a:lnTo>
                  <a:pt x="59644" y="39879"/>
                </a:lnTo>
                <a:lnTo>
                  <a:pt x="59644" y="39879"/>
                </a:lnTo>
                <a:lnTo>
                  <a:pt x="59569" y="40078"/>
                </a:lnTo>
                <a:lnTo>
                  <a:pt x="59494" y="40227"/>
                </a:lnTo>
                <a:lnTo>
                  <a:pt x="59395" y="40401"/>
                </a:lnTo>
                <a:lnTo>
                  <a:pt x="59270" y="40526"/>
                </a:lnTo>
                <a:lnTo>
                  <a:pt x="59171" y="40675"/>
                </a:lnTo>
                <a:lnTo>
                  <a:pt x="59021" y="40800"/>
                </a:lnTo>
                <a:lnTo>
                  <a:pt x="58872" y="40899"/>
                </a:lnTo>
                <a:lnTo>
                  <a:pt x="58722" y="40999"/>
                </a:lnTo>
                <a:lnTo>
                  <a:pt x="58573" y="41098"/>
                </a:lnTo>
                <a:lnTo>
                  <a:pt x="58399" y="41148"/>
                </a:lnTo>
                <a:lnTo>
                  <a:pt x="58225" y="41223"/>
                </a:lnTo>
                <a:lnTo>
                  <a:pt x="58050" y="41248"/>
                </a:lnTo>
                <a:lnTo>
                  <a:pt x="57876" y="41273"/>
                </a:lnTo>
                <a:lnTo>
                  <a:pt x="57677" y="41273"/>
                </a:lnTo>
                <a:lnTo>
                  <a:pt x="57503" y="41273"/>
                </a:lnTo>
                <a:lnTo>
                  <a:pt x="57304" y="41248"/>
                </a:lnTo>
                <a:lnTo>
                  <a:pt x="57304" y="41248"/>
                </a:lnTo>
                <a:lnTo>
                  <a:pt x="57129" y="41198"/>
                </a:lnTo>
                <a:lnTo>
                  <a:pt x="56930" y="41123"/>
                </a:lnTo>
                <a:lnTo>
                  <a:pt x="56781" y="41049"/>
                </a:lnTo>
                <a:lnTo>
                  <a:pt x="56607" y="40974"/>
                </a:lnTo>
                <a:lnTo>
                  <a:pt x="56457" y="40850"/>
                </a:lnTo>
                <a:lnTo>
                  <a:pt x="56333" y="40750"/>
                </a:lnTo>
                <a:lnTo>
                  <a:pt x="56183" y="40626"/>
                </a:lnTo>
                <a:lnTo>
                  <a:pt x="56084" y="40476"/>
                </a:lnTo>
                <a:lnTo>
                  <a:pt x="55984" y="40327"/>
                </a:lnTo>
                <a:lnTo>
                  <a:pt x="55885" y="40177"/>
                </a:lnTo>
                <a:lnTo>
                  <a:pt x="55810" y="40003"/>
                </a:lnTo>
                <a:lnTo>
                  <a:pt x="55735" y="39829"/>
                </a:lnTo>
                <a:lnTo>
                  <a:pt x="55686" y="39655"/>
                </a:lnTo>
                <a:lnTo>
                  <a:pt x="55661" y="39480"/>
                </a:lnTo>
                <a:lnTo>
                  <a:pt x="55661" y="39281"/>
                </a:lnTo>
                <a:lnTo>
                  <a:pt x="55661" y="39107"/>
                </a:lnTo>
                <a:lnTo>
                  <a:pt x="57453" y="11600"/>
                </a:lnTo>
                <a:lnTo>
                  <a:pt x="57453" y="11600"/>
                </a:lnTo>
                <a:lnTo>
                  <a:pt x="57478" y="11277"/>
                </a:lnTo>
                <a:lnTo>
                  <a:pt x="57528" y="10978"/>
                </a:lnTo>
                <a:lnTo>
                  <a:pt x="57602" y="10679"/>
                </a:lnTo>
                <a:lnTo>
                  <a:pt x="57677" y="10380"/>
                </a:lnTo>
                <a:lnTo>
                  <a:pt x="57777" y="10082"/>
                </a:lnTo>
                <a:lnTo>
                  <a:pt x="57876" y="9783"/>
                </a:lnTo>
                <a:lnTo>
                  <a:pt x="58001" y="9509"/>
                </a:lnTo>
                <a:lnTo>
                  <a:pt x="58150" y="9260"/>
                </a:lnTo>
                <a:lnTo>
                  <a:pt x="58299" y="8986"/>
                </a:lnTo>
                <a:lnTo>
                  <a:pt x="58449" y="8737"/>
                </a:lnTo>
                <a:lnTo>
                  <a:pt x="58623" y="8513"/>
                </a:lnTo>
                <a:lnTo>
                  <a:pt x="58822" y="8289"/>
                </a:lnTo>
                <a:lnTo>
                  <a:pt x="59021" y="8065"/>
                </a:lnTo>
                <a:lnTo>
                  <a:pt x="59220" y="7841"/>
                </a:lnTo>
                <a:lnTo>
                  <a:pt x="59444" y="7667"/>
                </a:lnTo>
                <a:lnTo>
                  <a:pt x="59668" y="7468"/>
                </a:lnTo>
                <a:lnTo>
                  <a:pt x="59917" y="7294"/>
                </a:lnTo>
                <a:lnTo>
                  <a:pt x="60141" y="7144"/>
                </a:lnTo>
                <a:lnTo>
                  <a:pt x="60415" y="6995"/>
                </a:lnTo>
                <a:lnTo>
                  <a:pt x="60664" y="6846"/>
                </a:lnTo>
                <a:lnTo>
                  <a:pt x="60938" y="6721"/>
                </a:lnTo>
                <a:lnTo>
                  <a:pt x="61212" y="6622"/>
                </a:lnTo>
                <a:lnTo>
                  <a:pt x="61510" y="6522"/>
                </a:lnTo>
                <a:lnTo>
                  <a:pt x="61784" y="6447"/>
                </a:lnTo>
                <a:lnTo>
                  <a:pt x="62083" y="6398"/>
                </a:lnTo>
                <a:lnTo>
                  <a:pt x="62382" y="6348"/>
                </a:lnTo>
                <a:lnTo>
                  <a:pt x="62680" y="6323"/>
                </a:lnTo>
                <a:lnTo>
                  <a:pt x="62979" y="6298"/>
                </a:lnTo>
                <a:lnTo>
                  <a:pt x="63303" y="6298"/>
                </a:lnTo>
                <a:lnTo>
                  <a:pt x="63601" y="6323"/>
                </a:lnTo>
                <a:lnTo>
                  <a:pt x="63925" y="6348"/>
                </a:lnTo>
                <a:lnTo>
                  <a:pt x="64224" y="6398"/>
                </a:lnTo>
                <a:lnTo>
                  <a:pt x="64224" y="6398"/>
                </a:lnTo>
                <a:lnTo>
                  <a:pt x="64547" y="6472"/>
                </a:lnTo>
                <a:lnTo>
                  <a:pt x="64846" y="6572"/>
                </a:lnTo>
                <a:lnTo>
                  <a:pt x="65145" y="6671"/>
                </a:lnTo>
                <a:lnTo>
                  <a:pt x="65419" y="6771"/>
                </a:lnTo>
                <a:lnTo>
                  <a:pt x="65692" y="6920"/>
                </a:lnTo>
                <a:lnTo>
                  <a:pt x="65966" y="7070"/>
                </a:lnTo>
                <a:lnTo>
                  <a:pt x="66215" y="7219"/>
                </a:lnTo>
                <a:lnTo>
                  <a:pt x="66464" y="7393"/>
                </a:lnTo>
                <a:lnTo>
                  <a:pt x="66713" y="7567"/>
                </a:lnTo>
                <a:lnTo>
                  <a:pt x="66937" y="7767"/>
                </a:lnTo>
                <a:lnTo>
                  <a:pt x="67136" y="7966"/>
                </a:lnTo>
                <a:lnTo>
                  <a:pt x="67360" y="8190"/>
                </a:lnTo>
                <a:lnTo>
                  <a:pt x="67535" y="8414"/>
                </a:lnTo>
                <a:lnTo>
                  <a:pt x="67709" y="8638"/>
                </a:lnTo>
                <a:lnTo>
                  <a:pt x="67883" y="8887"/>
                </a:lnTo>
                <a:lnTo>
                  <a:pt x="68032" y="9136"/>
                </a:lnTo>
                <a:lnTo>
                  <a:pt x="68182" y="9385"/>
                </a:lnTo>
                <a:lnTo>
                  <a:pt x="68306" y="9659"/>
                </a:lnTo>
                <a:lnTo>
                  <a:pt x="68431" y="9932"/>
                </a:lnTo>
                <a:lnTo>
                  <a:pt x="68530" y="10206"/>
                </a:lnTo>
                <a:lnTo>
                  <a:pt x="68605" y="10480"/>
                </a:lnTo>
                <a:lnTo>
                  <a:pt x="68680" y="10779"/>
                </a:lnTo>
                <a:lnTo>
                  <a:pt x="68729" y="11077"/>
                </a:lnTo>
                <a:lnTo>
                  <a:pt x="68779" y="11376"/>
                </a:lnTo>
                <a:lnTo>
                  <a:pt x="68804" y="11675"/>
                </a:lnTo>
                <a:lnTo>
                  <a:pt x="68804" y="11974"/>
                </a:lnTo>
                <a:lnTo>
                  <a:pt x="68804" y="12272"/>
                </a:lnTo>
                <a:lnTo>
                  <a:pt x="68779" y="12571"/>
                </a:lnTo>
                <a:lnTo>
                  <a:pt x="68729" y="12870"/>
                </a:lnTo>
                <a:lnTo>
                  <a:pt x="68680" y="13193"/>
                </a:lnTo>
                <a:lnTo>
                  <a:pt x="68605" y="13492"/>
                </a:lnTo>
                <a:lnTo>
                  <a:pt x="68505" y="13791"/>
                </a:lnTo>
                <a:lnTo>
                  <a:pt x="68505" y="13791"/>
                </a:lnTo>
                <a:close/>
                <a:moveTo>
                  <a:pt x="51827" y="11600"/>
                </a:moveTo>
                <a:lnTo>
                  <a:pt x="53619" y="39107"/>
                </a:lnTo>
                <a:lnTo>
                  <a:pt x="53619" y="39107"/>
                </a:lnTo>
                <a:lnTo>
                  <a:pt x="53619" y="39281"/>
                </a:lnTo>
                <a:lnTo>
                  <a:pt x="53619" y="39480"/>
                </a:lnTo>
                <a:lnTo>
                  <a:pt x="53570" y="39655"/>
                </a:lnTo>
                <a:lnTo>
                  <a:pt x="53545" y="39829"/>
                </a:lnTo>
                <a:lnTo>
                  <a:pt x="53470" y="40003"/>
                </a:lnTo>
                <a:lnTo>
                  <a:pt x="53395" y="40177"/>
                </a:lnTo>
                <a:lnTo>
                  <a:pt x="53296" y="40327"/>
                </a:lnTo>
                <a:lnTo>
                  <a:pt x="53196" y="40476"/>
                </a:lnTo>
                <a:lnTo>
                  <a:pt x="53072" y="40626"/>
                </a:lnTo>
                <a:lnTo>
                  <a:pt x="52947" y="40750"/>
                </a:lnTo>
                <a:lnTo>
                  <a:pt x="52823" y="40850"/>
                </a:lnTo>
                <a:lnTo>
                  <a:pt x="52673" y="40974"/>
                </a:lnTo>
                <a:lnTo>
                  <a:pt x="52499" y="41049"/>
                </a:lnTo>
                <a:lnTo>
                  <a:pt x="52325" y="41123"/>
                </a:lnTo>
                <a:lnTo>
                  <a:pt x="52151" y="41198"/>
                </a:lnTo>
                <a:lnTo>
                  <a:pt x="51976" y="41248"/>
                </a:lnTo>
                <a:lnTo>
                  <a:pt x="51976" y="41248"/>
                </a:lnTo>
                <a:lnTo>
                  <a:pt x="51777" y="41273"/>
                </a:lnTo>
                <a:lnTo>
                  <a:pt x="51603" y="41273"/>
                </a:lnTo>
                <a:lnTo>
                  <a:pt x="51404" y="41273"/>
                </a:lnTo>
                <a:lnTo>
                  <a:pt x="51230" y="41248"/>
                </a:lnTo>
                <a:lnTo>
                  <a:pt x="51055" y="41223"/>
                </a:lnTo>
                <a:lnTo>
                  <a:pt x="50881" y="41148"/>
                </a:lnTo>
                <a:lnTo>
                  <a:pt x="50707" y="41098"/>
                </a:lnTo>
                <a:lnTo>
                  <a:pt x="50558" y="40999"/>
                </a:lnTo>
                <a:lnTo>
                  <a:pt x="50383" y="40899"/>
                </a:lnTo>
                <a:lnTo>
                  <a:pt x="50259" y="40800"/>
                </a:lnTo>
                <a:lnTo>
                  <a:pt x="50110" y="40675"/>
                </a:lnTo>
                <a:lnTo>
                  <a:pt x="49985" y="40526"/>
                </a:lnTo>
                <a:lnTo>
                  <a:pt x="49885" y="40401"/>
                </a:lnTo>
                <a:lnTo>
                  <a:pt x="49786" y="40227"/>
                </a:lnTo>
                <a:lnTo>
                  <a:pt x="49711" y="40078"/>
                </a:lnTo>
                <a:lnTo>
                  <a:pt x="49637" y="39879"/>
                </a:lnTo>
                <a:lnTo>
                  <a:pt x="40775" y="13791"/>
                </a:lnTo>
                <a:lnTo>
                  <a:pt x="40775" y="13791"/>
                </a:lnTo>
                <a:lnTo>
                  <a:pt x="40675" y="13492"/>
                </a:lnTo>
                <a:lnTo>
                  <a:pt x="40600" y="13193"/>
                </a:lnTo>
                <a:lnTo>
                  <a:pt x="40551" y="12870"/>
                </a:lnTo>
                <a:lnTo>
                  <a:pt x="40501" y="12571"/>
                </a:lnTo>
                <a:lnTo>
                  <a:pt x="40476" y="12272"/>
                </a:lnTo>
                <a:lnTo>
                  <a:pt x="40476" y="11974"/>
                </a:lnTo>
                <a:lnTo>
                  <a:pt x="40476" y="11675"/>
                </a:lnTo>
                <a:lnTo>
                  <a:pt x="40501" y="11376"/>
                </a:lnTo>
                <a:lnTo>
                  <a:pt x="40551" y="11077"/>
                </a:lnTo>
                <a:lnTo>
                  <a:pt x="40600" y="10779"/>
                </a:lnTo>
                <a:lnTo>
                  <a:pt x="40675" y="10480"/>
                </a:lnTo>
                <a:lnTo>
                  <a:pt x="40750" y="10206"/>
                </a:lnTo>
                <a:lnTo>
                  <a:pt x="40849" y="9932"/>
                </a:lnTo>
                <a:lnTo>
                  <a:pt x="40974" y="9659"/>
                </a:lnTo>
                <a:lnTo>
                  <a:pt x="41098" y="9385"/>
                </a:lnTo>
                <a:lnTo>
                  <a:pt x="41248" y="9136"/>
                </a:lnTo>
                <a:lnTo>
                  <a:pt x="41397" y="8887"/>
                </a:lnTo>
                <a:lnTo>
                  <a:pt x="41546" y="8638"/>
                </a:lnTo>
                <a:lnTo>
                  <a:pt x="41745" y="8414"/>
                </a:lnTo>
                <a:lnTo>
                  <a:pt x="41920" y="8190"/>
                </a:lnTo>
                <a:lnTo>
                  <a:pt x="42119" y="7966"/>
                </a:lnTo>
                <a:lnTo>
                  <a:pt x="42343" y="7767"/>
                </a:lnTo>
                <a:lnTo>
                  <a:pt x="42567" y="7567"/>
                </a:lnTo>
                <a:lnTo>
                  <a:pt x="42816" y="7393"/>
                </a:lnTo>
                <a:lnTo>
                  <a:pt x="43040" y="7219"/>
                </a:lnTo>
                <a:lnTo>
                  <a:pt x="43314" y="7070"/>
                </a:lnTo>
                <a:lnTo>
                  <a:pt x="43563" y="6920"/>
                </a:lnTo>
                <a:lnTo>
                  <a:pt x="43861" y="6771"/>
                </a:lnTo>
                <a:lnTo>
                  <a:pt x="44135" y="6671"/>
                </a:lnTo>
                <a:lnTo>
                  <a:pt x="44434" y="6572"/>
                </a:lnTo>
                <a:lnTo>
                  <a:pt x="44733" y="6472"/>
                </a:lnTo>
                <a:lnTo>
                  <a:pt x="45056" y="6398"/>
                </a:lnTo>
                <a:lnTo>
                  <a:pt x="45056" y="6398"/>
                </a:lnTo>
                <a:lnTo>
                  <a:pt x="45355" y="6348"/>
                </a:lnTo>
                <a:lnTo>
                  <a:pt x="45679" y="6323"/>
                </a:lnTo>
                <a:lnTo>
                  <a:pt x="45977" y="6298"/>
                </a:lnTo>
                <a:lnTo>
                  <a:pt x="46301" y="6298"/>
                </a:lnTo>
                <a:lnTo>
                  <a:pt x="46600" y="6323"/>
                </a:lnTo>
                <a:lnTo>
                  <a:pt x="46898" y="6348"/>
                </a:lnTo>
                <a:lnTo>
                  <a:pt x="47197" y="6398"/>
                </a:lnTo>
                <a:lnTo>
                  <a:pt x="47496" y="6447"/>
                </a:lnTo>
                <a:lnTo>
                  <a:pt x="47770" y="6522"/>
                </a:lnTo>
                <a:lnTo>
                  <a:pt x="48068" y="6622"/>
                </a:lnTo>
                <a:lnTo>
                  <a:pt x="48342" y="6721"/>
                </a:lnTo>
                <a:lnTo>
                  <a:pt x="48616" y="6846"/>
                </a:lnTo>
                <a:lnTo>
                  <a:pt x="48865" y="6995"/>
                </a:lnTo>
                <a:lnTo>
                  <a:pt x="49114" y="7144"/>
                </a:lnTo>
                <a:lnTo>
                  <a:pt x="49363" y="7294"/>
                </a:lnTo>
                <a:lnTo>
                  <a:pt x="49612" y="7468"/>
                </a:lnTo>
                <a:lnTo>
                  <a:pt x="49836" y="7642"/>
                </a:lnTo>
                <a:lnTo>
                  <a:pt x="50060" y="7841"/>
                </a:lnTo>
                <a:lnTo>
                  <a:pt x="50259" y="8065"/>
                </a:lnTo>
                <a:lnTo>
                  <a:pt x="50458" y="8289"/>
                </a:lnTo>
                <a:lnTo>
                  <a:pt x="50657" y="8513"/>
                </a:lnTo>
                <a:lnTo>
                  <a:pt x="50831" y="8737"/>
                </a:lnTo>
                <a:lnTo>
                  <a:pt x="50981" y="8986"/>
                </a:lnTo>
                <a:lnTo>
                  <a:pt x="51130" y="9260"/>
                </a:lnTo>
                <a:lnTo>
                  <a:pt x="51279" y="9509"/>
                </a:lnTo>
                <a:lnTo>
                  <a:pt x="51404" y="9783"/>
                </a:lnTo>
                <a:lnTo>
                  <a:pt x="51504" y="10082"/>
                </a:lnTo>
                <a:lnTo>
                  <a:pt x="51603" y="10380"/>
                </a:lnTo>
                <a:lnTo>
                  <a:pt x="51678" y="10679"/>
                </a:lnTo>
                <a:lnTo>
                  <a:pt x="51752" y="10978"/>
                </a:lnTo>
                <a:lnTo>
                  <a:pt x="51777" y="11277"/>
                </a:lnTo>
                <a:lnTo>
                  <a:pt x="51827" y="11600"/>
                </a:lnTo>
                <a:lnTo>
                  <a:pt x="51827" y="11600"/>
                </a:lnTo>
                <a:close/>
                <a:moveTo>
                  <a:pt x="35572" y="15956"/>
                </a:moveTo>
                <a:lnTo>
                  <a:pt x="47745" y="40675"/>
                </a:lnTo>
                <a:lnTo>
                  <a:pt x="47745" y="40675"/>
                </a:lnTo>
                <a:lnTo>
                  <a:pt x="47819" y="40850"/>
                </a:lnTo>
                <a:lnTo>
                  <a:pt x="47894" y="41024"/>
                </a:lnTo>
                <a:lnTo>
                  <a:pt x="47919" y="41198"/>
                </a:lnTo>
                <a:lnTo>
                  <a:pt x="47944" y="41372"/>
                </a:lnTo>
                <a:lnTo>
                  <a:pt x="47969" y="41571"/>
                </a:lnTo>
                <a:lnTo>
                  <a:pt x="47944" y="41746"/>
                </a:lnTo>
                <a:lnTo>
                  <a:pt x="47919" y="41920"/>
                </a:lnTo>
                <a:lnTo>
                  <a:pt x="47894" y="42094"/>
                </a:lnTo>
                <a:lnTo>
                  <a:pt x="47844" y="42268"/>
                </a:lnTo>
                <a:lnTo>
                  <a:pt x="47770" y="42443"/>
                </a:lnTo>
                <a:lnTo>
                  <a:pt x="47670" y="42617"/>
                </a:lnTo>
                <a:lnTo>
                  <a:pt x="47595" y="42766"/>
                </a:lnTo>
                <a:lnTo>
                  <a:pt x="47471" y="42916"/>
                </a:lnTo>
                <a:lnTo>
                  <a:pt x="47346" y="43040"/>
                </a:lnTo>
                <a:lnTo>
                  <a:pt x="47197" y="43165"/>
                </a:lnTo>
                <a:lnTo>
                  <a:pt x="47048" y="43289"/>
                </a:lnTo>
                <a:lnTo>
                  <a:pt x="47048" y="43289"/>
                </a:lnTo>
                <a:lnTo>
                  <a:pt x="46873" y="43389"/>
                </a:lnTo>
                <a:lnTo>
                  <a:pt x="46724" y="43463"/>
                </a:lnTo>
                <a:lnTo>
                  <a:pt x="46550" y="43513"/>
                </a:lnTo>
                <a:lnTo>
                  <a:pt x="46376" y="43563"/>
                </a:lnTo>
                <a:lnTo>
                  <a:pt x="46176" y="43613"/>
                </a:lnTo>
                <a:lnTo>
                  <a:pt x="46002" y="43613"/>
                </a:lnTo>
                <a:lnTo>
                  <a:pt x="45828" y="43613"/>
                </a:lnTo>
                <a:lnTo>
                  <a:pt x="45654" y="43613"/>
                </a:lnTo>
                <a:lnTo>
                  <a:pt x="45455" y="43588"/>
                </a:lnTo>
                <a:lnTo>
                  <a:pt x="45280" y="43538"/>
                </a:lnTo>
                <a:lnTo>
                  <a:pt x="45106" y="43463"/>
                </a:lnTo>
                <a:lnTo>
                  <a:pt x="44957" y="43389"/>
                </a:lnTo>
                <a:lnTo>
                  <a:pt x="44782" y="43289"/>
                </a:lnTo>
                <a:lnTo>
                  <a:pt x="44633" y="43190"/>
                </a:lnTo>
                <a:lnTo>
                  <a:pt x="44509" y="43065"/>
                </a:lnTo>
                <a:lnTo>
                  <a:pt x="44359" y="42916"/>
                </a:lnTo>
                <a:lnTo>
                  <a:pt x="26212" y="22205"/>
                </a:lnTo>
                <a:lnTo>
                  <a:pt x="26212" y="22205"/>
                </a:lnTo>
                <a:lnTo>
                  <a:pt x="25988" y="21956"/>
                </a:lnTo>
                <a:lnTo>
                  <a:pt x="25814" y="21707"/>
                </a:lnTo>
                <a:lnTo>
                  <a:pt x="25640" y="21458"/>
                </a:lnTo>
                <a:lnTo>
                  <a:pt x="25490" y="21184"/>
                </a:lnTo>
                <a:lnTo>
                  <a:pt x="25341" y="20910"/>
                </a:lnTo>
                <a:lnTo>
                  <a:pt x="25217" y="20636"/>
                </a:lnTo>
                <a:lnTo>
                  <a:pt x="25117" y="20363"/>
                </a:lnTo>
                <a:lnTo>
                  <a:pt x="25017" y="20064"/>
                </a:lnTo>
                <a:lnTo>
                  <a:pt x="24943" y="19790"/>
                </a:lnTo>
                <a:lnTo>
                  <a:pt x="24893" y="19491"/>
                </a:lnTo>
                <a:lnTo>
                  <a:pt x="24843" y="19193"/>
                </a:lnTo>
                <a:lnTo>
                  <a:pt x="24818" y="18894"/>
                </a:lnTo>
                <a:lnTo>
                  <a:pt x="24793" y="18620"/>
                </a:lnTo>
                <a:lnTo>
                  <a:pt x="24793" y="18321"/>
                </a:lnTo>
                <a:lnTo>
                  <a:pt x="24818" y="18023"/>
                </a:lnTo>
                <a:lnTo>
                  <a:pt x="24843" y="17724"/>
                </a:lnTo>
                <a:lnTo>
                  <a:pt x="24893" y="17425"/>
                </a:lnTo>
                <a:lnTo>
                  <a:pt x="24943" y="17151"/>
                </a:lnTo>
                <a:lnTo>
                  <a:pt x="25017" y="16853"/>
                </a:lnTo>
                <a:lnTo>
                  <a:pt x="25117" y="16579"/>
                </a:lnTo>
                <a:lnTo>
                  <a:pt x="25217" y="16305"/>
                </a:lnTo>
                <a:lnTo>
                  <a:pt x="25341" y="16031"/>
                </a:lnTo>
                <a:lnTo>
                  <a:pt x="25465" y="15782"/>
                </a:lnTo>
                <a:lnTo>
                  <a:pt x="25615" y="15508"/>
                </a:lnTo>
                <a:lnTo>
                  <a:pt x="25789" y="15259"/>
                </a:lnTo>
                <a:lnTo>
                  <a:pt x="25963" y="15011"/>
                </a:lnTo>
                <a:lnTo>
                  <a:pt x="26162" y="14786"/>
                </a:lnTo>
                <a:lnTo>
                  <a:pt x="26362" y="14562"/>
                </a:lnTo>
                <a:lnTo>
                  <a:pt x="26586" y="14338"/>
                </a:lnTo>
                <a:lnTo>
                  <a:pt x="26810" y="14139"/>
                </a:lnTo>
                <a:lnTo>
                  <a:pt x="27059" y="13940"/>
                </a:lnTo>
                <a:lnTo>
                  <a:pt x="27308" y="13741"/>
                </a:lnTo>
                <a:lnTo>
                  <a:pt x="27308" y="13741"/>
                </a:lnTo>
                <a:lnTo>
                  <a:pt x="27581" y="13567"/>
                </a:lnTo>
                <a:lnTo>
                  <a:pt x="27855" y="13417"/>
                </a:lnTo>
                <a:lnTo>
                  <a:pt x="28154" y="13293"/>
                </a:lnTo>
                <a:lnTo>
                  <a:pt x="28428" y="13168"/>
                </a:lnTo>
                <a:lnTo>
                  <a:pt x="28726" y="13069"/>
                </a:lnTo>
                <a:lnTo>
                  <a:pt x="29000" y="12994"/>
                </a:lnTo>
                <a:lnTo>
                  <a:pt x="29299" y="12920"/>
                </a:lnTo>
                <a:lnTo>
                  <a:pt x="29598" y="12870"/>
                </a:lnTo>
                <a:lnTo>
                  <a:pt x="29896" y="12820"/>
                </a:lnTo>
                <a:lnTo>
                  <a:pt x="30195" y="12795"/>
                </a:lnTo>
                <a:lnTo>
                  <a:pt x="30494" y="12795"/>
                </a:lnTo>
                <a:lnTo>
                  <a:pt x="30768" y="12795"/>
                </a:lnTo>
                <a:lnTo>
                  <a:pt x="31066" y="12820"/>
                </a:lnTo>
                <a:lnTo>
                  <a:pt x="31365" y="12870"/>
                </a:lnTo>
                <a:lnTo>
                  <a:pt x="31664" y="12920"/>
                </a:lnTo>
                <a:lnTo>
                  <a:pt x="31938" y="12994"/>
                </a:lnTo>
                <a:lnTo>
                  <a:pt x="32211" y="13069"/>
                </a:lnTo>
                <a:lnTo>
                  <a:pt x="32510" y="13168"/>
                </a:lnTo>
                <a:lnTo>
                  <a:pt x="32784" y="13268"/>
                </a:lnTo>
                <a:lnTo>
                  <a:pt x="33033" y="13417"/>
                </a:lnTo>
                <a:lnTo>
                  <a:pt x="33307" y="13542"/>
                </a:lnTo>
                <a:lnTo>
                  <a:pt x="33556" y="13691"/>
                </a:lnTo>
                <a:lnTo>
                  <a:pt x="33805" y="13865"/>
                </a:lnTo>
                <a:lnTo>
                  <a:pt x="34029" y="14040"/>
                </a:lnTo>
                <a:lnTo>
                  <a:pt x="34253" y="14239"/>
                </a:lnTo>
                <a:lnTo>
                  <a:pt x="34477" y="14438"/>
                </a:lnTo>
                <a:lnTo>
                  <a:pt x="34701" y="14662"/>
                </a:lnTo>
                <a:lnTo>
                  <a:pt x="34900" y="14911"/>
                </a:lnTo>
                <a:lnTo>
                  <a:pt x="35074" y="15135"/>
                </a:lnTo>
                <a:lnTo>
                  <a:pt x="35248" y="15409"/>
                </a:lnTo>
                <a:lnTo>
                  <a:pt x="35423" y="15683"/>
                </a:lnTo>
                <a:lnTo>
                  <a:pt x="35572" y="15956"/>
                </a:lnTo>
                <a:lnTo>
                  <a:pt x="35572" y="15956"/>
                </a:lnTo>
                <a:close/>
                <a:moveTo>
                  <a:pt x="22205" y="26212"/>
                </a:moveTo>
                <a:lnTo>
                  <a:pt x="42940" y="44359"/>
                </a:lnTo>
                <a:lnTo>
                  <a:pt x="42940" y="44359"/>
                </a:lnTo>
                <a:lnTo>
                  <a:pt x="43065" y="44509"/>
                </a:lnTo>
                <a:lnTo>
                  <a:pt x="43189" y="44633"/>
                </a:lnTo>
                <a:lnTo>
                  <a:pt x="43289" y="44783"/>
                </a:lnTo>
                <a:lnTo>
                  <a:pt x="43388" y="44957"/>
                </a:lnTo>
                <a:lnTo>
                  <a:pt x="43463" y="45106"/>
                </a:lnTo>
                <a:lnTo>
                  <a:pt x="43538" y="45281"/>
                </a:lnTo>
                <a:lnTo>
                  <a:pt x="43588" y="45455"/>
                </a:lnTo>
                <a:lnTo>
                  <a:pt x="43612" y="45629"/>
                </a:lnTo>
                <a:lnTo>
                  <a:pt x="43612" y="45828"/>
                </a:lnTo>
                <a:lnTo>
                  <a:pt x="43612" y="46002"/>
                </a:lnTo>
                <a:lnTo>
                  <a:pt x="43612" y="46177"/>
                </a:lnTo>
                <a:lnTo>
                  <a:pt x="43588" y="46376"/>
                </a:lnTo>
                <a:lnTo>
                  <a:pt x="43538" y="46550"/>
                </a:lnTo>
                <a:lnTo>
                  <a:pt x="43463" y="46724"/>
                </a:lnTo>
                <a:lnTo>
                  <a:pt x="43388" y="46874"/>
                </a:lnTo>
                <a:lnTo>
                  <a:pt x="43289" y="47048"/>
                </a:lnTo>
                <a:lnTo>
                  <a:pt x="43289" y="47048"/>
                </a:lnTo>
                <a:lnTo>
                  <a:pt x="43164" y="47197"/>
                </a:lnTo>
                <a:lnTo>
                  <a:pt x="43040" y="47347"/>
                </a:lnTo>
                <a:lnTo>
                  <a:pt x="42915" y="47471"/>
                </a:lnTo>
                <a:lnTo>
                  <a:pt x="42766" y="47571"/>
                </a:lnTo>
                <a:lnTo>
                  <a:pt x="42617" y="47670"/>
                </a:lnTo>
                <a:lnTo>
                  <a:pt x="42442" y="47770"/>
                </a:lnTo>
                <a:lnTo>
                  <a:pt x="42268" y="47845"/>
                </a:lnTo>
                <a:lnTo>
                  <a:pt x="42094" y="47894"/>
                </a:lnTo>
                <a:lnTo>
                  <a:pt x="41920" y="47919"/>
                </a:lnTo>
                <a:lnTo>
                  <a:pt x="41745" y="47944"/>
                </a:lnTo>
                <a:lnTo>
                  <a:pt x="41571" y="47969"/>
                </a:lnTo>
                <a:lnTo>
                  <a:pt x="41397" y="47944"/>
                </a:lnTo>
                <a:lnTo>
                  <a:pt x="41198" y="47919"/>
                </a:lnTo>
                <a:lnTo>
                  <a:pt x="41024" y="47894"/>
                </a:lnTo>
                <a:lnTo>
                  <a:pt x="40849" y="47820"/>
                </a:lnTo>
                <a:lnTo>
                  <a:pt x="40675" y="47745"/>
                </a:lnTo>
                <a:lnTo>
                  <a:pt x="15956" y="35572"/>
                </a:lnTo>
                <a:lnTo>
                  <a:pt x="15956" y="35572"/>
                </a:lnTo>
                <a:lnTo>
                  <a:pt x="15683" y="35423"/>
                </a:lnTo>
                <a:lnTo>
                  <a:pt x="15409" y="35249"/>
                </a:lnTo>
                <a:lnTo>
                  <a:pt x="15160" y="35074"/>
                </a:lnTo>
                <a:lnTo>
                  <a:pt x="14911" y="34900"/>
                </a:lnTo>
                <a:lnTo>
                  <a:pt x="14662" y="34701"/>
                </a:lnTo>
                <a:lnTo>
                  <a:pt x="14438" y="34477"/>
                </a:lnTo>
                <a:lnTo>
                  <a:pt x="14239" y="34253"/>
                </a:lnTo>
                <a:lnTo>
                  <a:pt x="14040" y="34029"/>
                </a:lnTo>
                <a:lnTo>
                  <a:pt x="13865" y="33805"/>
                </a:lnTo>
                <a:lnTo>
                  <a:pt x="13691" y="33556"/>
                </a:lnTo>
                <a:lnTo>
                  <a:pt x="13542" y="33307"/>
                </a:lnTo>
                <a:lnTo>
                  <a:pt x="13417" y="33033"/>
                </a:lnTo>
                <a:lnTo>
                  <a:pt x="13268" y="32759"/>
                </a:lnTo>
                <a:lnTo>
                  <a:pt x="13168" y="32510"/>
                </a:lnTo>
                <a:lnTo>
                  <a:pt x="13069" y="32212"/>
                </a:lnTo>
                <a:lnTo>
                  <a:pt x="12994" y="31938"/>
                </a:lnTo>
                <a:lnTo>
                  <a:pt x="12919" y="31664"/>
                </a:lnTo>
                <a:lnTo>
                  <a:pt x="12870" y="31365"/>
                </a:lnTo>
                <a:lnTo>
                  <a:pt x="12820" y="31067"/>
                </a:lnTo>
                <a:lnTo>
                  <a:pt x="12795" y="30768"/>
                </a:lnTo>
                <a:lnTo>
                  <a:pt x="12795" y="30494"/>
                </a:lnTo>
                <a:lnTo>
                  <a:pt x="12795" y="30195"/>
                </a:lnTo>
                <a:lnTo>
                  <a:pt x="12820" y="29897"/>
                </a:lnTo>
                <a:lnTo>
                  <a:pt x="12870" y="29598"/>
                </a:lnTo>
                <a:lnTo>
                  <a:pt x="12919" y="29299"/>
                </a:lnTo>
                <a:lnTo>
                  <a:pt x="12994" y="29000"/>
                </a:lnTo>
                <a:lnTo>
                  <a:pt x="13069" y="28702"/>
                </a:lnTo>
                <a:lnTo>
                  <a:pt x="13168" y="28428"/>
                </a:lnTo>
                <a:lnTo>
                  <a:pt x="13293" y="28154"/>
                </a:lnTo>
                <a:lnTo>
                  <a:pt x="13417" y="27855"/>
                </a:lnTo>
                <a:lnTo>
                  <a:pt x="13592" y="27582"/>
                </a:lnTo>
                <a:lnTo>
                  <a:pt x="13741" y="27308"/>
                </a:lnTo>
                <a:lnTo>
                  <a:pt x="13741" y="27308"/>
                </a:lnTo>
                <a:lnTo>
                  <a:pt x="13940" y="27059"/>
                </a:lnTo>
                <a:lnTo>
                  <a:pt x="14139" y="26810"/>
                </a:lnTo>
                <a:lnTo>
                  <a:pt x="14338" y="26586"/>
                </a:lnTo>
                <a:lnTo>
                  <a:pt x="14562" y="26362"/>
                </a:lnTo>
                <a:lnTo>
                  <a:pt x="14786" y="26163"/>
                </a:lnTo>
                <a:lnTo>
                  <a:pt x="15010" y="25963"/>
                </a:lnTo>
                <a:lnTo>
                  <a:pt x="15259" y="25789"/>
                </a:lnTo>
                <a:lnTo>
                  <a:pt x="15508" y="25615"/>
                </a:lnTo>
                <a:lnTo>
                  <a:pt x="15782" y="25466"/>
                </a:lnTo>
                <a:lnTo>
                  <a:pt x="16031" y="25341"/>
                </a:lnTo>
                <a:lnTo>
                  <a:pt x="16305" y="25217"/>
                </a:lnTo>
                <a:lnTo>
                  <a:pt x="16579" y="25117"/>
                </a:lnTo>
                <a:lnTo>
                  <a:pt x="16853" y="25018"/>
                </a:lnTo>
                <a:lnTo>
                  <a:pt x="17151" y="24943"/>
                </a:lnTo>
                <a:lnTo>
                  <a:pt x="17450" y="24893"/>
                </a:lnTo>
                <a:lnTo>
                  <a:pt x="17724" y="24843"/>
                </a:lnTo>
                <a:lnTo>
                  <a:pt x="18022" y="24818"/>
                </a:lnTo>
                <a:lnTo>
                  <a:pt x="18321" y="24794"/>
                </a:lnTo>
                <a:lnTo>
                  <a:pt x="18620" y="24794"/>
                </a:lnTo>
                <a:lnTo>
                  <a:pt x="18894" y="24818"/>
                </a:lnTo>
                <a:lnTo>
                  <a:pt x="19192" y="24843"/>
                </a:lnTo>
                <a:lnTo>
                  <a:pt x="19491" y="24893"/>
                </a:lnTo>
                <a:lnTo>
                  <a:pt x="19790" y="24943"/>
                </a:lnTo>
                <a:lnTo>
                  <a:pt x="20064" y="25018"/>
                </a:lnTo>
                <a:lnTo>
                  <a:pt x="20362" y="25117"/>
                </a:lnTo>
                <a:lnTo>
                  <a:pt x="20636" y="25217"/>
                </a:lnTo>
                <a:lnTo>
                  <a:pt x="20910" y="25341"/>
                </a:lnTo>
                <a:lnTo>
                  <a:pt x="21184" y="25491"/>
                </a:lnTo>
                <a:lnTo>
                  <a:pt x="21458" y="25640"/>
                </a:lnTo>
                <a:lnTo>
                  <a:pt x="21707" y="25814"/>
                </a:lnTo>
                <a:lnTo>
                  <a:pt x="21980" y="25988"/>
                </a:lnTo>
                <a:lnTo>
                  <a:pt x="22205" y="26212"/>
                </a:lnTo>
                <a:lnTo>
                  <a:pt x="22205" y="26212"/>
                </a:lnTo>
                <a:close/>
                <a:moveTo>
                  <a:pt x="13791" y="40775"/>
                </a:moveTo>
                <a:lnTo>
                  <a:pt x="39879" y="49637"/>
                </a:lnTo>
                <a:lnTo>
                  <a:pt x="39879" y="49637"/>
                </a:lnTo>
                <a:lnTo>
                  <a:pt x="40078" y="49711"/>
                </a:lnTo>
                <a:lnTo>
                  <a:pt x="40227" y="49786"/>
                </a:lnTo>
                <a:lnTo>
                  <a:pt x="40401" y="49886"/>
                </a:lnTo>
                <a:lnTo>
                  <a:pt x="40551" y="49985"/>
                </a:lnTo>
                <a:lnTo>
                  <a:pt x="40675" y="50110"/>
                </a:lnTo>
                <a:lnTo>
                  <a:pt x="40800" y="50259"/>
                </a:lnTo>
                <a:lnTo>
                  <a:pt x="40899" y="50384"/>
                </a:lnTo>
                <a:lnTo>
                  <a:pt x="40999" y="50558"/>
                </a:lnTo>
                <a:lnTo>
                  <a:pt x="41098" y="50707"/>
                </a:lnTo>
                <a:lnTo>
                  <a:pt x="41148" y="50881"/>
                </a:lnTo>
                <a:lnTo>
                  <a:pt x="41223" y="51056"/>
                </a:lnTo>
                <a:lnTo>
                  <a:pt x="41248" y="51230"/>
                </a:lnTo>
                <a:lnTo>
                  <a:pt x="41273" y="51404"/>
                </a:lnTo>
                <a:lnTo>
                  <a:pt x="41273" y="51603"/>
                </a:lnTo>
                <a:lnTo>
                  <a:pt x="41273" y="51778"/>
                </a:lnTo>
                <a:lnTo>
                  <a:pt x="41248" y="51977"/>
                </a:lnTo>
                <a:lnTo>
                  <a:pt x="41248" y="51977"/>
                </a:lnTo>
                <a:lnTo>
                  <a:pt x="41198" y="52151"/>
                </a:lnTo>
                <a:lnTo>
                  <a:pt x="41123" y="52325"/>
                </a:lnTo>
                <a:lnTo>
                  <a:pt x="41048" y="52500"/>
                </a:lnTo>
                <a:lnTo>
                  <a:pt x="40974" y="52674"/>
                </a:lnTo>
                <a:lnTo>
                  <a:pt x="40849" y="52823"/>
                </a:lnTo>
                <a:lnTo>
                  <a:pt x="40750" y="52948"/>
                </a:lnTo>
                <a:lnTo>
                  <a:pt x="40625" y="53072"/>
                </a:lnTo>
                <a:lnTo>
                  <a:pt x="40476" y="53197"/>
                </a:lnTo>
                <a:lnTo>
                  <a:pt x="40327" y="53296"/>
                </a:lnTo>
                <a:lnTo>
                  <a:pt x="40177" y="53396"/>
                </a:lnTo>
                <a:lnTo>
                  <a:pt x="40003" y="53470"/>
                </a:lnTo>
                <a:lnTo>
                  <a:pt x="39829" y="53520"/>
                </a:lnTo>
                <a:lnTo>
                  <a:pt x="39654" y="53570"/>
                </a:lnTo>
                <a:lnTo>
                  <a:pt x="39480" y="53620"/>
                </a:lnTo>
                <a:lnTo>
                  <a:pt x="39281" y="53620"/>
                </a:lnTo>
                <a:lnTo>
                  <a:pt x="39107" y="53620"/>
                </a:lnTo>
                <a:lnTo>
                  <a:pt x="11600" y="51827"/>
                </a:lnTo>
                <a:lnTo>
                  <a:pt x="11600" y="51827"/>
                </a:lnTo>
                <a:lnTo>
                  <a:pt x="11277" y="51778"/>
                </a:lnTo>
                <a:lnTo>
                  <a:pt x="10978" y="51753"/>
                </a:lnTo>
                <a:lnTo>
                  <a:pt x="10679" y="51678"/>
                </a:lnTo>
                <a:lnTo>
                  <a:pt x="10380" y="51603"/>
                </a:lnTo>
                <a:lnTo>
                  <a:pt x="10082" y="51504"/>
                </a:lnTo>
                <a:lnTo>
                  <a:pt x="9808" y="51404"/>
                </a:lnTo>
                <a:lnTo>
                  <a:pt x="9509" y="51280"/>
                </a:lnTo>
                <a:lnTo>
                  <a:pt x="9260" y="51130"/>
                </a:lnTo>
                <a:lnTo>
                  <a:pt x="8986" y="50981"/>
                </a:lnTo>
                <a:lnTo>
                  <a:pt x="8737" y="50832"/>
                </a:lnTo>
                <a:lnTo>
                  <a:pt x="8513" y="50657"/>
                </a:lnTo>
                <a:lnTo>
                  <a:pt x="8289" y="50458"/>
                </a:lnTo>
                <a:lnTo>
                  <a:pt x="8065" y="50259"/>
                </a:lnTo>
                <a:lnTo>
                  <a:pt x="7841" y="50060"/>
                </a:lnTo>
                <a:lnTo>
                  <a:pt x="7667" y="49836"/>
                </a:lnTo>
                <a:lnTo>
                  <a:pt x="7468" y="49612"/>
                </a:lnTo>
                <a:lnTo>
                  <a:pt x="7294" y="49363"/>
                </a:lnTo>
                <a:lnTo>
                  <a:pt x="7144" y="49114"/>
                </a:lnTo>
                <a:lnTo>
                  <a:pt x="6995" y="48865"/>
                </a:lnTo>
                <a:lnTo>
                  <a:pt x="6846" y="48616"/>
                </a:lnTo>
                <a:lnTo>
                  <a:pt x="6746" y="48342"/>
                </a:lnTo>
                <a:lnTo>
                  <a:pt x="6622" y="48069"/>
                </a:lnTo>
                <a:lnTo>
                  <a:pt x="6522" y="47770"/>
                </a:lnTo>
                <a:lnTo>
                  <a:pt x="6447" y="47496"/>
                </a:lnTo>
                <a:lnTo>
                  <a:pt x="6397" y="47197"/>
                </a:lnTo>
                <a:lnTo>
                  <a:pt x="6348" y="46899"/>
                </a:lnTo>
                <a:lnTo>
                  <a:pt x="6323" y="46600"/>
                </a:lnTo>
                <a:lnTo>
                  <a:pt x="6298" y="46301"/>
                </a:lnTo>
                <a:lnTo>
                  <a:pt x="6298" y="45978"/>
                </a:lnTo>
                <a:lnTo>
                  <a:pt x="6323" y="45679"/>
                </a:lnTo>
                <a:lnTo>
                  <a:pt x="6348" y="45355"/>
                </a:lnTo>
                <a:lnTo>
                  <a:pt x="6397" y="45032"/>
                </a:lnTo>
                <a:lnTo>
                  <a:pt x="6397" y="45032"/>
                </a:lnTo>
                <a:lnTo>
                  <a:pt x="6472" y="44733"/>
                </a:lnTo>
                <a:lnTo>
                  <a:pt x="6572" y="44434"/>
                </a:lnTo>
                <a:lnTo>
                  <a:pt x="6671" y="44135"/>
                </a:lnTo>
                <a:lnTo>
                  <a:pt x="6771" y="43862"/>
                </a:lnTo>
                <a:lnTo>
                  <a:pt x="6920" y="43563"/>
                </a:lnTo>
                <a:lnTo>
                  <a:pt x="7070" y="43314"/>
                </a:lnTo>
                <a:lnTo>
                  <a:pt x="7219" y="43040"/>
                </a:lnTo>
                <a:lnTo>
                  <a:pt x="7393" y="42816"/>
                </a:lnTo>
                <a:lnTo>
                  <a:pt x="7567" y="42567"/>
                </a:lnTo>
                <a:lnTo>
                  <a:pt x="7767" y="42343"/>
                </a:lnTo>
                <a:lnTo>
                  <a:pt x="7966" y="42119"/>
                </a:lnTo>
                <a:lnTo>
                  <a:pt x="8190" y="41920"/>
                </a:lnTo>
                <a:lnTo>
                  <a:pt x="8414" y="41746"/>
                </a:lnTo>
                <a:lnTo>
                  <a:pt x="8638" y="41547"/>
                </a:lnTo>
                <a:lnTo>
                  <a:pt x="8887" y="41397"/>
                </a:lnTo>
                <a:lnTo>
                  <a:pt x="9136" y="41248"/>
                </a:lnTo>
                <a:lnTo>
                  <a:pt x="9385" y="41098"/>
                </a:lnTo>
                <a:lnTo>
                  <a:pt x="9658" y="40974"/>
                </a:lnTo>
                <a:lnTo>
                  <a:pt x="9932" y="40850"/>
                </a:lnTo>
                <a:lnTo>
                  <a:pt x="10206" y="40750"/>
                </a:lnTo>
                <a:lnTo>
                  <a:pt x="10505" y="40675"/>
                </a:lnTo>
                <a:lnTo>
                  <a:pt x="10779" y="40601"/>
                </a:lnTo>
                <a:lnTo>
                  <a:pt x="11077" y="40551"/>
                </a:lnTo>
                <a:lnTo>
                  <a:pt x="11376" y="40501"/>
                </a:lnTo>
                <a:lnTo>
                  <a:pt x="11675" y="40476"/>
                </a:lnTo>
                <a:lnTo>
                  <a:pt x="11974" y="40476"/>
                </a:lnTo>
                <a:lnTo>
                  <a:pt x="12272" y="40476"/>
                </a:lnTo>
                <a:lnTo>
                  <a:pt x="12571" y="40501"/>
                </a:lnTo>
                <a:lnTo>
                  <a:pt x="12895" y="40551"/>
                </a:lnTo>
                <a:lnTo>
                  <a:pt x="13193" y="40601"/>
                </a:lnTo>
                <a:lnTo>
                  <a:pt x="13492" y="40675"/>
                </a:lnTo>
                <a:lnTo>
                  <a:pt x="13791" y="40775"/>
                </a:lnTo>
                <a:lnTo>
                  <a:pt x="13791" y="40775"/>
                </a:lnTo>
                <a:close/>
                <a:moveTo>
                  <a:pt x="11600" y="57453"/>
                </a:moveTo>
                <a:lnTo>
                  <a:pt x="39107" y="55661"/>
                </a:lnTo>
                <a:lnTo>
                  <a:pt x="39107" y="55661"/>
                </a:lnTo>
                <a:lnTo>
                  <a:pt x="39281" y="55661"/>
                </a:lnTo>
                <a:lnTo>
                  <a:pt x="39480" y="55661"/>
                </a:lnTo>
                <a:lnTo>
                  <a:pt x="39654" y="55686"/>
                </a:lnTo>
                <a:lnTo>
                  <a:pt x="39829" y="55736"/>
                </a:lnTo>
                <a:lnTo>
                  <a:pt x="40003" y="55810"/>
                </a:lnTo>
                <a:lnTo>
                  <a:pt x="40177" y="55885"/>
                </a:lnTo>
                <a:lnTo>
                  <a:pt x="40327" y="55960"/>
                </a:lnTo>
                <a:lnTo>
                  <a:pt x="40476" y="56084"/>
                </a:lnTo>
                <a:lnTo>
                  <a:pt x="40625" y="56184"/>
                </a:lnTo>
                <a:lnTo>
                  <a:pt x="40750" y="56308"/>
                </a:lnTo>
                <a:lnTo>
                  <a:pt x="40849" y="56458"/>
                </a:lnTo>
                <a:lnTo>
                  <a:pt x="40974" y="56607"/>
                </a:lnTo>
                <a:lnTo>
                  <a:pt x="41048" y="56781"/>
                </a:lnTo>
                <a:lnTo>
                  <a:pt x="41123" y="56930"/>
                </a:lnTo>
                <a:lnTo>
                  <a:pt x="41198" y="57105"/>
                </a:lnTo>
                <a:lnTo>
                  <a:pt x="41248" y="57304"/>
                </a:lnTo>
                <a:lnTo>
                  <a:pt x="41248" y="57304"/>
                </a:lnTo>
                <a:lnTo>
                  <a:pt x="41273" y="57503"/>
                </a:lnTo>
                <a:lnTo>
                  <a:pt x="41273" y="57677"/>
                </a:lnTo>
                <a:lnTo>
                  <a:pt x="41273" y="57876"/>
                </a:lnTo>
                <a:lnTo>
                  <a:pt x="41248" y="58051"/>
                </a:lnTo>
                <a:lnTo>
                  <a:pt x="41223" y="58225"/>
                </a:lnTo>
                <a:lnTo>
                  <a:pt x="41148" y="58399"/>
                </a:lnTo>
                <a:lnTo>
                  <a:pt x="41098" y="58573"/>
                </a:lnTo>
                <a:lnTo>
                  <a:pt x="40999" y="58723"/>
                </a:lnTo>
                <a:lnTo>
                  <a:pt x="40899" y="58872"/>
                </a:lnTo>
                <a:lnTo>
                  <a:pt x="40800" y="59022"/>
                </a:lnTo>
                <a:lnTo>
                  <a:pt x="40675" y="59146"/>
                </a:lnTo>
                <a:lnTo>
                  <a:pt x="40551" y="59270"/>
                </a:lnTo>
                <a:lnTo>
                  <a:pt x="40401" y="59395"/>
                </a:lnTo>
                <a:lnTo>
                  <a:pt x="40227" y="59494"/>
                </a:lnTo>
                <a:lnTo>
                  <a:pt x="40078" y="59569"/>
                </a:lnTo>
                <a:lnTo>
                  <a:pt x="39879" y="59644"/>
                </a:lnTo>
                <a:lnTo>
                  <a:pt x="13791" y="68506"/>
                </a:lnTo>
                <a:lnTo>
                  <a:pt x="13791" y="68506"/>
                </a:lnTo>
                <a:lnTo>
                  <a:pt x="13492" y="68605"/>
                </a:lnTo>
                <a:lnTo>
                  <a:pt x="13193" y="68680"/>
                </a:lnTo>
                <a:lnTo>
                  <a:pt x="12895" y="68730"/>
                </a:lnTo>
                <a:lnTo>
                  <a:pt x="12571" y="68780"/>
                </a:lnTo>
                <a:lnTo>
                  <a:pt x="12272" y="68804"/>
                </a:lnTo>
                <a:lnTo>
                  <a:pt x="11974" y="68804"/>
                </a:lnTo>
                <a:lnTo>
                  <a:pt x="11675" y="68804"/>
                </a:lnTo>
                <a:lnTo>
                  <a:pt x="11376" y="68780"/>
                </a:lnTo>
                <a:lnTo>
                  <a:pt x="11077" y="68730"/>
                </a:lnTo>
                <a:lnTo>
                  <a:pt x="10779" y="68680"/>
                </a:lnTo>
                <a:lnTo>
                  <a:pt x="10505" y="68605"/>
                </a:lnTo>
                <a:lnTo>
                  <a:pt x="10206" y="68531"/>
                </a:lnTo>
                <a:lnTo>
                  <a:pt x="9932" y="68431"/>
                </a:lnTo>
                <a:lnTo>
                  <a:pt x="9658" y="68307"/>
                </a:lnTo>
                <a:lnTo>
                  <a:pt x="9385" y="68182"/>
                </a:lnTo>
                <a:lnTo>
                  <a:pt x="9136" y="68033"/>
                </a:lnTo>
                <a:lnTo>
                  <a:pt x="8887" y="67883"/>
                </a:lnTo>
                <a:lnTo>
                  <a:pt x="8638" y="67709"/>
                </a:lnTo>
                <a:lnTo>
                  <a:pt x="8414" y="67535"/>
                </a:lnTo>
                <a:lnTo>
                  <a:pt x="8190" y="67361"/>
                </a:lnTo>
                <a:lnTo>
                  <a:pt x="7966" y="67137"/>
                </a:lnTo>
                <a:lnTo>
                  <a:pt x="7767" y="66938"/>
                </a:lnTo>
                <a:lnTo>
                  <a:pt x="7567" y="66713"/>
                </a:lnTo>
                <a:lnTo>
                  <a:pt x="7393" y="66465"/>
                </a:lnTo>
                <a:lnTo>
                  <a:pt x="7219" y="66216"/>
                </a:lnTo>
                <a:lnTo>
                  <a:pt x="7070" y="65967"/>
                </a:lnTo>
                <a:lnTo>
                  <a:pt x="6920" y="65693"/>
                </a:lnTo>
                <a:lnTo>
                  <a:pt x="6771" y="65419"/>
                </a:lnTo>
                <a:lnTo>
                  <a:pt x="6671" y="65145"/>
                </a:lnTo>
                <a:lnTo>
                  <a:pt x="6572" y="64846"/>
                </a:lnTo>
                <a:lnTo>
                  <a:pt x="6472" y="64548"/>
                </a:lnTo>
                <a:lnTo>
                  <a:pt x="6397" y="64224"/>
                </a:lnTo>
                <a:lnTo>
                  <a:pt x="6397" y="64224"/>
                </a:lnTo>
                <a:lnTo>
                  <a:pt x="6348" y="63925"/>
                </a:lnTo>
                <a:lnTo>
                  <a:pt x="6323" y="63602"/>
                </a:lnTo>
                <a:lnTo>
                  <a:pt x="6298" y="63303"/>
                </a:lnTo>
                <a:lnTo>
                  <a:pt x="6298" y="62980"/>
                </a:lnTo>
                <a:lnTo>
                  <a:pt x="6323" y="62681"/>
                </a:lnTo>
                <a:lnTo>
                  <a:pt x="6348" y="62382"/>
                </a:lnTo>
                <a:lnTo>
                  <a:pt x="6397" y="62083"/>
                </a:lnTo>
                <a:lnTo>
                  <a:pt x="6447" y="61785"/>
                </a:lnTo>
                <a:lnTo>
                  <a:pt x="6522" y="61511"/>
                </a:lnTo>
                <a:lnTo>
                  <a:pt x="6622" y="61212"/>
                </a:lnTo>
                <a:lnTo>
                  <a:pt x="6746" y="60938"/>
                </a:lnTo>
                <a:lnTo>
                  <a:pt x="6846" y="60664"/>
                </a:lnTo>
                <a:lnTo>
                  <a:pt x="6995" y="60416"/>
                </a:lnTo>
                <a:lnTo>
                  <a:pt x="7144" y="60142"/>
                </a:lnTo>
                <a:lnTo>
                  <a:pt x="7294" y="59918"/>
                </a:lnTo>
                <a:lnTo>
                  <a:pt x="7468" y="59669"/>
                </a:lnTo>
                <a:lnTo>
                  <a:pt x="7667" y="59445"/>
                </a:lnTo>
                <a:lnTo>
                  <a:pt x="7841" y="59221"/>
                </a:lnTo>
                <a:lnTo>
                  <a:pt x="8065" y="59022"/>
                </a:lnTo>
                <a:lnTo>
                  <a:pt x="8289" y="58822"/>
                </a:lnTo>
                <a:lnTo>
                  <a:pt x="8513" y="58623"/>
                </a:lnTo>
                <a:lnTo>
                  <a:pt x="8737" y="58449"/>
                </a:lnTo>
                <a:lnTo>
                  <a:pt x="8986" y="58300"/>
                </a:lnTo>
                <a:lnTo>
                  <a:pt x="9260" y="58150"/>
                </a:lnTo>
                <a:lnTo>
                  <a:pt x="9509" y="58001"/>
                </a:lnTo>
                <a:lnTo>
                  <a:pt x="9808" y="57876"/>
                </a:lnTo>
                <a:lnTo>
                  <a:pt x="10082" y="57777"/>
                </a:lnTo>
                <a:lnTo>
                  <a:pt x="10380" y="57677"/>
                </a:lnTo>
                <a:lnTo>
                  <a:pt x="10679" y="57603"/>
                </a:lnTo>
                <a:lnTo>
                  <a:pt x="10978" y="57528"/>
                </a:lnTo>
                <a:lnTo>
                  <a:pt x="11277" y="57478"/>
                </a:lnTo>
                <a:lnTo>
                  <a:pt x="11600" y="57453"/>
                </a:lnTo>
                <a:lnTo>
                  <a:pt x="11600" y="57453"/>
                </a:lnTo>
                <a:close/>
                <a:moveTo>
                  <a:pt x="15956" y="73708"/>
                </a:moveTo>
                <a:lnTo>
                  <a:pt x="40675" y="61536"/>
                </a:lnTo>
                <a:lnTo>
                  <a:pt x="40675" y="61536"/>
                </a:lnTo>
                <a:lnTo>
                  <a:pt x="40849" y="61461"/>
                </a:lnTo>
                <a:lnTo>
                  <a:pt x="41024" y="61386"/>
                </a:lnTo>
                <a:lnTo>
                  <a:pt x="41198" y="61337"/>
                </a:lnTo>
                <a:lnTo>
                  <a:pt x="41397" y="61312"/>
                </a:lnTo>
                <a:lnTo>
                  <a:pt x="41571" y="61312"/>
                </a:lnTo>
                <a:lnTo>
                  <a:pt x="41745" y="61312"/>
                </a:lnTo>
                <a:lnTo>
                  <a:pt x="41920" y="61337"/>
                </a:lnTo>
                <a:lnTo>
                  <a:pt x="42094" y="61386"/>
                </a:lnTo>
                <a:lnTo>
                  <a:pt x="42268" y="61436"/>
                </a:lnTo>
                <a:lnTo>
                  <a:pt x="42442" y="61511"/>
                </a:lnTo>
                <a:lnTo>
                  <a:pt x="42617" y="61585"/>
                </a:lnTo>
                <a:lnTo>
                  <a:pt x="42766" y="61685"/>
                </a:lnTo>
                <a:lnTo>
                  <a:pt x="42915" y="61810"/>
                </a:lnTo>
                <a:lnTo>
                  <a:pt x="43040" y="61934"/>
                </a:lnTo>
                <a:lnTo>
                  <a:pt x="43164" y="62083"/>
                </a:lnTo>
                <a:lnTo>
                  <a:pt x="43289" y="62233"/>
                </a:lnTo>
                <a:lnTo>
                  <a:pt x="43289" y="62233"/>
                </a:lnTo>
                <a:lnTo>
                  <a:pt x="43388" y="62382"/>
                </a:lnTo>
                <a:lnTo>
                  <a:pt x="43463" y="62556"/>
                </a:lnTo>
                <a:lnTo>
                  <a:pt x="43538" y="62731"/>
                </a:lnTo>
                <a:lnTo>
                  <a:pt x="43588" y="62905"/>
                </a:lnTo>
                <a:lnTo>
                  <a:pt x="43612" y="63079"/>
                </a:lnTo>
                <a:lnTo>
                  <a:pt x="43612" y="63278"/>
                </a:lnTo>
                <a:lnTo>
                  <a:pt x="43612" y="63452"/>
                </a:lnTo>
                <a:lnTo>
                  <a:pt x="43612" y="63627"/>
                </a:lnTo>
                <a:lnTo>
                  <a:pt x="43588" y="63801"/>
                </a:lnTo>
                <a:lnTo>
                  <a:pt x="43538" y="63975"/>
                </a:lnTo>
                <a:lnTo>
                  <a:pt x="43463" y="64149"/>
                </a:lnTo>
                <a:lnTo>
                  <a:pt x="43388" y="64324"/>
                </a:lnTo>
                <a:lnTo>
                  <a:pt x="43289" y="64473"/>
                </a:lnTo>
                <a:lnTo>
                  <a:pt x="43189" y="64622"/>
                </a:lnTo>
                <a:lnTo>
                  <a:pt x="43065" y="64772"/>
                </a:lnTo>
                <a:lnTo>
                  <a:pt x="42940" y="64896"/>
                </a:lnTo>
                <a:lnTo>
                  <a:pt x="22205" y="83068"/>
                </a:lnTo>
                <a:lnTo>
                  <a:pt x="22205" y="83068"/>
                </a:lnTo>
                <a:lnTo>
                  <a:pt x="21980" y="83267"/>
                </a:lnTo>
                <a:lnTo>
                  <a:pt x="21707" y="83467"/>
                </a:lnTo>
                <a:lnTo>
                  <a:pt x="21458" y="83641"/>
                </a:lnTo>
                <a:lnTo>
                  <a:pt x="21184" y="83790"/>
                </a:lnTo>
                <a:lnTo>
                  <a:pt x="20910" y="83939"/>
                </a:lnTo>
                <a:lnTo>
                  <a:pt x="20636" y="84064"/>
                </a:lnTo>
                <a:lnTo>
                  <a:pt x="20362" y="84164"/>
                </a:lnTo>
                <a:lnTo>
                  <a:pt x="20064" y="84263"/>
                </a:lnTo>
                <a:lnTo>
                  <a:pt x="19790" y="84338"/>
                </a:lnTo>
                <a:lnTo>
                  <a:pt x="19491" y="84388"/>
                </a:lnTo>
                <a:lnTo>
                  <a:pt x="19192" y="84437"/>
                </a:lnTo>
                <a:lnTo>
                  <a:pt x="18894" y="84462"/>
                </a:lnTo>
                <a:lnTo>
                  <a:pt x="18620" y="84487"/>
                </a:lnTo>
                <a:lnTo>
                  <a:pt x="18321" y="84487"/>
                </a:lnTo>
                <a:lnTo>
                  <a:pt x="18022" y="84462"/>
                </a:lnTo>
                <a:lnTo>
                  <a:pt x="17724" y="84437"/>
                </a:lnTo>
                <a:lnTo>
                  <a:pt x="17450" y="84388"/>
                </a:lnTo>
                <a:lnTo>
                  <a:pt x="17151" y="84313"/>
                </a:lnTo>
                <a:lnTo>
                  <a:pt x="16877" y="84238"/>
                </a:lnTo>
                <a:lnTo>
                  <a:pt x="16579" y="84164"/>
                </a:lnTo>
                <a:lnTo>
                  <a:pt x="16305" y="84064"/>
                </a:lnTo>
                <a:lnTo>
                  <a:pt x="16031" y="83939"/>
                </a:lnTo>
                <a:lnTo>
                  <a:pt x="15782" y="83790"/>
                </a:lnTo>
                <a:lnTo>
                  <a:pt x="15508" y="83641"/>
                </a:lnTo>
                <a:lnTo>
                  <a:pt x="15259" y="83491"/>
                </a:lnTo>
                <a:lnTo>
                  <a:pt x="15010" y="83317"/>
                </a:lnTo>
                <a:lnTo>
                  <a:pt x="14786" y="83118"/>
                </a:lnTo>
                <a:lnTo>
                  <a:pt x="14562" y="82919"/>
                </a:lnTo>
                <a:lnTo>
                  <a:pt x="14338" y="82695"/>
                </a:lnTo>
                <a:lnTo>
                  <a:pt x="14139" y="82471"/>
                </a:lnTo>
                <a:lnTo>
                  <a:pt x="13940" y="82222"/>
                </a:lnTo>
                <a:lnTo>
                  <a:pt x="13741" y="81948"/>
                </a:lnTo>
                <a:lnTo>
                  <a:pt x="13741" y="81948"/>
                </a:lnTo>
                <a:lnTo>
                  <a:pt x="13592" y="81699"/>
                </a:lnTo>
                <a:lnTo>
                  <a:pt x="13417" y="81400"/>
                </a:lnTo>
                <a:lnTo>
                  <a:pt x="13293" y="81127"/>
                </a:lnTo>
                <a:lnTo>
                  <a:pt x="13168" y="80853"/>
                </a:lnTo>
                <a:lnTo>
                  <a:pt x="13069" y="80554"/>
                </a:lnTo>
                <a:lnTo>
                  <a:pt x="12994" y="80280"/>
                </a:lnTo>
                <a:lnTo>
                  <a:pt x="12919" y="79981"/>
                </a:lnTo>
                <a:lnTo>
                  <a:pt x="12870" y="79683"/>
                </a:lnTo>
                <a:lnTo>
                  <a:pt x="12820" y="79384"/>
                </a:lnTo>
                <a:lnTo>
                  <a:pt x="12795" y="79085"/>
                </a:lnTo>
                <a:lnTo>
                  <a:pt x="12795" y="78787"/>
                </a:lnTo>
                <a:lnTo>
                  <a:pt x="12795" y="78488"/>
                </a:lnTo>
                <a:lnTo>
                  <a:pt x="12820" y="78214"/>
                </a:lnTo>
                <a:lnTo>
                  <a:pt x="12870" y="77915"/>
                </a:lnTo>
                <a:lnTo>
                  <a:pt x="12919" y="77617"/>
                </a:lnTo>
                <a:lnTo>
                  <a:pt x="12994" y="77343"/>
                </a:lnTo>
                <a:lnTo>
                  <a:pt x="13069" y="77044"/>
                </a:lnTo>
                <a:lnTo>
                  <a:pt x="13168" y="76770"/>
                </a:lnTo>
                <a:lnTo>
                  <a:pt x="13268" y="76496"/>
                </a:lnTo>
                <a:lnTo>
                  <a:pt x="13417" y="76248"/>
                </a:lnTo>
                <a:lnTo>
                  <a:pt x="13542" y="75974"/>
                </a:lnTo>
                <a:lnTo>
                  <a:pt x="13691" y="75725"/>
                </a:lnTo>
                <a:lnTo>
                  <a:pt x="13865" y="75476"/>
                </a:lnTo>
                <a:lnTo>
                  <a:pt x="14040" y="75252"/>
                </a:lnTo>
                <a:lnTo>
                  <a:pt x="14239" y="75003"/>
                </a:lnTo>
                <a:lnTo>
                  <a:pt x="14438" y="74804"/>
                </a:lnTo>
                <a:lnTo>
                  <a:pt x="14662" y="74580"/>
                </a:lnTo>
                <a:lnTo>
                  <a:pt x="14911" y="74381"/>
                </a:lnTo>
                <a:lnTo>
                  <a:pt x="15160" y="74206"/>
                </a:lnTo>
                <a:lnTo>
                  <a:pt x="15409" y="74032"/>
                </a:lnTo>
                <a:lnTo>
                  <a:pt x="15683" y="73858"/>
                </a:lnTo>
                <a:lnTo>
                  <a:pt x="15956" y="73708"/>
                </a:lnTo>
                <a:lnTo>
                  <a:pt x="15956" y="73708"/>
                </a:lnTo>
                <a:close/>
                <a:moveTo>
                  <a:pt x="26212" y="87051"/>
                </a:moveTo>
                <a:lnTo>
                  <a:pt x="44359" y="66340"/>
                </a:lnTo>
                <a:lnTo>
                  <a:pt x="44359" y="66340"/>
                </a:lnTo>
                <a:lnTo>
                  <a:pt x="44509" y="66216"/>
                </a:lnTo>
                <a:lnTo>
                  <a:pt x="44633" y="66091"/>
                </a:lnTo>
                <a:lnTo>
                  <a:pt x="44782" y="65967"/>
                </a:lnTo>
                <a:lnTo>
                  <a:pt x="44957" y="65892"/>
                </a:lnTo>
                <a:lnTo>
                  <a:pt x="45106" y="65817"/>
                </a:lnTo>
                <a:lnTo>
                  <a:pt x="45280" y="65743"/>
                </a:lnTo>
                <a:lnTo>
                  <a:pt x="45455" y="65693"/>
                </a:lnTo>
                <a:lnTo>
                  <a:pt x="45654" y="65668"/>
                </a:lnTo>
                <a:lnTo>
                  <a:pt x="45828" y="65643"/>
                </a:lnTo>
                <a:lnTo>
                  <a:pt x="46002" y="65643"/>
                </a:lnTo>
                <a:lnTo>
                  <a:pt x="46176" y="65668"/>
                </a:lnTo>
                <a:lnTo>
                  <a:pt x="46376" y="65693"/>
                </a:lnTo>
                <a:lnTo>
                  <a:pt x="46550" y="65743"/>
                </a:lnTo>
                <a:lnTo>
                  <a:pt x="46724" y="65817"/>
                </a:lnTo>
                <a:lnTo>
                  <a:pt x="46873" y="65892"/>
                </a:lnTo>
                <a:lnTo>
                  <a:pt x="47048" y="65992"/>
                </a:lnTo>
                <a:lnTo>
                  <a:pt x="47048" y="65992"/>
                </a:lnTo>
                <a:lnTo>
                  <a:pt x="47197" y="66116"/>
                </a:lnTo>
                <a:lnTo>
                  <a:pt x="47346" y="66241"/>
                </a:lnTo>
                <a:lnTo>
                  <a:pt x="47471" y="66365"/>
                </a:lnTo>
                <a:lnTo>
                  <a:pt x="47595" y="66514"/>
                </a:lnTo>
                <a:lnTo>
                  <a:pt x="47670" y="66664"/>
                </a:lnTo>
                <a:lnTo>
                  <a:pt x="47770" y="66838"/>
                </a:lnTo>
                <a:lnTo>
                  <a:pt x="47844" y="66987"/>
                </a:lnTo>
                <a:lnTo>
                  <a:pt x="47894" y="67162"/>
                </a:lnTo>
                <a:lnTo>
                  <a:pt x="47919" y="67336"/>
                </a:lnTo>
                <a:lnTo>
                  <a:pt x="47944" y="67535"/>
                </a:lnTo>
                <a:lnTo>
                  <a:pt x="47969" y="67709"/>
                </a:lnTo>
                <a:lnTo>
                  <a:pt x="47944" y="67883"/>
                </a:lnTo>
                <a:lnTo>
                  <a:pt x="47919" y="68083"/>
                </a:lnTo>
                <a:lnTo>
                  <a:pt x="47894" y="68257"/>
                </a:lnTo>
                <a:lnTo>
                  <a:pt x="47819" y="68431"/>
                </a:lnTo>
                <a:lnTo>
                  <a:pt x="47745" y="68605"/>
                </a:lnTo>
                <a:lnTo>
                  <a:pt x="35572" y="93324"/>
                </a:lnTo>
                <a:lnTo>
                  <a:pt x="35572" y="93324"/>
                </a:lnTo>
                <a:lnTo>
                  <a:pt x="35423" y="93598"/>
                </a:lnTo>
                <a:lnTo>
                  <a:pt x="35248" y="93872"/>
                </a:lnTo>
                <a:lnTo>
                  <a:pt x="35074" y="94121"/>
                </a:lnTo>
                <a:lnTo>
                  <a:pt x="34900" y="94370"/>
                </a:lnTo>
                <a:lnTo>
                  <a:pt x="34701" y="94594"/>
                </a:lnTo>
                <a:lnTo>
                  <a:pt x="34477" y="94818"/>
                </a:lnTo>
                <a:lnTo>
                  <a:pt x="34253" y="95042"/>
                </a:lnTo>
                <a:lnTo>
                  <a:pt x="34029" y="95216"/>
                </a:lnTo>
                <a:lnTo>
                  <a:pt x="33805" y="95415"/>
                </a:lnTo>
                <a:lnTo>
                  <a:pt x="33556" y="95565"/>
                </a:lnTo>
                <a:lnTo>
                  <a:pt x="33307" y="95739"/>
                </a:lnTo>
                <a:lnTo>
                  <a:pt x="33033" y="95863"/>
                </a:lnTo>
                <a:lnTo>
                  <a:pt x="32784" y="95988"/>
                </a:lnTo>
                <a:lnTo>
                  <a:pt x="32510" y="96112"/>
                </a:lnTo>
                <a:lnTo>
                  <a:pt x="32211" y="96212"/>
                </a:lnTo>
                <a:lnTo>
                  <a:pt x="31938" y="96286"/>
                </a:lnTo>
                <a:lnTo>
                  <a:pt x="31664" y="96361"/>
                </a:lnTo>
                <a:lnTo>
                  <a:pt x="31365" y="96411"/>
                </a:lnTo>
                <a:lnTo>
                  <a:pt x="31066" y="96461"/>
                </a:lnTo>
                <a:lnTo>
                  <a:pt x="30768" y="96486"/>
                </a:lnTo>
                <a:lnTo>
                  <a:pt x="30494" y="96486"/>
                </a:lnTo>
                <a:lnTo>
                  <a:pt x="30195" y="96486"/>
                </a:lnTo>
                <a:lnTo>
                  <a:pt x="29896" y="96461"/>
                </a:lnTo>
                <a:lnTo>
                  <a:pt x="29598" y="96411"/>
                </a:lnTo>
                <a:lnTo>
                  <a:pt x="29299" y="96361"/>
                </a:lnTo>
                <a:lnTo>
                  <a:pt x="29000" y="96286"/>
                </a:lnTo>
                <a:lnTo>
                  <a:pt x="28726" y="96212"/>
                </a:lnTo>
                <a:lnTo>
                  <a:pt x="28428" y="96112"/>
                </a:lnTo>
                <a:lnTo>
                  <a:pt x="28154" y="95988"/>
                </a:lnTo>
                <a:lnTo>
                  <a:pt x="27855" y="95838"/>
                </a:lnTo>
                <a:lnTo>
                  <a:pt x="27581" y="95689"/>
                </a:lnTo>
                <a:lnTo>
                  <a:pt x="27308" y="95515"/>
                </a:lnTo>
                <a:lnTo>
                  <a:pt x="27308" y="95515"/>
                </a:lnTo>
                <a:lnTo>
                  <a:pt x="27059" y="95341"/>
                </a:lnTo>
                <a:lnTo>
                  <a:pt x="26810" y="95141"/>
                </a:lnTo>
                <a:lnTo>
                  <a:pt x="26586" y="94942"/>
                </a:lnTo>
                <a:lnTo>
                  <a:pt x="26362" y="94718"/>
                </a:lnTo>
                <a:lnTo>
                  <a:pt x="26162" y="94494"/>
                </a:lnTo>
                <a:lnTo>
                  <a:pt x="25963" y="94270"/>
                </a:lnTo>
                <a:lnTo>
                  <a:pt x="25789" y="94021"/>
                </a:lnTo>
                <a:lnTo>
                  <a:pt x="25615" y="93772"/>
                </a:lnTo>
                <a:lnTo>
                  <a:pt x="25465" y="93498"/>
                </a:lnTo>
                <a:lnTo>
                  <a:pt x="25341" y="93250"/>
                </a:lnTo>
                <a:lnTo>
                  <a:pt x="25217" y="92976"/>
                </a:lnTo>
                <a:lnTo>
                  <a:pt x="25117" y="92702"/>
                </a:lnTo>
                <a:lnTo>
                  <a:pt x="25017" y="92403"/>
                </a:lnTo>
                <a:lnTo>
                  <a:pt x="24943" y="92129"/>
                </a:lnTo>
                <a:lnTo>
                  <a:pt x="24893" y="91831"/>
                </a:lnTo>
                <a:lnTo>
                  <a:pt x="24843" y="91557"/>
                </a:lnTo>
                <a:lnTo>
                  <a:pt x="24818" y="91258"/>
                </a:lnTo>
                <a:lnTo>
                  <a:pt x="24793" y="90959"/>
                </a:lnTo>
                <a:lnTo>
                  <a:pt x="24793" y="90661"/>
                </a:lnTo>
                <a:lnTo>
                  <a:pt x="24818" y="90362"/>
                </a:lnTo>
                <a:lnTo>
                  <a:pt x="24843" y="90088"/>
                </a:lnTo>
                <a:lnTo>
                  <a:pt x="24893" y="89789"/>
                </a:lnTo>
                <a:lnTo>
                  <a:pt x="24943" y="89491"/>
                </a:lnTo>
                <a:lnTo>
                  <a:pt x="25017" y="89192"/>
                </a:lnTo>
                <a:lnTo>
                  <a:pt x="25117" y="88918"/>
                </a:lnTo>
                <a:lnTo>
                  <a:pt x="25217" y="88644"/>
                </a:lnTo>
                <a:lnTo>
                  <a:pt x="25341" y="88370"/>
                </a:lnTo>
                <a:lnTo>
                  <a:pt x="25490" y="88097"/>
                </a:lnTo>
                <a:lnTo>
                  <a:pt x="25640" y="87823"/>
                </a:lnTo>
                <a:lnTo>
                  <a:pt x="25814" y="87549"/>
                </a:lnTo>
                <a:lnTo>
                  <a:pt x="25988" y="87300"/>
                </a:lnTo>
                <a:lnTo>
                  <a:pt x="26212" y="87051"/>
                </a:lnTo>
                <a:lnTo>
                  <a:pt x="26212" y="87051"/>
                </a:lnTo>
                <a:close/>
                <a:moveTo>
                  <a:pt x="40775" y="95465"/>
                </a:moveTo>
                <a:lnTo>
                  <a:pt x="49637" y="69377"/>
                </a:lnTo>
                <a:lnTo>
                  <a:pt x="49637" y="69377"/>
                </a:lnTo>
                <a:lnTo>
                  <a:pt x="49711" y="69203"/>
                </a:lnTo>
                <a:lnTo>
                  <a:pt x="49786" y="69029"/>
                </a:lnTo>
                <a:lnTo>
                  <a:pt x="49885" y="68879"/>
                </a:lnTo>
                <a:lnTo>
                  <a:pt x="49985" y="68730"/>
                </a:lnTo>
                <a:lnTo>
                  <a:pt x="50110" y="68605"/>
                </a:lnTo>
                <a:lnTo>
                  <a:pt x="50259" y="68481"/>
                </a:lnTo>
                <a:lnTo>
                  <a:pt x="50383" y="68356"/>
                </a:lnTo>
                <a:lnTo>
                  <a:pt x="50558" y="68282"/>
                </a:lnTo>
                <a:lnTo>
                  <a:pt x="50707" y="68182"/>
                </a:lnTo>
                <a:lnTo>
                  <a:pt x="50881" y="68107"/>
                </a:lnTo>
                <a:lnTo>
                  <a:pt x="51055" y="68058"/>
                </a:lnTo>
                <a:lnTo>
                  <a:pt x="51230" y="68033"/>
                </a:lnTo>
                <a:lnTo>
                  <a:pt x="51404" y="68008"/>
                </a:lnTo>
                <a:lnTo>
                  <a:pt x="51603" y="67983"/>
                </a:lnTo>
                <a:lnTo>
                  <a:pt x="51777" y="68008"/>
                </a:lnTo>
                <a:lnTo>
                  <a:pt x="51976" y="68033"/>
                </a:lnTo>
                <a:lnTo>
                  <a:pt x="51976" y="68033"/>
                </a:lnTo>
                <a:lnTo>
                  <a:pt x="52151" y="68083"/>
                </a:lnTo>
                <a:lnTo>
                  <a:pt x="52325" y="68132"/>
                </a:lnTo>
                <a:lnTo>
                  <a:pt x="52499" y="68207"/>
                </a:lnTo>
                <a:lnTo>
                  <a:pt x="52673" y="68307"/>
                </a:lnTo>
                <a:lnTo>
                  <a:pt x="52823" y="68406"/>
                </a:lnTo>
                <a:lnTo>
                  <a:pt x="52947" y="68531"/>
                </a:lnTo>
                <a:lnTo>
                  <a:pt x="53072" y="68655"/>
                </a:lnTo>
                <a:lnTo>
                  <a:pt x="53196" y="68804"/>
                </a:lnTo>
                <a:lnTo>
                  <a:pt x="53296" y="68954"/>
                </a:lnTo>
                <a:lnTo>
                  <a:pt x="53395" y="69103"/>
                </a:lnTo>
                <a:lnTo>
                  <a:pt x="53470" y="69277"/>
                </a:lnTo>
                <a:lnTo>
                  <a:pt x="53545" y="69427"/>
                </a:lnTo>
                <a:lnTo>
                  <a:pt x="53570" y="69626"/>
                </a:lnTo>
                <a:lnTo>
                  <a:pt x="53619" y="69800"/>
                </a:lnTo>
                <a:lnTo>
                  <a:pt x="53619" y="69999"/>
                </a:lnTo>
                <a:lnTo>
                  <a:pt x="53619" y="70174"/>
                </a:lnTo>
                <a:lnTo>
                  <a:pt x="51827" y="97680"/>
                </a:lnTo>
                <a:lnTo>
                  <a:pt x="51827" y="97680"/>
                </a:lnTo>
                <a:lnTo>
                  <a:pt x="51777" y="97979"/>
                </a:lnTo>
                <a:lnTo>
                  <a:pt x="51752" y="98303"/>
                </a:lnTo>
                <a:lnTo>
                  <a:pt x="51678" y="98602"/>
                </a:lnTo>
                <a:lnTo>
                  <a:pt x="51603" y="98900"/>
                </a:lnTo>
                <a:lnTo>
                  <a:pt x="51504" y="99199"/>
                </a:lnTo>
                <a:lnTo>
                  <a:pt x="51404" y="99473"/>
                </a:lnTo>
                <a:lnTo>
                  <a:pt x="51279" y="99747"/>
                </a:lnTo>
                <a:lnTo>
                  <a:pt x="51130" y="100020"/>
                </a:lnTo>
                <a:lnTo>
                  <a:pt x="50981" y="100269"/>
                </a:lnTo>
                <a:lnTo>
                  <a:pt x="50831" y="100518"/>
                </a:lnTo>
                <a:lnTo>
                  <a:pt x="50657" y="100767"/>
                </a:lnTo>
                <a:lnTo>
                  <a:pt x="50458" y="100991"/>
                </a:lnTo>
                <a:lnTo>
                  <a:pt x="50259" y="101215"/>
                </a:lnTo>
                <a:lnTo>
                  <a:pt x="50060" y="101414"/>
                </a:lnTo>
                <a:lnTo>
                  <a:pt x="49836" y="101614"/>
                </a:lnTo>
                <a:lnTo>
                  <a:pt x="49612" y="101813"/>
                </a:lnTo>
                <a:lnTo>
                  <a:pt x="49363" y="101987"/>
                </a:lnTo>
                <a:lnTo>
                  <a:pt x="49114" y="102136"/>
                </a:lnTo>
                <a:lnTo>
                  <a:pt x="48865" y="102286"/>
                </a:lnTo>
                <a:lnTo>
                  <a:pt x="48616" y="102410"/>
                </a:lnTo>
                <a:lnTo>
                  <a:pt x="48342" y="102535"/>
                </a:lnTo>
                <a:lnTo>
                  <a:pt x="48068" y="102659"/>
                </a:lnTo>
                <a:lnTo>
                  <a:pt x="47770" y="102734"/>
                </a:lnTo>
                <a:lnTo>
                  <a:pt x="47496" y="102808"/>
                </a:lnTo>
                <a:lnTo>
                  <a:pt x="47197" y="102883"/>
                </a:lnTo>
                <a:lnTo>
                  <a:pt x="46898" y="102933"/>
                </a:lnTo>
                <a:lnTo>
                  <a:pt x="46600" y="102958"/>
                </a:lnTo>
                <a:lnTo>
                  <a:pt x="46301" y="102983"/>
                </a:lnTo>
                <a:lnTo>
                  <a:pt x="45977" y="102983"/>
                </a:lnTo>
                <a:lnTo>
                  <a:pt x="45679" y="102958"/>
                </a:lnTo>
                <a:lnTo>
                  <a:pt x="45355" y="102933"/>
                </a:lnTo>
                <a:lnTo>
                  <a:pt x="45056" y="102858"/>
                </a:lnTo>
                <a:lnTo>
                  <a:pt x="45056" y="102858"/>
                </a:lnTo>
                <a:lnTo>
                  <a:pt x="44733" y="102808"/>
                </a:lnTo>
                <a:lnTo>
                  <a:pt x="44434" y="102709"/>
                </a:lnTo>
                <a:lnTo>
                  <a:pt x="44135" y="102609"/>
                </a:lnTo>
                <a:lnTo>
                  <a:pt x="43861" y="102485"/>
                </a:lnTo>
                <a:lnTo>
                  <a:pt x="43588" y="102360"/>
                </a:lnTo>
                <a:lnTo>
                  <a:pt x="43314" y="102211"/>
                </a:lnTo>
                <a:lnTo>
                  <a:pt x="43040" y="102062"/>
                </a:lnTo>
                <a:lnTo>
                  <a:pt x="42816" y="101887"/>
                </a:lnTo>
                <a:lnTo>
                  <a:pt x="42567" y="101713"/>
                </a:lnTo>
                <a:lnTo>
                  <a:pt x="42343" y="101514"/>
                </a:lnTo>
                <a:lnTo>
                  <a:pt x="42119" y="101315"/>
                </a:lnTo>
                <a:lnTo>
                  <a:pt x="41920" y="101091"/>
                </a:lnTo>
                <a:lnTo>
                  <a:pt x="41745" y="100867"/>
                </a:lnTo>
                <a:lnTo>
                  <a:pt x="41546" y="100643"/>
                </a:lnTo>
                <a:lnTo>
                  <a:pt x="41397" y="100394"/>
                </a:lnTo>
                <a:lnTo>
                  <a:pt x="41248" y="100145"/>
                </a:lnTo>
                <a:lnTo>
                  <a:pt x="41098" y="99871"/>
                </a:lnTo>
                <a:lnTo>
                  <a:pt x="40974" y="99622"/>
                </a:lnTo>
                <a:lnTo>
                  <a:pt x="40849" y="99348"/>
                </a:lnTo>
                <a:lnTo>
                  <a:pt x="40750" y="99074"/>
                </a:lnTo>
                <a:lnTo>
                  <a:pt x="40675" y="98776"/>
                </a:lnTo>
                <a:lnTo>
                  <a:pt x="40600" y="98502"/>
                </a:lnTo>
                <a:lnTo>
                  <a:pt x="40551" y="98203"/>
                </a:lnTo>
                <a:lnTo>
                  <a:pt x="40501" y="97905"/>
                </a:lnTo>
                <a:lnTo>
                  <a:pt x="40476" y="97606"/>
                </a:lnTo>
                <a:lnTo>
                  <a:pt x="40476" y="97307"/>
                </a:lnTo>
                <a:lnTo>
                  <a:pt x="40476" y="97008"/>
                </a:lnTo>
                <a:lnTo>
                  <a:pt x="40501" y="96710"/>
                </a:lnTo>
                <a:lnTo>
                  <a:pt x="40551" y="96386"/>
                </a:lnTo>
                <a:lnTo>
                  <a:pt x="40600" y="96087"/>
                </a:lnTo>
                <a:lnTo>
                  <a:pt x="40675" y="95789"/>
                </a:lnTo>
                <a:lnTo>
                  <a:pt x="40775" y="95465"/>
                </a:lnTo>
                <a:lnTo>
                  <a:pt x="40775" y="95465"/>
                </a:lnTo>
                <a:close/>
                <a:moveTo>
                  <a:pt x="57453" y="97680"/>
                </a:moveTo>
                <a:lnTo>
                  <a:pt x="55661" y="70174"/>
                </a:lnTo>
                <a:lnTo>
                  <a:pt x="55661" y="70174"/>
                </a:lnTo>
                <a:lnTo>
                  <a:pt x="55661" y="69999"/>
                </a:lnTo>
                <a:lnTo>
                  <a:pt x="55661" y="69800"/>
                </a:lnTo>
                <a:lnTo>
                  <a:pt x="55686" y="69626"/>
                </a:lnTo>
                <a:lnTo>
                  <a:pt x="55735" y="69452"/>
                </a:lnTo>
                <a:lnTo>
                  <a:pt x="55810" y="69277"/>
                </a:lnTo>
                <a:lnTo>
                  <a:pt x="55885" y="69103"/>
                </a:lnTo>
                <a:lnTo>
                  <a:pt x="55984" y="68954"/>
                </a:lnTo>
                <a:lnTo>
                  <a:pt x="56084" y="68804"/>
                </a:lnTo>
                <a:lnTo>
                  <a:pt x="56183" y="68655"/>
                </a:lnTo>
                <a:lnTo>
                  <a:pt x="56333" y="68531"/>
                </a:lnTo>
                <a:lnTo>
                  <a:pt x="56457" y="68406"/>
                </a:lnTo>
                <a:lnTo>
                  <a:pt x="56607" y="68307"/>
                </a:lnTo>
                <a:lnTo>
                  <a:pt x="56781" y="68207"/>
                </a:lnTo>
                <a:lnTo>
                  <a:pt x="56930" y="68132"/>
                </a:lnTo>
                <a:lnTo>
                  <a:pt x="57129" y="68083"/>
                </a:lnTo>
                <a:lnTo>
                  <a:pt x="57304" y="68033"/>
                </a:lnTo>
                <a:lnTo>
                  <a:pt x="57304" y="68033"/>
                </a:lnTo>
                <a:lnTo>
                  <a:pt x="57503" y="68008"/>
                </a:lnTo>
                <a:lnTo>
                  <a:pt x="57677" y="67983"/>
                </a:lnTo>
                <a:lnTo>
                  <a:pt x="57876" y="68008"/>
                </a:lnTo>
                <a:lnTo>
                  <a:pt x="58050" y="68033"/>
                </a:lnTo>
                <a:lnTo>
                  <a:pt x="58225" y="68058"/>
                </a:lnTo>
                <a:lnTo>
                  <a:pt x="58399" y="68107"/>
                </a:lnTo>
                <a:lnTo>
                  <a:pt x="58573" y="68182"/>
                </a:lnTo>
                <a:lnTo>
                  <a:pt x="58722" y="68282"/>
                </a:lnTo>
                <a:lnTo>
                  <a:pt x="58872" y="68356"/>
                </a:lnTo>
                <a:lnTo>
                  <a:pt x="59021" y="68481"/>
                </a:lnTo>
                <a:lnTo>
                  <a:pt x="59171" y="68605"/>
                </a:lnTo>
                <a:lnTo>
                  <a:pt x="59270" y="68730"/>
                </a:lnTo>
                <a:lnTo>
                  <a:pt x="59395" y="68879"/>
                </a:lnTo>
                <a:lnTo>
                  <a:pt x="59494" y="69029"/>
                </a:lnTo>
                <a:lnTo>
                  <a:pt x="59569" y="69203"/>
                </a:lnTo>
                <a:lnTo>
                  <a:pt x="59644" y="69377"/>
                </a:lnTo>
                <a:lnTo>
                  <a:pt x="68505" y="95465"/>
                </a:lnTo>
                <a:lnTo>
                  <a:pt x="68505" y="95465"/>
                </a:lnTo>
                <a:lnTo>
                  <a:pt x="68605" y="95789"/>
                </a:lnTo>
                <a:lnTo>
                  <a:pt x="68680" y="96087"/>
                </a:lnTo>
                <a:lnTo>
                  <a:pt x="68729" y="96386"/>
                </a:lnTo>
                <a:lnTo>
                  <a:pt x="68779" y="96710"/>
                </a:lnTo>
                <a:lnTo>
                  <a:pt x="68804" y="97008"/>
                </a:lnTo>
                <a:lnTo>
                  <a:pt x="68804" y="97307"/>
                </a:lnTo>
                <a:lnTo>
                  <a:pt x="68804" y="97606"/>
                </a:lnTo>
                <a:lnTo>
                  <a:pt x="68779" y="97905"/>
                </a:lnTo>
                <a:lnTo>
                  <a:pt x="68729" y="98203"/>
                </a:lnTo>
                <a:lnTo>
                  <a:pt x="68680" y="98502"/>
                </a:lnTo>
                <a:lnTo>
                  <a:pt x="68605" y="98776"/>
                </a:lnTo>
                <a:lnTo>
                  <a:pt x="68530" y="99074"/>
                </a:lnTo>
                <a:lnTo>
                  <a:pt x="68431" y="99348"/>
                </a:lnTo>
                <a:lnTo>
                  <a:pt x="68306" y="99622"/>
                </a:lnTo>
                <a:lnTo>
                  <a:pt x="68182" y="99871"/>
                </a:lnTo>
                <a:lnTo>
                  <a:pt x="68032" y="100145"/>
                </a:lnTo>
                <a:lnTo>
                  <a:pt x="67883" y="100394"/>
                </a:lnTo>
                <a:lnTo>
                  <a:pt x="67709" y="100643"/>
                </a:lnTo>
                <a:lnTo>
                  <a:pt x="67535" y="100867"/>
                </a:lnTo>
                <a:lnTo>
                  <a:pt x="67360" y="101091"/>
                </a:lnTo>
                <a:lnTo>
                  <a:pt x="67136" y="101315"/>
                </a:lnTo>
                <a:lnTo>
                  <a:pt x="66937" y="101514"/>
                </a:lnTo>
                <a:lnTo>
                  <a:pt x="66713" y="101713"/>
                </a:lnTo>
                <a:lnTo>
                  <a:pt x="66464" y="101887"/>
                </a:lnTo>
                <a:lnTo>
                  <a:pt x="66215" y="102062"/>
                </a:lnTo>
                <a:lnTo>
                  <a:pt x="65966" y="102211"/>
                </a:lnTo>
                <a:lnTo>
                  <a:pt x="65692" y="102360"/>
                </a:lnTo>
                <a:lnTo>
                  <a:pt x="65419" y="102485"/>
                </a:lnTo>
                <a:lnTo>
                  <a:pt x="65145" y="102609"/>
                </a:lnTo>
                <a:lnTo>
                  <a:pt x="64846" y="102709"/>
                </a:lnTo>
                <a:lnTo>
                  <a:pt x="64547" y="102808"/>
                </a:lnTo>
                <a:lnTo>
                  <a:pt x="64224" y="102858"/>
                </a:lnTo>
                <a:lnTo>
                  <a:pt x="64224" y="102858"/>
                </a:lnTo>
                <a:lnTo>
                  <a:pt x="63925" y="102933"/>
                </a:lnTo>
                <a:lnTo>
                  <a:pt x="63601" y="102958"/>
                </a:lnTo>
                <a:lnTo>
                  <a:pt x="63303" y="102983"/>
                </a:lnTo>
                <a:lnTo>
                  <a:pt x="62979" y="102983"/>
                </a:lnTo>
                <a:lnTo>
                  <a:pt x="62680" y="102958"/>
                </a:lnTo>
                <a:lnTo>
                  <a:pt x="62382" y="102933"/>
                </a:lnTo>
                <a:lnTo>
                  <a:pt x="62083" y="102883"/>
                </a:lnTo>
                <a:lnTo>
                  <a:pt x="61784" y="102808"/>
                </a:lnTo>
                <a:lnTo>
                  <a:pt x="61510" y="102734"/>
                </a:lnTo>
                <a:lnTo>
                  <a:pt x="61212" y="102659"/>
                </a:lnTo>
                <a:lnTo>
                  <a:pt x="60938" y="102535"/>
                </a:lnTo>
                <a:lnTo>
                  <a:pt x="60664" y="102410"/>
                </a:lnTo>
                <a:lnTo>
                  <a:pt x="60415" y="102286"/>
                </a:lnTo>
                <a:lnTo>
                  <a:pt x="60166" y="102136"/>
                </a:lnTo>
                <a:lnTo>
                  <a:pt x="59917" y="101987"/>
                </a:lnTo>
                <a:lnTo>
                  <a:pt x="59668" y="101813"/>
                </a:lnTo>
                <a:lnTo>
                  <a:pt x="59444" y="101614"/>
                </a:lnTo>
                <a:lnTo>
                  <a:pt x="59220" y="101414"/>
                </a:lnTo>
                <a:lnTo>
                  <a:pt x="59021" y="101215"/>
                </a:lnTo>
                <a:lnTo>
                  <a:pt x="58822" y="100991"/>
                </a:lnTo>
                <a:lnTo>
                  <a:pt x="58623" y="100767"/>
                </a:lnTo>
                <a:lnTo>
                  <a:pt x="58449" y="100518"/>
                </a:lnTo>
                <a:lnTo>
                  <a:pt x="58299" y="100269"/>
                </a:lnTo>
                <a:lnTo>
                  <a:pt x="58150" y="100020"/>
                </a:lnTo>
                <a:lnTo>
                  <a:pt x="58001" y="99747"/>
                </a:lnTo>
                <a:lnTo>
                  <a:pt x="57876" y="99473"/>
                </a:lnTo>
                <a:lnTo>
                  <a:pt x="57777" y="99199"/>
                </a:lnTo>
                <a:lnTo>
                  <a:pt x="57677" y="98900"/>
                </a:lnTo>
                <a:lnTo>
                  <a:pt x="57602" y="98602"/>
                </a:lnTo>
                <a:lnTo>
                  <a:pt x="57528" y="98303"/>
                </a:lnTo>
                <a:lnTo>
                  <a:pt x="57478" y="97979"/>
                </a:lnTo>
                <a:lnTo>
                  <a:pt x="57453" y="97680"/>
                </a:lnTo>
                <a:lnTo>
                  <a:pt x="57453" y="97680"/>
                </a:lnTo>
                <a:close/>
                <a:moveTo>
                  <a:pt x="73708" y="93324"/>
                </a:moveTo>
                <a:lnTo>
                  <a:pt x="61535" y="68605"/>
                </a:lnTo>
                <a:lnTo>
                  <a:pt x="61535" y="68605"/>
                </a:lnTo>
                <a:lnTo>
                  <a:pt x="61461" y="68431"/>
                </a:lnTo>
                <a:lnTo>
                  <a:pt x="61386" y="68257"/>
                </a:lnTo>
                <a:lnTo>
                  <a:pt x="61361" y="68083"/>
                </a:lnTo>
                <a:lnTo>
                  <a:pt x="61336" y="67883"/>
                </a:lnTo>
                <a:lnTo>
                  <a:pt x="61311" y="67709"/>
                </a:lnTo>
                <a:lnTo>
                  <a:pt x="61311" y="67535"/>
                </a:lnTo>
                <a:lnTo>
                  <a:pt x="61336" y="67336"/>
                </a:lnTo>
                <a:lnTo>
                  <a:pt x="61386" y="67162"/>
                </a:lnTo>
                <a:lnTo>
                  <a:pt x="61436" y="66987"/>
                </a:lnTo>
                <a:lnTo>
                  <a:pt x="61510" y="66838"/>
                </a:lnTo>
                <a:lnTo>
                  <a:pt x="61585" y="66664"/>
                </a:lnTo>
                <a:lnTo>
                  <a:pt x="61685" y="66514"/>
                </a:lnTo>
                <a:lnTo>
                  <a:pt x="61809" y="66365"/>
                </a:lnTo>
                <a:lnTo>
                  <a:pt x="61934" y="66241"/>
                </a:lnTo>
                <a:lnTo>
                  <a:pt x="62083" y="66116"/>
                </a:lnTo>
                <a:lnTo>
                  <a:pt x="62232" y="65992"/>
                </a:lnTo>
                <a:lnTo>
                  <a:pt x="62232" y="65992"/>
                </a:lnTo>
                <a:lnTo>
                  <a:pt x="62382" y="65892"/>
                </a:lnTo>
                <a:lnTo>
                  <a:pt x="62556" y="65817"/>
                </a:lnTo>
                <a:lnTo>
                  <a:pt x="62730" y="65743"/>
                </a:lnTo>
                <a:lnTo>
                  <a:pt x="62904" y="65693"/>
                </a:lnTo>
                <a:lnTo>
                  <a:pt x="63079" y="65668"/>
                </a:lnTo>
                <a:lnTo>
                  <a:pt x="63278" y="65643"/>
                </a:lnTo>
                <a:lnTo>
                  <a:pt x="63452" y="65643"/>
                </a:lnTo>
                <a:lnTo>
                  <a:pt x="63626" y="65668"/>
                </a:lnTo>
                <a:lnTo>
                  <a:pt x="63801" y="65693"/>
                </a:lnTo>
                <a:lnTo>
                  <a:pt x="63975" y="65743"/>
                </a:lnTo>
                <a:lnTo>
                  <a:pt x="64149" y="65817"/>
                </a:lnTo>
                <a:lnTo>
                  <a:pt x="64323" y="65892"/>
                </a:lnTo>
                <a:lnTo>
                  <a:pt x="64473" y="65967"/>
                </a:lnTo>
                <a:lnTo>
                  <a:pt x="64622" y="66091"/>
                </a:lnTo>
                <a:lnTo>
                  <a:pt x="64771" y="66216"/>
                </a:lnTo>
                <a:lnTo>
                  <a:pt x="64896" y="66340"/>
                </a:lnTo>
                <a:lnTo>
                  <a:pt x="83068" y="87051"/>
                </a:lnTo>
                <a:lnTo>
                  <a:pt x="83068" y="87051"/>
                </a:lnTo>
                <a:lnTo>
                  <a:pt x="83267" y="87300"/>
                </a:lnTo>
                <a:lnTo>
                  <a:pt x="83466" y="87549"/>
                </a:lnTo>
                <a:lnTo>
                  <a:pt x="83640" y="87823"/>
                </a:lnTo>
                <a:lnTo>
                  <a:pt x="83790" y="88097"/>
                </a:lnTo>
                <a:lnTo>
                  <a:pt x="83939" y="88370"/>
                </a:lnTo>
                <a:lnTo>
                  <a:pt x="84063" y="88644"/>
                </a:lnTo>
                <a:lnTo>
                  <a:pt x="84163" y="88918"/>
                </a:lnTo>
                <a:lnTo>
                  <a:pt x="84263" y="89192"/>
                </a:lnTo>
                <a:lnTo>
                  <a:pt x="84337" y="89491"/>
                </a:lnTo>
                <a:lnTo>
                  <a:pt x="84387" y="89789"/>
                </a:lnTo>
                <a:lnTo>
                  <a:pt x="84437" y="90088"/>
                </a:lnTo>
                <a:lnTo>
                  <a:pt x="84462" y="90362"/>
                </a:lnTo>
                <a:lnTo>
                  <a:pt x="84487" y="90661"/>
                </a:lnTo>
                <a:lnTo>
                  <a:pt x="84487" y="90959"/>
                </a:lnTo>
                <a:lnTo>
                  <a:pt x="84462" y="91258"/>
                </a:lnTo>
                <a:lnTo>
                  <a:pt x="84437" y="91557"/>
                </a:lnTo>
                <a:lnTo>
                  <a:pt x="84387" y="91831"/>
                </a:lnTo>
                <a:lnTo>
                  <a:pt x="84337" y="92129"/>
                </a:lnTo>
                <a:lnTo>
                  <a:pt x="84238" y="92403"/>
                </a:lnTo>
                <a:lnTo>
                  <a:pt x="84163" y="92702"/>
                </a:lnTo>
                <a:lnTo>
                  <a:pt x="84063" y="92976"/>
                </a:lnTo>
                <a:lnTo>
                  <a:pt x="83939" y="93250"/>
                </a:lnTo>
                <a:lnTo>
                  <a:pt x="83790" y="93498"/>
                </a:lnTo>
                <a:lnTo>
                  <a:pt x="83665" y="93772"/>
                </a:lnTo>
                <a:lnTo>
                  <a:pt x="83491" y="94021"/>
                </a:lnTo>
                <a:lnTo>
                  <a:pt x="83317" y="94270"/>
                </a:lnTo>
                <a:lnTo>
                  <a:pt x="83118" y="94494"/>
                </a:lnTo>
                <a:lnTo>
                  <a:pt x="82918" y="94718"/>
                </a:lnTo>
                <a:lnTo>
                  <a:pt x="82694" y="94942"/>
                </a:lnTo>
                <a:lnTo>
                  <a:pt x="82470" y="95141"/>
                </a:lnTo>
                <a:lnTo>
                  <a:pt x="82221" y="95341"/>
                </a:lnTo>
                <a:lnTo>
                  <a:pt x="81948" y="95515"/>
                </a:lnTo>
                <a:lnTo>
                  <a:pt x="81948" y="95515"/>
                </a:lnTo>
                <a:lnTo>
                  <a:pt x="81699" y="95689"/>
                </a:lnTo>
                <a:lnTo>
                  <a:pt x="81425" y="95838"/>
                </a:lnTo>
                <a:lnTo>
                  <a:pt x="81126" y="95988"/>
                </a:lnTo>
                <a:lnTo>
                  <a:pt x="80852" y="96112"/>
                </a:lnTo>
                <a:lnTo>
                  <a:pt x="80554" y="96212"/>
                </a:lnTo>
                <a:lnTo>
                  <a:pt x="80280" y="96286"/>
                </a:lnTo>
                <a:lnTo>
                  <a:pt x="79981" y="96361"/>
                </a:lnTo>
                <a:lnTo>
                  <a:pt x="79682" y="96411"/>
                </a:lnTo>
                <a:lnTo>
                  <a:pt x="79384" y="96461"/>
                </a:lnTo>
                <a:lnTo>
                  <a:pt x="79085" y="96486"/>
                </a:lnTo>
                <a:lnTo>
                  <a:pt x="78786" y="96486"/>
                </a:lnTo>
                <a:lnTo>
                  <a:pt x="78487" y="96486"/>
                </a:lnTo>
                <a:lnTo>
                  <a:pt x="78214" y="96461"/>
                </a:lnTo>
                <a:lnTo>
                  <a:pt x="77915" y="96411"/>
                </a:lnTo>
                <a:lnTo>
                  <a:pt x="77616" y="96361"/>
                </a:lnTo>
                <a:lnTo>
                  <a:pt x="77342" y="96286"/>
                </a:lnTo>
                <a:lnTo>
                  <a:pt x="77044" y="96212"/>
                </a:lnTo>
                <a:lnTo>
                  <a:pt x="76770" y="96112"/>
                </a:lnTo>
                <a:lnTo>
                  <a:pt x="76496" y="95988"/>
                </a:lnTo>
                <a:lnTo>
                  <a:pt x="76247" y="95863"/>
                </a:lnTo>
                <a:lnTo>
                  <a:pt x="75973" y="95739"/>
                </a:lnTo>
                <a:lnTo>
                  <a:pt x="75724" y="95565"/>
                </a:lnTo>
                <a:lnTo>
                  <a:pt x="75475" y="95415"/>
                </a:lnTo>
                <a:lnTo>
                  <a:pt x="75251" y="95216"/>
                </a:lnTo>
                <a:lnTo>
                  <a:pt x="75002" y="95042"/>
                </a:lnTo>
                <a:lnTo>
                  <a:pt x="74803" y="94818"/>
                </a:lnTo>
                <a:lnTo>
                  <a:pt x="74579" y="94594"/>
                </a:lnTo>
                <a:lnTo>
                  <a:pt x="74380" y="94370"/>
                </a:lnTo>
                <a:lnTo>
                  <a:pt x="74206" y="94121"/>
                </a:lnTo>
                <a:lnTo>
                  <a:pt x="74032" y="93872"/>
                </a:lnTo>
                <a:lnTo>
                  <a:pt x="73857" y="93598"/>
                </a:lnTo>
                <a:lnTo>
                  <a:pt x="73708" y="93324"/>
                </a:lnTo>
                <a:lnTo>
                  <a:pt x="73708" y="93324"/>
                </a:lnTo>
                <a:close/>
                <a:moveTo>
                  <a:pt x="87051" y="83068"/>
                </a:moveTo>
                <a:lnTo>
                  <a:pt x="66340" y="64896"/>
                </a:lnTo>
                <a:lnTo>
                  <a:pt x="66340" y="64896"/>
                </a:lnTo>
                <a:lnTo>
                  <a:pt x="66215" y="64772"/>
                </a:lnTo>
                <a:lnTo>
                  <a:pt x="66091" y="64622"/>
                </a:lnTo>
                <a:lnTo>
                  <a:pt x="65991" y="64473"/>
                </a:lnTo>
                <a:lnTo>
                  <a:pt x="65892" y="64324"/>
                </a:lnTo>
                <a:lnTo>
                  <a:pt x="65817" y="64149"/>
                </a:lnTo>
                <a:lnTo>
                  <a:pt x="65742" y="63975"/>
                </a:lnTo>
                <a:lnTo>
                  <a:pt x="65692" y="63801"/>
                </a:lnTo>
                <a:lnTo>
                  <a:pt x="65668" y="63627"/>
                </a:lnTo>
                <a:lnTo>
                  <a:pt x="65643" y="63452"/>
                </a:lnTo>
                <a:lnTo>
                  <a:pt x="65643" y="63278"/>
                </a:lnTo>
                <a:lnTo>
                  <a:pt x="65668" y="63079"/>
                </a:lnTo>
                <a:lnTo>
                  <a:pt x="65692" y="62905"/>
                </a:lnTo>
                <a:lnTo>
                  <a:pt x="65742" y="62731"/>
                </a:lnTo>
                <a:lnTo>
                  <a:pt x="65817" y="62556"/>
                </a:lnTo>
                <a:lnTo>
                  <a:pt x="65892" y="62382"/>
                </a:lnTo>
                <a:lnTo>
                  <a:pt x="65991" y="62233"/>
                </a:lnTo>
                <a:lnTo>
                  <a:pt x="65991" y="62233"/>
                </a:lnTo>
                <a:lnTo>
                  <a:pt x="66116" y="62083"/>
                </a:lnTo>
                <a:lnTo>
                  <a:pt x="66240" y="61934"/>
                </a:lnTo>
                <a:lnTo>
                  <a:pt x="66365" y="61810"/>
                </a:lnTo>
                <a:lnTo>
                  <a:pt x="66514" y="61685"/>
                </a:lnTo>
                <a:lnTo>
                  <a:pt x="66663" y="61585"/>
                </a:lnTo>
                <a:lnTo>
                  <a:pt x="66838" y="61511"/>
                </a:lnTo>
                <a:lnTo>
                  <a:pt x="66987" y="61436"/>
                </a:lnTo>
                <a:lnTo>
                  <a:pt x="67161" y="61386"/>
                </a:lnTo>
                <a:lnTo>
                  <a:pt x="67335" y="61337"/>
                </a:lnTo>
                <a:lnTo>
                  <a:pt x="67535" y="61312"/>
                </a:lnTo>
                <a:lnTo>
                  <a:pt x="67709" y="61312"/>
                </a:lnTo>
                <a:lnTo>
                  <a:pt x="67883" y="61312"/>
                </a:lnTo>
                <a:lnTo>
                  <a:pt x="68082" y="61337"/>
                </a:lnTo>
                <a:lnTo>
                  <a:pt x="68256" y="61386"/>
                </a:lnTo>
                <a:lnTo>
                  <a:pt x="68431" y="61461"/>
                </a:lnTo>
                <a:lnTo>
                  <a:pt x="68605" y="61536"/>
                </a:lnTo>
                <a:lnTo>
                  <a:pt x="93324" y="73708"/>
                </a:lnTo>
                <a:lnTo>
                  <a:pt x="93324" y="73708"/>
                </a:lnTo>
                <a:lnTo>
                  <a:pt x="93597" y="73858"/>
                </a:lnTo>
                <a:lnTo>
                  <a:pt x="93871" y="74032"/>
                </a:lnTo>
                <a:lnTo>
                  <a:pt x="94120" y="74206"/>
                </a:lnTo>
                <a:lnTo>
                  <a:pt x="94369" y="74381"/>
                </a:lnTo>
                <a:lnTo>
                  <a:pt x="94618" y="74580"/>
                </a:lnTo>
                <a:lnTo>
                  <a:pt x="94817" y="74804"/>
                </a:lnTo>
                <a:lnTo>
                  <a:pt x="95041" y="75003"/>
                </a:lnTo>
                <a:lnTo>
                  <a:pt x="95240" y="75227"/>
                </a:lnTo>
                <a:lnTo>
                  <a:pt x="95415" y="75476"/>
                </a:lnTo>
                <a:lnTo>
                  <a:pt x="95564" y="75725"/>
                </a:lnTo>
                <a:lnTo>
                  <a:pt x="95738" y="75974"/>
                </a:lnTo>
                <a:lnTo>
                  <a:pt x="95863" y="76248"/>
                </a:lnTo>
                <a:lnTo>
                  <a:pt x="95987" y="76496"/>
                </a:lnTo>
                <a:lnTo>
                  <a:pt x="96112" y="76770"/>
                </a:lnTo>
                <a:lnTo>
                  <a:pt x="96211" y="77044"/>
                </a:lnTo>
                <a:lnTo>
                  <a:pt x="96286" y="77343"/>
                </a:lnTo>
                <a:lnTo>
                  <a:pt x="96361" y="77617"/>
                </a:lnTo>
                <a:lnTo>
                  <a:pt x="96410" y="77915"/>
                </a:lnTo>
                <a:lnTo>
                  <a:pt x="96460" y="78214"/>
                </a:lnTo>
                <a:lnTo>
                  <a:pt x="96485" y="78488"/>
                </a:lnTo>
                <a:lnTo>
                  <a:pt x="96485" y="78787"/>
                </a:lnTo>
                <a:lnTo>
                  <a:pt x="96485" y="79085"/>
                </a:lnTo>
                <a:lnTo>
                  <a:pt x="96460" y="79384"/>
                </a:lnTo>
                <a:lnTo>
                  <a:pt x="96410" y="79683"/>
                </a:lnTo>
                <a:lnTo>
                  <a:pt x="96361" y="79981"/>
                </a:lnTo>
                <a:lnTo>
                  <a:pt x="96286" y="80280"/>
                </a:lnTo>
                <a:lnTo>
                  <a:pt x="96211" y="80554"/>
                </a:lnTo>
                <a:lnTo>
                  <a:pt x="96112" y="80853"/>
                </a:lnTo>
                <a:lnTo>
                  <a:pt x="95987" y="81127"/>
                </a:lnTo>
                <a:lnTo>
                  <a:pt x="95838" y="81400"/>
                </a:lnTo>
                <a:lnTo>
                  <a:pt x="95689" y="81699"/>
                </a:lnTo>
                <a:lnTo>
                  <a:pt x="95514" y="81948"/>
                </a:lnTo>
                <a:lnTo>
                  <a:pt x="95514" y="81948"/>
                </a:lnTo>
                <a:lnTo>
                  <a:pt x="95340" y="82222"/>
                </a:lnTo>
                <a:lnTo>
                  <a:pt x="95141" y="82471"/>
                </a:lnTo>
                <a:lnTo>
                  <a:pt x="94942" y="82695"/>
                </a:lnTo>
                <a:lnTo>
                  <a:pt x="94718" y="82919"/>
                </a:lnTo>
                <a:lnTo>
                  <a:pt x="94494" y="83118"/>
                </a:lnTo>
                <a:lnTo>
                  <a:pt x="94270" y="83317"/>
                </a:lnTo>
                <a:lnTo>
                  <a:pt x="94021" y="83491"/>
                </a:lnTo>
                <a:lnTo>
                  <a:pt x="93772" y="83641"/>
                </a:lnTo>
                <a:lnTo>
                  <a:pt x="93498" y="83790"/>
                </a:lnTo>
                <a:lnTo>
                  <a:pt x="93249" y="83939"/>
                </a:lnTo>
                <a:lnTo>
                  <a:pt x="92975" y="84064"/>
                </a:lnTo>
                <a:lnTo>
                  <a:pt x="92701" y="84164"/>
                </a:lnTo>
                <a:lnTo>
                  <a:pt x="92403" y="84238"/>
                </a:lnTo>
                <a:lnTo>
                  <a:pt x="92129" y="84313"/>
                </a:lnTo>
                <a:lnTo>
                  <a:pt x="91830" y="84388"/>
                </a:lnTo>
                <a:lnTo>
                  <a:pt x="91556" y="84437"/>
                </a:lnTo>
                <a:lnTo>
                  <a:pt x="91258" y="84462"/>
                </a:lnTo>
                <a:lnTo>
                  <a:pt x="90959" y="84487"/>
                </a:lnTo>
                <a:lnTo>
                  <a:pt x="90660" y="84487"/>
                </a:lnTo>
                <a:lnTo>
                  <a:pt x="90361" y="84462"/>
                </a:lnTo>
                <a:lnTo>
                  <a:pt x="90088" y="84437"/>
                </a:lnTo>
                <a:lnTo>
                  <a:pt x="89789" y="84388"/>
                </a:lnTo>
                <a:lnTo>
                  <a:pt x="89490" y="84338"/>
                </a:lnTo>
                <a:lnTo>
                  <a:pt x="89216" y="84263"/>
                </a:lnTo>
                <a:lnTo>
                  <a:pt x="88918" y="84164"/>
                </a:lnTo>
                <a:lnTo>
                  <a:pt x="88644" y="84064"/>
                </a:lnTo>
                <a:lnTo>
                  <a:pt x="88370" y="83939"/>
                </a:lnTo>
                <a:lnTo>
                  <a:pt x="88096" y="83790"/>
                </a:lnTo>
                <a:lnTo>
                  <a:pt x="87822" y="83641"/>
                </a:lnTo>
                <a:lnTo>
                  <a:pt x="87573" y="83467"/>
                </a:lnTo>
                <a:lnTo>
                  <a:pt x="87300" y="83267"/>
                </a:lnTo>
                <a:lnTo>
                  <a:pt x="87051" y="83068"/>
                </a:lnTo>
                <a:lnTo>
                  <a:pt x="87051" y="83068"/>
                </a:lnTo>
                <a:close/>
                <a:moveTo>
                  <a:pt x="95464" y="68506"/>
                </a:moveTo>
                <a:lnTo>
                  <a:pt x="69377" y="59644"/>
                </a:lnTo>
                <a:lnTo>
                  <a:pt x="69377" y="59644"/>
                </a:lnTo>
                <a:lnTo>
                  <a:pt x="69202" y="59569"/>
                </a:lnTo>
                <a:lnTo>
                  <a:pt x="69053" y="59494"/>
                </a:lnTo>
                <a:lnTo>
                  <a:pt x="68879" y="59395"/>
                </a:lnTo>
                <a:lnTo>
                  <a:pt x="68729" y="59270"/>
                </a:lnTo>
                <a:lnTo>
                  <a:pt x="68605" y="59146"/>
                </a:lnTo>
                <a:lnTo>
                  <a:pt x="68481" y="59022"/>
                </a:lnTo>
                <a:lnTo>
                  <a:pt x="68356" y="58872"/>
                </a:lnTo>
                <a:lnTo>
                  <a:pt x="68281" y="58723"/>
                </a:lnTo>
                <a:lnTo>
                  <a:pt x="68182" y="58573"/>
                </a:lnTo>
                <a:lnTo>
                  <a:pt x="68107" y="58399"/>
                </a:lnTo>
                <a:lnTo>
                  <a:pt x="68057" y="58225"/>
                </a:lnTo>
                <a:lnTo>
                  <a:pt x="68032" y="58051"/>
                </a:lnTo>
                <a:lnTo>
                  <a:pt x="68008" y="57876"/>
                </a:lnTo>
                <a:lnTo>
                  <a:pt x="68008" y="57677"/>
                </a:lnTo>
                <a:lnTo>
                  <a:pt x="68008" y="57503"/>
                </a:lnTo>
                <a:lnTo>
                  <a:pt x="68032" y="57304"/>
                </a:lnTo>
                <a:lnTo>
                  <a:pt x="68032" y="57304"/>
                </a:lnTo>
                <a:lnTo>
                  <a:pt x="68082" y="57105"/>
                </a:lnTo>
                <a:lnTo>
                  <a:pt x="68132" y="56930"/>
                </a:lnTo>
                <a:lnTo>
                  <a:pt x="68232" y="56781"/>
                </a:lnTo>
                <a:lnTo>
                  <a:pt x="68306" y="56607"/>
                </a:lnTo>
                <a:lnTo>
                  <a:pt x="68406" y="56458"/>
                </a:lnTo>
                <a:lnTo>
                  <a:pt x="68530" y="56308"/>
                </a:lnTo>
                <a:lnTo>
                  <a:pt x="68655" y="56184"/>
                </a:lnTo>
                <a:lnTo>
                  <a:pt x="68804" y="56084"/>
                </a:lnTo>
                <a:lnTo>
                  <a:pt x="68953" y="55960"/>
                </a:lnTo>
                <a:lnTo>
                  <a:pt x="69103" y="55885"/>
                </a:lnTo>
                <a:lnTo>
                  <a:pt x="69277" y="55810"/>
                </a:lnTo>
                <a:lnTo>
                  <a:pt x="69451" y="55736"/>
                </a:lnTo>
                <a:lnTo>
                  <a:pt x="69626" y="55686"/>
                </a:lnTo>
                <a:lnTo>
                  <a:pt x="69800" y="55661"/>
                </a:lnTo>
                <a:lnTo>
                  <a:pt x="69999" y="55661"/>
                </a:lnTo>
                <a:lnTo>
                  <a:pt x="70173" y="55661"/>
                </a:lnTo>
                <a:lnTo>
                  <a:pt x="97680" y="57453"/>
                </a:lnTo>
                <a:lnTo>
                  <a:pt x="97680" y="57453"/>
                </a:lnTo>
                <a:lnTo>
                  <a:pt x="97979" y="57478"/>
                </a:lnTo>
                <a:lnTo>
                  <a:pt x="98302" y="57528"/>
                </a:lnTo>
                <a:lnTo>
                  <a:pt x="98601" y="57603"/>
                </a:lnTo>
                <a:lnTo>
                  <a:pt x="98900" y="57677"/>
                </a:lnTo>
                <a:lnTo>
                  <a:pt x="99198" y="57777"/>
                </a:lnTo>
                <a:lnTo>
                  <a:pt x="99472" y="57876"/>
                </a:lnTo>
                <a:lnTo>
                  <a:pt x="99746" y="58001"/>
                </a:lnTo>
                <a:lnTo>
                  <a:pt x="100020" y="58125"/>
                </a:lnTo>
                <a:lnTo>
                  <a:pt x="100269" y="58300"/>
                </a:lnTo>
                <a:lnTo>
                  <a:pt x="100518" y="58449"/>
                </a:lnTo>
                <a:lnTo>
                  <a:pt x="100767" y="58623"/>
                </a:lnTo>
                <a:lnTo>
                  <a:pt x="100991" y="58822"/>
                </a:lnTo>
                <a:lnTo>
                  <a:pt x="101215" y="59022"/>
                </a:lnTo>
                <a:lnTo>
                  <a:pt x="101414" y="59221"/>
                </a:lnTo>
                <a:lnTo>
                  <a:pt x="101613" y="59445"/>
                </a:lnTo>
                <a:lnTo>
                  <a:pt x="101812" y="59669"/>
                </a:lnTo>
                <a:lnTo>
                  <a:pt x="101986" y="59918"/>
                </a:lnTo>
                <a:lnTo>
                  <a:pt x="102136" y="60142"/>
                </a:lnTo>
                <a:lnTo>
                  <a:pt x="102285" y="60416"/>
                </a:lnTo>
                <a:lnTo>
                  <a:pt x="102410" y="60664"/>
                </a:lnTo>
                <a:lnTo>
                  <a:pt x="102534" y="60938"/>
                </a:lnTo>
                <a:lnTo>
                  <a:pt x="102659" y="61212"/>
                </a:lnTo>
                <a:lnTo>
                  <a:pt x="102733" y="61486"/>
                </a:lnTo>
                <a:lnTo>
                  <a:pt x="102808" y="61785"/>
                </a:lnTo>
                <a:lnTo>
                  <a:pt x="102883" y="62083"/>
                </a:lnTo>
                <a:lnTo>
                  <a:pt x="102932" y="62382"/>
                </a:lnTo>
                <a:lnTo>
                  <a:pt x="102957" y="62681"/>
                </a:lnTo>
                <a:lnTo>
                  <a:pt x="102982" y="62980"/>
                </a:lnTo>
                <a:lnTo>
                  <a:pt x="102982" y="63303"/>
                </a:lnTo>
                <a:lnTo>
                  <a:pt x="102957" y="63602"/>
                </a:lnTo>
                <a:lnTo>
                  <a:pt x="102932" y="63925"/>
                </a:lnTo>
                <a:lnTo>
                  <a:pt x="102858" y="64224"/>
                </a:lnTo>
                <a:lnTo>
                  <a:pt x="102858" y="64224"/>
                </a:lnTo>
                <a:lnTo>
                  <a:pt x="102808" y="64548"/>
                </a:lnTo>
                <a:lnTo>
                  <a:pt x="102708" y="64846"/>
                </a:lnTo>
                <a:lnTo>
                  <a:pt x="102609" y="65145"/>
                </a:lnTo>
                <a:lnTo>
                  <a:pt x="102484" y="65419"/>
                </a:lnTo>
                <a:lnTo>
                  <a:pt x="102360" y="65693"/>
                </a:lnTo>
                <a:lnTo>
                  <a:pt x="102210" y="65967"/>
                </a:lnTo>
                <a:lnTo>
                  <a:pt x="102061" y="66216"/>
                </a:lnTo>
                <a:lnTo>
                  <a:pt x="101887" y="66465"/>
                </a:lnTo>
                <a:lnTo>
                  <a:pt x="101713" y="66713"/>
                </a:lnTo>
                <a:lnTo>
                  <a:pt x="101513" y="66938"/>
                </a:lnTo>
                <a:lnTo>
                  <a:pt x="101314" y="67137"/>
                </a:lnTo>
                <a:lnTo>
                  <a:pt x="101090" y="67361"/>
                </a:lnTo>
                <a:lnTo>
                  <a:pt x="100866" y="67535"/>
                </a:lnTo>
                <a:lnTo>
                  <a:pt x="100642" y="67709"/>
                </a:lnTo>
                <a:lnTo>
                  <a:pt x="100393" y="67883"/>
                </a:lnTo>
                <a:lnTo>
                  <a:pt x="100144" y="68033"/>
                </a:lnTo>
                <a:lnTo>
                  <a:pt x="99871" y="68182"/>
                </a:lnTo>
                <a:lnTo>
                  <a:pt x="99622" y="68307"/>
                </a:lnTo>
                <a:lnTo>
                  <a:pt x="99348" y="68431"/>
                </a:lnTo>
                <a:lnTo>
                  <a:pt x="99074" y="68531"/>
                </a:lnTo>
                <a:lnTo>
                  <a:pt x="98775" y="68605"/>
                </a:lnTo>
                <a:lnTo>
                  <a:pt x="98501" y="68680"/>
                </a:lnTo>
                <a:lnTo>
                  <a:pt x="98203" y="68730"/>
                </a:lnTo>
                <a:lnTo>
                  <a:pt x="97904" y="68780"/>
                </a:lnTo>
                <a:lnTo>
                  <a:pt x="97605" y="68804"/>
                </a:lnTo>
                <a:lnTo>
                  <a:pt x="97307" y="68804"/>
                </a:lnTo>
                <a:lnTo>
                  <a:pt x="97008" y="68804"/>
                </a:lnTo>
                <a:lnTo>
                  <a:pt x="96709" y="68780"/>
                </a:lnTo>
                <a:lnTo>
                  <a:pt x="96386" y="68730"/>
                </a:lnTo>
                <a:lnTo>
                  <a:pt x="96087" y="68680"/>
                </a:lnTo>
                <a:lnTo>
                  <a:pt x="95788" y="68605"/>
                </a:lnTo>
                <a:lnTo>
                  <a:pt x="95464" y="68506"/>
                </a:lnTo>
                <a:lnTo>
                  <a:pt x="95464" y="685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 name="Google Shape;32;p4"/>
          <p:cNvPicPr preferRelativeResize="0"/>
          <p:nvPr/>
        </p:nvPicPr>
        <p:blipFill>
          <a:blip r:embed="rId4">
            <a:alphaModFix amt="70000"/>
          </a:blip>
          <a:stretch>
            <a:fillRect/>
          </a:stretch>
        </p:blipFill>
        <p:spPr>
          <a:xfrm>
            <a:off x="7306826" y="4046150"/>
            <a:ext cx="2767095" cy="3010300"/>
          </a:xfrm>
          <a:prstGeom prst="rect">
            <a:avLst/>
          </a:prstGeom>
          <a:noFill/>
          <a:ln>
            <a:noFill/>
          </a:ln>
        </p:spPr>
      </p:pic>
      <p:pic>
        <p:nvPicPr>
          <p:cNvPr id="33" name="Google Shape;33;p4"/>
          <p:cNvPicPr preferRelativeResize="0"/>
          <p:nvPr/>
        </p:nvPicPr>
        <p:blipFill>
          <a:blip r:embed="rId5">
            <a:alphaModFix amt="70000"/>
          </a:blip>
          <a:stretch>
            <a:fillRect/>
          </a:stretch>
        </p:blipFill>
        <p:spPr>
          <a:xfrm>
            <a:off x="8782875" y="3350062"/>
            <a:ext cx="669125" cy="66912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81" name="Shape 281"/>
        <p:cNvGrpSpPr/>
        <p:nvPr/>
      </p:nvGrpSpPr>
      <p:grpSpPr>
        <a:xfrm>
          <a:off x="0" y="0"/>
          <a:ext cx="0" cy="0"/>
          <a:chOff x="0" y="0"/>
          <a:chExt cx="0" cy="0"/>
        </a:xfrm>
      </p:grpSpPr>
      <p:pic>
        <p:nvPicPr>
          <p:cNvPr id="282" name="Google Shape;282;p31"/>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sp>
        <p:nvSpPr>
          <p:cNvPr id="283" name="Google Shape;283;p31"/>
          <p:cNvSpPr txBox="1"/>
          <p:nvPr>
            <p:ph type="title"/>
          </p:nvPr>
        </p:nvSpPr>
        <p:spPr>
          <a:xfrm>
            <a:off x="2098073" y="627250"/>
            <a:ext cx="4947900" cy="1093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0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4" name="Google Shape;284;p31"/>
          <p:cNvSpPr txBox="1"/>
          <p:nvPr>
            <p:ph idx="1" type="subTitle"/>
          </p:nvPr>
        </p:nvSpPr>
        <p:spPr>
          <a:xfrm>
            <a:off x="2096296" y="1725795"/>
            <a:ext cx="49515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85" name="Google Shape;285;p31"/>
          <p:cNvPicPr preferRelativeResize="0"/>
          <p:nvPr/>
        </p:nvPicPr>
        <p:blipFill>
          <a:blip r:embed="rId3">
            <a:alphaModFix amt="70000"/>
          </a:blip>
          <a:stretch>
            <a:fillRect/>
          </a:stretch>
        </p:blipFill>
        <p:spPr>
          <a:xfrm>
            <a:off x="-1600000" y="1044572"/>
            <a:ext cx="2429249" cy="2429249"/>
          </a:xfrm>
          <a:prstGeom prst="rect">
            <a:avLst/>
          </a:prstGeom>
          <a:noFill/>
          <a:ln>
            <a:noFill/>
          </a:ln>
        </p:spPr>
      </p:pic>
      <p:pic>
        <p:nvPicPr>
          <p:cNvPr id="286" name="Google Shape;286;p31"/>
          <p:cNvPicPr preferRelativeResize="0"/>
          <p:nvPr/>
        </p:nvPicPr>
        <p:blipFill>
          <a:blip r:embed="rId3">
            <a:alphaModFix amt="70000"/>
          </a:blip>
          <a:stretch>
            <a:fillRect/>
          </a:stretch>
        </p:blipFill>
        <p:spPr>
          <a:xfrm>
            <a:off x="-236700" y="3484812"/>
            <a:ext cx="669125" cy="669125"/>
          </a:xfrm>
          <a:prstGeom prst="rect">
            <a:avLst/>
          </a:prstGeom>
          <a:noFill/>
          <a:ln>
            <a:noFill/>
          </a:ln>
        </p:spPr>
      </p:pic>
      <p:pic>
        <p:nvPicPr>
          <p:cNvPr id="287" name="Google Shape;287;p31"/>
          <p:cNvPicPr preferRelativeResize="0"/>
          <p:nvPr/>
        </p:nvPicPr>
        <p:blipFill>
          <a:blip r:embed="rId4">
            <a:alphaModFix amt="70000"/>
          </a:blip>
          <a:stretch>
            <a:fillRect/>
          </a:stretch>
        </p:blipFill>
        <p:spPr>
          <a:xfrm>
            <a:off x="-1712749" y="4180900"/>
            <a:ext cx="2767095" cy="3010300"/>
          </a:xfrm>
          <a:prstGeom prst="rect">
            <a:avLst/>
          </a:prstGeom>
          <a:noFill/>
          <a:ln>
            <a:noFill/>
          </a:ln>
        </p:spPr>
      </p:pic>
      <p:pic>
        <p:nvPicPr>
          <p:cNvPr id="288" name="Google Shape;288;p31"/>
          <p:cNvPicPr preferRelativeResize="0"/>
          <p:nvPr/>
        </p:nvPicPr>
        <p:blipFill rotWithShape="1">
          <a:blip r:embed="rId5">
            <a:alphaModFix amt="70000"/>
          </a:blip>
          <a:srcRect b="1970" l="0" r="0" t="-1970"/>
          <a:stretch/>
        </p:blipFill>
        <p:spPr>
          <a:xfrm>
            <a:off x="8483100" y="144751"/>
            <a:ext cx="2858725" cy="2858725"/>
          </a:xfrm>
          <a:prstGeom prst="rect">
            <a:avLst/>
          </a:prstGeom>
          <a:noFill/>
          <a:ln>
            <a:noFill/>
          </a:ln>
        </p:spPr>
      </p:pic>
      <p:pic>
        <p:nvPicPr>
          <p:cNvPr id="289" name="Google Shape;289;p31"/>
          <p:cNvPicPr preferRelativeResize="0"/>
          <p:nvPr/>
        </p:nvPicPr>
        <p:blipFill>
          <a:blip r:embed="rId6">
            <a:alphaModFix amt="70000"/>
          </a:blip>
          <a:stretch>
            <a:fillRect/>
          </a:stretch>
        </p:blipFill>
        <p:spPr>
          <a:xfrm rot="4907226">
            <a:off x="7380520" y="2755821"/>
            <a:ext cx="3429158" cy="3429158"/>
          </a:xfrm>
          <a:prstGeom prst="rect">
            <a:avLst/>
          </a:prstGeom>
          <a:noFill/>
          <a:ln>
            <a:noFill/>
          </a:ln>
        </p:spPr>
      </p:pic>
      <p:sp>
        <p:nvSpPr>
          <p:cNvPr id="290" name="Google Shape;290;p31"/>
          <p:cNvSpPr/>
          <p:nvPr/>
        </p:nvSpPr>
        <p:spPr>
          <a:xfrm>
            <a:off x="3806213" y="-793535"/>
            <a:ext cx="1531573" cy="1531573"/>
          </a:xfrm>
          <a:custGeom>
            <a:rect b="b" l="l" r="r" t="t"/>
            <a:pathLst>
              <a:path extrusionOk="0" h="109281" w="109281">
                <a:moveTo>
                  <a:pt x="54640" y="109281"/>
                </a:moveTo>
                <a:lnTo>
                  <a:pt x="54640" y="109281"/>
                </a:lnTo>
                <a:lnTo>
                  <a:pt x="56059" y="109256"/>
                </a:lnTo>
                <a:lnTo>
                  <a:pt x="57453" y="109206"/>
                </a:lnTo>
                <a:lnTo>
                  <a:pt x="58847" y="109106"/>
                </a:lnTo>
                <a:lnTo>
                  <a:pt x="60216" y="109007"/>
                </a:lnTo>
                <a:lnTo>
                  <a:pt x="61585" y="108833"/>
                </a:lnTo>
                <a:lnTo>
                  <a:pt x="62954" y="108658"/>
                </a:lnTo>
                <a:lnTo>
                  <a:pt x="64298" y="108434"/>
                </a:lnTo>
                <a:lnTo>
                  <a:pt x="65643" y="108160"/>
                </a:lnTo>
                <a:lnTo>
                  <a:pt x="66987" y="107887"/>
                </a:lnTo>
                <a:lnTo>
                  <a:pt x="68281" y="107563"/>
                </a:lnTo>
                <a:lnTo>
                  <a:pt x="69601" y="107215"/>
                </a:lnTo>
                <a:lnTo>
                  <a:pt x="70895" y="106816"/>
                </a:lnTo>
                <a:lnTo>
                  <a:pt x="72165" y="106418"/>
                </a:lnTo>
                <a:lnTo>
                  <a:pt x="73434" y="105970"/>
                </a:lnTo>
                <a:lnTo>
                  <a:pt x="74679" y="105497"/>
                </a:lnTo>
                <a:lnTo>
                  <a:pt x="75899" y="104974"/>
                </a:lnTo>
                <a:lnTo>
                  <a:pt x="77118" y="104451"/>
                </a:lnTo>
                <a:lnTo>
                  <a:pt x="78313" y="103879"/>
                </a:lnTo>
                <a:lnTo>
                  <a:pt x="79508" y="103306"/>
                </a:lnTo>
                <a:lnTo>
                  <a:pt x="80678" y="102684"/>
                </a:lnTo>
                <a:lnTo>
                  <a:pt x="81823" y="102037"/>
                </a:lnTo>
                <a:lnTo>
                  <a:pt x="82968" y="101365"/>
                </a:lnTo>
                <a:lnTo>
                  <a:pt x="84088" y="100668"/>
                </a:lnTo>
                <a:lnTo>
                  <a:pt x="85184" y="99946"/>
                </a:lnTo>
                <a:lnTo>
                  <a:pt x="86254" y="99199"/>
                </a:lnTo>
                <a:lnTo>
                  <a:pt x="87324" y="98427"/>
                </a:lnTo>
                <a:lnTo>
                  <a:pt x="88370" y="97631"/>
                </a:lnTo>
                <a:lnTo>
                  <a:pt x="89391" y="96809"/>
                </a:lnTo>
                <a:lnTo>
                  <a:pt x="90386" y="95963"/>
                </a:lnTo>
                <a:lnTo>
                  <a:pt x="91382" y="95092"/>
                </a:lnTo>
                <a:lnTo>
                  <a:pt x="92328" y="94195"/>
                </a:lnTo>
                <a:lnTo>
                  <a:pt x="93274" y="93274"/>
                </a:lnTo>
                <a:lnTo>
                  <a:pt x="94195" y="92328"/>
                </a:lnTo>
                <a:lnTo>
                  <a:pt x="95091" y="91383"/>
                </a:lnTo>
                <a:lnTo>
                  <a:pt x="95962" y="90387"/>
                </a:lnTo>
                <a:lnTo>
                  <a:pt x="96809" y="89391"/>
                </a:lnTo>
                <a:lnTo>
                  <a:pt x="97630" y="88370"/>
                </a:lnTo>
                <a:lnTo>
                  <a:pt x="98427" y="87325"/>
                </a:lnTo>
                <a:lnTo>
                  <a:pt x="99198" y="86255"/>
                </a:lnTo>
                <a:lnTo>
                  <a:pt x="99945" y="85184"/>
                </a:lnTo>
                <a:lnTo>
                  <a:pt x="100667" y="84089"/>
                </a:lnTo>
                <a:lnTo>
                  <a:pt x="101364" y="82969"/>
                </a:lnTo>
                <a:lnTo>
                  <a:pt x="102036" y="81824"/>
                </a:lnTo>
                <a:lnTo>
                  <a:pt x="102683" y="80678"/>
                </a:lnTo>
                <a:lnTo>
                  <a:pt x="103306" y="79509"/>
                </a:lnTo>
                <a:lnTo>
                  <a:pt x="103878" y="78314"/>
                </a:lnTo>
                <a:lnTo>
                  <a:pt x="104451" y="77119"/>
                </a:lnTo>
                <a:lnTo>
                  <a:pt x="104974" y="75899"/>
                </a:lnTo>
                <a:lnTo>
                  <a:pt x="105496" y="74679"/>
                </a:lnTo>
                <a:lnTo>
                  <a:pt x="105969" y="73435"/>
                </a:lnTo>
                <a:lnTo>
                  <a:pt x="106417" y="72165"/>
                </a:lnTo>
                <a:lnTo>
                  <a:pt x="106816" y="70896"/>
                </a:lnTo>
                <a:lnTo>
                  <a:pt x="107214" y="69601"/>
                </a:lnTo>
                <a:lnTo>
                  <a:pt x="107562" y="68282"/>
                </a:lnTo>
                <a:lnTo>
                  <a:pt x="107886" y="66987"/>
                </a:lnTo>
                <a:lnTo>
                  <a:pt x="108160" y="65643"/>
                </a:lnTo>
                <a:lnTo>
                  <a:pt x="108434" y="64299"/>
                </a:lnTo>
                <a:lnTo>
                  <a:pt x="108658" y="62955"/>
                </a:lnTo>
                <a:lnTo>
                  <a:pt x="108832" y="61585"/>
                </a:lnTo>
                <a:lnTo>
                  <a:pt x="109006" y="60216"/>
                </a:lnTo>
                <a:lnTo>
                  <a:pt x="109106" y="58847"/>
                </a:lnTo>
                <a:lnTo>
                  <a:pt x="109205" y="57453"/>
                </a:lnTo>
                <a:lnTo>
                  <a:pt x="109255" y="56059"/>
                </a:lnTo>
                <a:lnTo>
                  <a:pt x="109280" y="54640"/>
                </a:lnTo>
                <a:lnTo>
                  <a:pt x="109280" y="54640"/>
                </a:lnTo>
                <a:lnTo>
                  <a:pt x="109255" y="53221"/>
                </a:lnTo>
                <a:lnTo>
                  <a:pt x="109205" y="51827"/>
                </a:lnTo>
                <a:lnTo>
                  <a:pt x="109106" y="50433"/>
                </a:lnTo>
                <a:lnTo>
                  <a:pt x="109006" y="49039"/>
                </a:lnTo>
                <a:lnTo>
                  <a:pt x="108832" y="47670"/>
                </a:lnTo>
                <a:lnTo>
                  <a:pt x="108658" y="46326"/>
                </a:lnTo>
                <a:lnTo>
                  <a:pt x="108434" y="44957"/>
                </a:lnTo>
                <a:lnTo>
                  <a:pt x="108160" y="43638"/>
                </a:lnTo>
                <a:lnTo>
                  <a:pt x="107886" y="42293"/>
                </a:lnTo>
                <a:lnTo>
                  <a:pt x="107562" y="40974"/>
                </a:lnTo>
                <a:lnTo>
                  <a:pt x="107214" y="39680"/>
                </a:lnTo>
                <a:lnTo>
                  <a:pt x="106816" y="38385"/>
                </a:lnTo>
                <a:lnTo>
                  <a:pt x="106417" y="37116"/>
                </a:lnTo>
                <a:lnTo>
                  <a:pt x="105969" y="35846"/>
                </a:lnTo>
                <a:lnTo>
                  <a:pt x="105496" y="34601"/>
                </a:lnTo>
                <a:lnTo>
                  <a:pt x="104974" y="33382"/>
                </a:lnTo>
                <a:lnTo>
                  <a:pt x="104451" y="32162"/>
                </a:lnTo>
                <a:lnTo>
                  <a:pt x="103878" y="30942"/>
                </a:lnTo>
                <a:lnTo>
                  <a:pt x="103306" y="29772"/>
                </a:lnTo>
                <a:lnTo>
                  <a:pt x="102683" y="28602"/>
                </a:lnTo>
                <a:lnTo>
                  <a:pt x="102036" y="27432"/>
                </a:lnTo>
                <a:lnTo>
                  <a:pt x="101364" y="26312"/>
                </a:lnTo>
                <a:lnTo>
                  <a:pt x="100667" y="25192"/>
                </a:lnTo>
                <a:lnTo>
                  <a:pt x="99945" y="24097"/>
                </a:lnTo>
                <a:lnTo>
                  <a:pt x="99198" y="23001"/>
                </a:lnTo>
                <a:lnTo>
                  <a:pt x="98427" y="21956"/>
                </a:lnTo>
                <a:lnTo>
                  <a:pt x="97630" y="20910"/>
                </a:lnTo>
                <a:lnTo>
                  <a:pt x="96809" y="19890"/>
                </a:lnTo>
                <a:lnTo>
                  <a:pt x="95962" y="18869"/>
                </a:lnTo>
                <a:lnTo>
                  <a:pt x="95091" y="17898"/>
                </a:lnTo>
                <a:lnTo>
                  <a:pt x="94195" y="16952"/>
                </a:lnTo>
                <a:lnTo>
                  <a:pt x="93274" y="16006"/>
                </a:lnTo>
                <a:lnTo>
                  <a:pt x="92328" y="15085"/>
                </a:lnTo>
                <a:lnTo>
                  <a:pt x="91382" y="14189"/>
                </a:lnTo>
                <a:lnTo>
                  <a:pt x="90386" y="13318"/>
                </a:lnTo>
                <a:lnTo>
                  <a:pt x="89391" y="12471"/>
                </a:lnTo>
                <a:lnTo>
                  <a:pt x="88370" y="11650"/>
                </a:lnTo>
                <a:lnTo>
                  <a:pt x="87324" y="10853"/>
                </a:lnTo>
                <a:lnTo>
                  <a:pt x="86254" y="10082"/>
                </a:lnTo>
                <a:lnTo>
                  <a:pt x="85184" y="9335"/>
                </a:lnTo>
                <a:lnTo>
                  <a:pt x="84088" y="8613"/>
                </a:lnTo>
                <a:lnTo>
                  <a:pt x="82968" y="7916"/>
                </a:lnTo>
                <a:lnTo>
                  <a:pt x="81823" y="7244"/>
                </a:lnTo>
                <a:lnTo>
                  <a:pt x="80678" y="6597"/>
                </a:lnTo>
                <a:lnTo>
                  <a:pt x="79508" y="5974"/>
                </a:lnTo>
                <a:lnTo>
                  <a:pt x="78313" y="5377"/>
                </a:lnTo>
                <a:lnTo>
                  <a:pt x="77118" y="4829"/>
                </a:lnTo>
                <a:lnTo>
                  <a:pt x="75899" y="4282"/>
                </a:lnTo>
                <a:lnTo>
                  <a:pt x="74679" y="3784"/>
                </a:lnTo>
                <a:lnTo>
                  <a:pt x="73409" y="3311"/>
                </a:lnTo>
                <a:lnTo>
                  <a:pt x="72165" y="2863"/>
                </a:lnTo>
                <a:lnTo>
                  <a:pt x="70895" y="2464"/>
                </a:lnTo>
                <a:lnTo>
                  <a:pt x="69601" y="2066"/>
                </a:lnTo>
                <a:lnTo>
                  <a:pt x="68281" y="1718"/>
                </a:lnTo>
                <a:lnTo>
                  <a:pt x="66987" y="1394"/>
                </a:lnTo>
                <a:lnTo>
                  <a:pt x="65643" y="1095"/>
                </a:lnTo>
                <a:lnTo>
                  <a:pt x="64298" y="846"/>
                </a:lnTo>
                <a:lnTo>
                  <a:pt x="62954" y="622"/>
                </a:lnTo>
                <a:lnTo>
                  <a:pt x="61585" y="448"/>
                </a:lnTo>
                <a:lnTo>
                  <a:pt x="60216" y="274"/>
                </a:lnTo>
                <a:lnTo>
                  <a:pt x="58847" y="149"/>
                </a:lnTo>
                <a:lnTo>
                  <a:pt x="57453" y="75"/>
                </a:lnTo>
                <a:lnTo>
                  <a:pt x="56059" y="25"/>
                </a:lnTo>
                <a:lnTo>
                  <a:pt x="54640" y="0"/>
                </a:lnTo>
                <a:lnTo>
                  <a:pt x="54640" y="0"/>
                </a:lnTo>
                <a:lnTo>
                  <a:pt x="53221" y="25"/>
                </a:lnTo>
                <a:lnTo>
                  <a:pt x="51827" y="75"/>
                </a:lnTo>
                <a:lnTo>
                  <a:pt x="50433" y="149"/>
                </a:lnTo>
                <a:lnTo>
                  <a:pt x="49039" y="274"/>
                </a:lnTo>
                <a:lnTo>
                  <a:pt x="47670" y="448"/>
                </a:lnTo>
                <a:lnTo>
                  <a:pt x="46326" y="622"/>
                </a:lnTo>
                <a:lnTo>
                  <a:pt x="44957" y="846"/>
                </a:lnTo>
                <a:lnTo>
                  <a:pt x="43637" y="1095"/>
                </a:lnTo>
                <a:lnTo>
                  <a:pt x="42293" y="1394"/>
                </a:lnTo>
                <a:lnTo>
                  <a:pt x="40974" y="1718"/>
                </a:lnTo>
                <a:lnTo>
                  <a:pt x="39679" y="2066"/>
                </a:lnTo>
                <a:lnTo>
                  <a:pt x="38385" y="2464"/>
                </a:lnTo>
                <a:lnTo>
                  <a:pt x="37115" y="2863"/>
                </a:lnTo>
                <a:lnTo>
                  <a:pt x="35846" y="3311"/>
                </a:lnTo>
                <a:lnTo>
                  <a:pt x="34601" y="3784"/>
                </a:lnTo>
                <a:lnTo>
                  <a:pt x="33381" y="4282"/>
                </a:lnTo>
                <a:lnTo>
                  <a:pt x="32162" y="4829"/>
                </a:lnTo>
                <a:lnTo>
                  <a:pt x="30942" y="5377"/>
                </a:lnTo>
                <a:lnTo>
                  <a:pt x="29772" y="5974"/>
                </a:lnTo>
                <a:lnTo>
                  <a:pt x="28602" y="6597"/>
                </a:lnTo>
                <a:lnTo>
                  <a:pt x="27432" y="7244"/>
                </a:lnTo>
                <a:lnTo>
                  <a:pt x="26312" y="7916"/>
                </a:lnTo>
                <a:lnTo>
                  <a:pt x="25192" y="8613"/>
                </a:lnTo>
                <a:lnTo>
                  <a:pt x="24096" y="9335"/>
                </a:lnTo>
                <a:lnTo>
                  <a:pt x="23001" y="10082"/>
                </a:lnTo>
                <a:lnTo>
                  <a:pt x="21956" y="10853"/>
                </a:lnTo>
                <a:lnTo>
                  <a:pt x="20910" y="11650"/>
                </a:lnTo>
                <a:lnTo>
                  <a:pt x="19889" y="12471"/>
                </a:lnTo>
                <a:lnTo>
                  <a:pt x="18869" y="13318"/>
                </a:lnTo>
                <a:lnTo>
                  <a:pt x="17898" y="14189"/>
                </a:lnTo>
                <a:lnTo>
                  <a:pt x="16952" y="15085"/>
                </a:lnTo>
                <a:lnTo>
                  <a:pt x="16006" y="16006"/>
                </a:lnTo>
                <a:lnTo>
                  <a:pt x="15085" y="16952"/>
                </a:lnTo>
                <a:lnTo>
                  <a:pt x="14189" y="17898"/>
                </a:lnTo>
                <a:lnTo>
                  <a:pt x="13318" y="18869"/>
                </a:lnTo>
                <a:lnTo>
                  <a:pt x="12471" y="19890"/>
                </a:lnTo>
                <a:lnTo>
                  <a:pt x="11650" y="20910"/>
                </a:lnTo>
                <a:lnTo>
                  <a:pt x="10853" y="21956"/>
                </a:lnTo>
                <a:lnTo>
                  <a:pt x="10082" y="23001"/>
                </a:lnTo>
                <a:lnTo>
                  <a:pt x="9335" y="24097"/>
                </a:lnTo>
                <a:lnTo>
                  <a:pt x="8613" y="25192"/>
                </a:lnTo>
                <a:lnTo>
                  <a:pt x="7916" y="26312"/>
                </a:lnTo>
                <a:lnTo>
                  <a:pt x="7244" y="27432"/>
                </a:lnTo>
                <a:lnTo>
                  <a:pt x="6597" y="28602"/>
                </a:lnTo>
                <a:lnTo>
                  <a:pt x="5974" y="29772"/>
                </a:lnTo>
                <a:lnTo>
                  <a:pt x="5377" y="30942"/>
                </a:lnTo>
                <a:lnTo>
                  <a:pt x="4829" y="32162"/>
                </a:lnTo>
                <a:lnTo>
                  <a:pt x="4282" y="33382"/>
                </a:lnTo>
                <a:lnTo>
                  <a:pt x="3784" y="34601"/>
                </a:lnTo>
                <a:lnTo>
                  <a:pt x="3311" y="35846"/>
                </a:lnTo>
                <a:lnTo>
                  <a:pt x="2863" y="37116"/>
                </a:lnTo>
                <a:lnTo>
                  <a:pt x="2464" y="38385"/>
                </a:lnTo>
                <a:lnTo>
                  <a:pt x="2066" y="39680"/>
                </a:lnTo>
                <a:lnTo>
                  <a:pt x="1718" y="40974"/>
                </a:lnTo>
                <a:lnTo>
                  <a:pt x="1394" y="42293"/>
                </a:lnTo>
                <a:lnTo>
                  <a:pt x="1095" y="43638"/>
                </a:lnTo>
                <a:lnTo>
                  <a:pt x="846" y="44957"/>
                </a:lnTo>
                <a:lnTo>
                  <a:pt x="622" y="46326"/>
                </a:lnTo>
                <a:lnTo>
                  <a:pt x="423" y="47670"/>
                </a:lnTo>
                <a:lnTo>
                  <a:pt x="274" y="49039"/>
                </a:lnTo>
                <a:lnTo>
                  <a:pt x="149" y="50433"/>
                </a:lnTo>
                <a:lnTo>
                  <a:pt x="75" y="51827"/>
                </a:lnTo>
                <a:lnTo>
                  <a:pt x="25" y="53221"/>
                </a:lnTo>
                <a:lnTo>
                  <a:pt x="0" y="54640"/>
                </a:lnTo>
                <a:lnTo>
                  <a:pt x="0" y="54640"/>
                </a:lnTo>
                <a:lnTo>
                  <a:pt x="25" y="56059"/>
                </a:lnTo>
                <a:lnTo>
                  <a:pt x="75" y="57453"/>
                </a:lnTo>
                <a:lnTo>
                  <a:pt x="149" y="58847"/>
                </a:lnTo>
                <a:lnTo>
                  <a:pt x="274" y="60216"/>
                </a:lnTo>
                <a:lnTo>
                  <a:pt x="423" y="61585"/>
                </a:lnTo>
                <a:lnTo>
                  <a:pt x="622" y="62955"/>
                </a:lnTo>
                <a:lnTo>
                  <a:pt x="846" y="64299"/>
                </a:lnTo>
                <a:lnTo>
                  <a:pt x="1095" y="65643"/>
                </a:lnTo>
                <a:lnTo>
                  <a:pt x="1394" y="66987"/>
                </a:lnTo>
                <a:lnTo>
                  <a:pt x="1718" y="68282"/>
                </a:lnTo>
                <a:lnTo>
                  <a:pt x="2066" y="69601"/>
                </a:lnTo>
                <a:lnTo>
                  <a:pt x="2464" y="70896"/>
                </a:lnTo>
                <a:lnTo>
                  <a:pt x="2863" y="72165"/>
                </a:lnTo>
                <a:lnTo>
                  <a:pt x="3311" y="73435"/>
                </a:lnTo>
                <a:lnTo>
                  <a:pt x="3784" y="74679"/>
                </a:lnTo>
                <a:lnTo>
                  <a:pt x="4282" y="75899"/>
                </a:lnTo>
                <a:lnTo>
                  <a:pt x="4829" y="77119"/>
                </a:lnTo>
                <a:lnTo>
                  <a:pt x="5377" y="78314"/>
                </a:lnTo>
                <a:lnTo>
                  <a:pt x="5974" y="79509"/>
                </a:lnTo>
                <a:lnTo>
                  <a:pt x="6597" y="80678"/>
                </a:lnTo>
                <a:lnTo>
                  <a:pt x="7244" y="81824"/>
                </a:lnTo>
                <a:lnTo>
                  <a:pt x="7916" y="82969"/>
                </a:lnTo>
                <a:lnTo>
                  <a:pt x="8613" y="84089"/>
                </a:lnTo>
                <a:lnTo>
                  <a:pt x="9335" y="85184"/>
                </a:lnTo>
                <a:lnTo>
                  <a:pt x="10082" y="86255"/>
                </a:lnTo>
                <a:lnTo>
                  <a:pt x="10853" y="87325"/>
                </a:lnTo>
                <a:lnTo>
                  <a:pt x="11650" y="88370"/>
                </a:lnTo>
                <a:lnTo>
                  <a:pt x="12471" y="89391"/>
                </a:lnTo>
                <a:lnTo>
                  <a:pt x="13318" y="90387"/>
                </a:lnTo>
                <a:lnTo>
                  <a:pt x="14189" y="91383"/>
                </a:lnTo>
                <a:lnTo>
                  <a:pt x="15085" y="92328"/>
                </a:lnTo>
                <a:lnTo>
                  <a:pt x="16006" y="93274"/>
                </a:lnTo>
                <a:lnTo>
                  <a:pt x="16952" y="94195"/>
                </a:lnTo>
                <a:lnTo>
                  <a:pt x="17898" y="95092"/>
                </a:lnTo>
                <a:lnTo>
                  <a:pt x="18869" y="95963"/>
                </a:lnTo>
                <a:lnTo>
                  <a:pt x="19889" y="96809"/>
                </a:lnTo>
                <a:lnTo>
                  <a:pt x="20910" y="97631"/>
                </a:lnTo>
                <a:lnTo>
                  <a:pt x="21956" y="98427"/>
                </a:lnTo>
                <a:lnTo>
                  <a:pt x="23001" y="99199"/>
                </a:lnTo>
                <a:lnTo>
                  <a:pt x="24096" y="99946"/>
                </a:lnTo>
                <a:lnTo>
                  <a:pt x="25192" y="100668"/>
                </a:lnTo>
                <a:lnTo>
                  <a:pt x="26312" y="101365"/>
                </a:lnTo>
                <a:lnTo>
                  <a:pt x="27432" y="102037"/>
                </a:lnTo>
                <a:lnTo>
                  <a:pt x="28602" y="102684"/>
                </a:lnTo>
                <a:lnTo>
                  <a:pt x="29772" y="103306"/>
                </a:lnTo>
                <a:lnTo>
                  <a:pt x="30942" y="103879"/>
                </a:lnTo>
                <a:lnTo>
                  <a:pt x="32162" y="104451"/>
                </a:lnTo>
                <a:lnTo>
                  <a:pt x="33381" y="104974"/>
                </a:lnTo>
                <a:lnTo>
                  <a:pt x="34601" y="105497"/>
                </a:lnTo>
                <a:lnTo>
                  <a:pt x="35846" y="105970"/>
                </a:lnTo>
                <a:lnTo>
                  <a:pt x="37115" y="106418"/>
                </a:lnTo>
                <a:lnTo>
                  <a:pt x="38385" y="106816"/>
                </a:lnTo>
                <a:lnTo>
                  <a:pt x="39679" y="107215"/>
                </a:lnTo>
                <a:lnTo>
                  <a:pt x="40974" y="107563"/>
                </a:lnTo>
                <a:lnTo>
                  <a:pt x="42293" y="107887"/>
                </a:lnTo>
                <a:lnTo>
                  <a:pt x="43637" y="108160"/>
                </a:lnTo>
                <a:lnTo>
                  <a:pt x="44957" y="108434"/>
                </a:lnTo>
                <a:lnTo>
                  <a:pt x="46326" y="108658"/>
                </a:lnTo>
                <a:lnTo>
                  <a:pt x="47670" y="108833"/>
                </a:lnTo>
                <a:lnTo>
                  <a:pt x="49039" y="109007"/>
                </a:lnTo>
                <a:lnTo>
                  <a:pt x="50433" y="109106"/>
                </a:lnTo>
                <a:lnTo>
                  <a:pt x="51827" y="109206"/>
                </a:lnTo>
                <a:lnTo>
                  <a:pt x="53221" y="109256"/>
                </a:lnTo>
                <a:lnTo>
                  <a:pt x="54640" y="109281"/>
                </a:lnTo>
                <a:lnTo>
                  <a:pt x="54640" y="109281"/>
                </a:lnTo>
                <a:close/>
                <a:moveTo>
                  <a:pt x="97680" y="51827"/>
                </a:moveTo>
                <a:lnTo>
                  <a:pt x="70173" y="53620"/>
                </a:lnTo>
                <a:lnTo>
                  <a:pt x="70173" y="53620"/>
                </a:lnTo>
                <a:lnTo>
                  <a:pt x="69999" y="53620"/>
                </a:lnTo>
                <a:lnTo>
                  <a:pt x="69800" y="53620"/>
                </a:lnTo>
                <a:lnTo>
                  <a:pt x="69626" y="53570"/>
                </a:lnTo>
                <a:lnTo>
                  <a:pt x="69451" y="53520"/>
                </a:lnTo>
                <a:lnTo>
                  <a:pt x="69277" y="53470"/>
                </a:lnTo>
                <a:lnTo>
                  <a:pt x="69103" y="53396"/>
                </a:lnTo>
                <a:lnTo>
                  <a:pt x="68953" y="53296"/>
                </a:lnTo>
                <a:lnTo>
                  <a:pt x="68804" y="53197"/>
                </a:lnTo>
                <a:lnTo>
                  <a:pt x="68655" y="53072"/>
                </a:lnTo>
                <a:lnTo>
                  <a:pt x="68530" y="52948"/>
                </a:lnTo>
                <a:lnTo>
                  <a:pt x="68406" y="52823"/>
                </a:lnTo>
                <a:lnTo>
                  <a:pt x="68306" y="52674"/>
                </a:lnTo>
                <a:lnTo>
                  <a:pt x="68232" y="52500"/>
                </a:lnTo>
                <a:lnTo>
                  <a:pt x="68132" y="52325"/>
                </a:lnTo>
                <a:lnTo>
                  <a:pt x="68082" y="52151"/>
                </a:lnTo>
                <a:lnTo>
                  <a:pt x="68032" y="51977"/>
                </a:lnTo>
                <a:lnTo>
                  <a:pt x="68032" y="51977"/>
                </a:lnTo>
                <a:lnTo>
                  <a:pt x="68008" y="51778"/>
                </a:lnTo>
                <a:lnTo>
                  <a:pt x="68008" y="51603"/>
                </a:lnTo>
                <a:lnTo>
                  <a:pt x="68008" y="51404"/>
                </a:lnTo>
                <a:lnTo>
                  <a:pt x="68032" y="51230"/>
                </a:lnTo>
                <a:lnTo>
                  <a:pt x="68057" y="51056"/>
                </a:lnTo>
                <a:lnTo>
                  <a:pt x="68107" y="50881"/>
                </a:lnTo>
                <a:lnTo>
                  <a:pt x="68182" y="50707"/>
                </a:lnTo>
                <a:lnTo>
                  <a:pt x="68281" y="50558"/>
                </a:lnTo>
                <a:lnTo>
                  <a:pt x="68356" y="50384"/>
                </a:lnTo>
                <a:lnTo>
                  <a:pt x="68481" y="50259"/>
                </a:lnTo>
                <a:lnTo>
                  <a:pt x="68605" y="50110"/>
                </a:lnTo>
                <a:lnTo>
                  <a:pt x="68729" y="49985"/>
                </a:lnTo>
                <a:lnTo>
                  <a:pt x="68879" y="49886"/>
                </a:lnTo>
                <a:lnTo>
                  <a:pt x="69053" y="49786"/>
                </a:lnTo>
                <a:lnTo>
                  <a:pt x="69202" y="49711"/>
                </a:lnTo>
                <a:lnTo>
                  <a:pt x="69377" y="49637"/>
                </a:lnTo>
                <a:lnTo>
                  <a:pt x="95464" y="40775"/>
                </a:lnTo>
                <a:lnTo>
                  <a:pt x="95464" y="40775"/>
                </a:lnTo>
                <a:lnTo>
                  <a:pt x="95788" y="40675"/>
                </a:lnTo>
                <a:lnTo>
                  <a:pt x="96087" y="40601"/>
                </a:lnTo>
                <a:lnTo>
                  <a:pt x="96386" y="40551"/>
                </a:lnTo>
                <a:lnTo>
                  <a:pt x="96709" y="40501"/>
                </a:lnTo>
                <a:lnTo>
                  <a:pt x="97008" y="40476"/>
                </a:lnTo>
                <a:lnTo>
                  <a:pt x="97307" y="40476"/>
                </a:lnTo>
                <a:lnTo>
                  <a:pt x="97605" y="40476"/>
                </a:lnTo>
                <a:lnTo>
                  <a:pt x="97904" y="40501"/>
                </a:lnTo>
                <a:lnTo>
                  <a:pt x="98203" y="40551"/>
                </a:lnTo>
                <a:lnTo>
                  <a:pt x="98501" y="40601"/>
                </a:lnTo>
                <a:lnTo>
                  <a:pt x="98775" y="40675"/>
                </a:lnTo>
                <a:lnTo>
                  <a:pt x="99074" y="40750"/>
                </a:lnTo>
                <a:lnTo>
                  <a:pt x="99348" y="40850"/>
                </a:lnTo>
                <a:lnTo>
                  <a:pt x="99622" y="40974"/>
                </a:lnTo>
                <a:lnTo>
                  <a:pt x="99871" y="41098"/>
                </a:lnTo>
                <a:lnTo>
                  <a:pt x="100144" y="41223"/>
                </a:lnTo>
                <a:lnTo>
                  <a:pt x="100393" y="41397"/>
                </a:lnTo>
                <a:lnTo>
                  <a:pt x="100642" y="41547"/>
                </a:lnTo>
                <a:lnTo>
                  <a:pt x="100866" y="41746"/>
                </a:lnTo>
                <a:lnTo>
                  <a:pt x="101090" y="41920"/>
                </a:lnTo>
                <a:lnTo>
                  <a:pt x="101314" y="42119"/>
                </a:lnTo>
                <a:lnTo>
                  <a:pt x="101513" y="42343"/>
                </a:lnTo>
                <a:lnTo>
                  <a:pt x="101713" y="42567"/>
                </a:lnTo>
                <a:lnTo>
                  <a:pt x="101887" y="42791"/>
                </a:lnTo>
                <a:lnTo>
                  <a:pt x="102061" y="43040"/>
                </a:lnTo>
                <a:lnTo>
                  <a:pt x="102210" y="43314"/>
                </a:lnTo>
                <a:lnTo>
                  <a:pt x="102360" y="43563"/>
                </a:lnTo>
                <a:lnTo>
                  <a:pt x="102484" y="43862"/>
                </a:lnTo>
                <a:lnTo>
                  <a:pt x="102609" y="44135"/>
                </a:lnTo>
                <a:lnTo>
                  <a:pt x="102708" y="44434"/>
                </a:lnTo>
                <a:lnTo>
                  <a:pt x="102808" y="44733"/>
                </a:lnTo>
                <a:lnTo>
                  <a:pt x="102858" y="45032"/>
                </a:lnTo>
                <a:lnTo>
                  <a:pt x="102858" y="45032"/>
                </a:lnTo>
                <a:lnTo>
                  <a:pt x="102932" y="45355"/>
                </a:lnTo>
                <a:lnTo>
                  <a:pt x="102957" y="45679"/>
                </a:lnTo>
                <a:lnTo>
                  <a:pt x="102982" y="45978"/>
                </a:lnTo>
                <a:lnTo>
                  <a:pt x="102982" y="46301"/>
                </a:lnTo>
                <a:lnTo>
                  <a:pt x="102957" y="46600"/>
                </a:lnTo>
                <a:lnTo>
                  <a:pt x="102932" y="46899"/>
                </a:lnTo>
                <a:lnTo>
                  <a:pt x="102883" y="47197"/>
                </a:lnTo>
                <a:lnTo>
                  <a:pt x="102833" y="47496"/>
                </a:lnTo>
                <a:lnTo>
                  <a:pt x="102733" y="47770"/>
                </a:lnTo>
                <a:lnTo>
                  <a:pt x="102659" y="48069"/>
                </a:lnTo>
                <a:lnTo>
                  <a:pt x="102534" y="48342"/>
                </a:lnTo>
                <a:lnTo>
                  <a:pt x="102410" y="48591"/>
                </a:lnTo>
                <a:lnTo>
                  <a:pt x="102285" y="48865"/>
                </a:lnTo>
                <a:lnTo>
                  <a:pt x="102136" y="49114"/>
                </a:lnTo>
                <a:lnTo>
                  <a:pt x="101986" y="49363"/>
                </a:lnTo>
                <a:lnTo>
                  <a:pt x="101812" y="49612"/>
                </a:lnTo>
                <a:lnTo>
                  <a:pt x="101613" y="49836"/>
                </a:lnTo>
                <a:lnTo>
                  <a:pt x="101414" y="50060"/>
                </a:lnTo>
                <a:lnTo>
                  <a:pt x="101215" y="50259"/>
                </a:lnTo>
                <a:lnTo>
                  <a:pt x="100991" y="50458"/>
                </a:lnTo>
                <a:lnTo>
                  <a:pt x="100767" y="50657"/>
                </a:lnTo>
                <a:lnTo>
                  <a:pt x="100518" y="50832"/>
                </a:lnTo>
                <a:lnTo>
                  <a:pt x="100269" y="50981"/>
                </a:lnTo>
                <a:lnTo>
                  <a:pt x="100020" y="51130"/>
                </a:lnTo>
                <a:lnTo>
                  <a:pt x="99746" y="51280"/>
                </a:lnTo>
                <a:lnTo>
                  <a:pt x="99472" y="51404"/>
                </a:lnTo>
                <a:lnTo>
                  <a:pt x="99198" y="51504"/>
                </a:lnTo>
                <a:lnTo>
                  <a:pt x="98900" y="51603"/>
                </a:lnTo>
                <a:lnTo>
                  <a:pt x="98601" y="51678"/>
                </a:lnTo>
                <a:lnTo>
                  <a:pt x="98302" y="51753"/>
                </a:lnTo>
                <a:lnTo>
                  <a:pt x="97979" y="51778"/>
                </a:lnTo>
                <a:lnTo>
                  <a:pt x="97680" y="51827"/>
                </a:lnTo>
                <a:lnTo>
                  <a:pt x="97680" y="51827"/>
                </a:lnTo>
                <a:close/>
                <a:moveTo>
                  <a:pt x="93324" y="35572"/>
                </a:moveTo>
                <a:lnTo>
                  <a:pt x="68605" y="47745"/>
                </a:lnTo>
                <a:lnTo>
                  <a:pt x="68605" y="47745"/>
                </a:lnTo>
                <a:lnTo>
                  <a:pt x="68431" y="47820"/>
                </a:lnTo>
                <a:lnTo>
                  <a:pt x="68256" y="47894"/>
                </a:lnTo>
                <a:lnTo>
                  <a:pt x="68082" y="47919"/>
                </a:lnTo>
                <a:lnTo>
                  <a:pt x="67883" y="47944"/>
                </a:lnTo>
                <a:lnTo>
                  <a:pt x="67709" y="47969"/>
                </a:lnTo>
                <a:lnTo>
                  <a:pt x="67535" y="47944"/>
                </a:lnTo>
                <a:lnTo>
                  <a:pt x="67335" y="47919"/>
                </a:lnTo>
                <a:lnTo>
                  <a:pt x="67161" y="47894"/>
                </a:lnTo>
                <a:lnTo>
                  <a:pt x="66987" y="47845"/>
                </a:lnTo>
                <a:lnTo>
                  <a:pt x="66838" y="47770"/>
                </a:lnTo>
                <a:lnTo>
                  <a:pt x="66663" y="47670"/>
                </a:lnTo>
                <a:lnTo>
                  <a:pt x="66514" y="47571"/>
                </a:lnTo>
                <a:lnTo>
                  <a:pt x="66365" y="47471"/>
                </a:lnTo>
                <a:lnTo>
                  <a:pt x="66240" y="47347"/>
                </a:lnTo>
                <a:lnTo>
                  <a:pt x="66116" y="47197"/>
                </a:lnTo>
                <a:lnTo>
                  <a:pt x="65991" y="47048"/>
                </a:lnTo>
                <a:lnTo>
                  <a:pt x="65991" y="47048"/>
                </a:lnTo>
                <a:lnTo>
                  <a:pt x="65892" y="46874"/>
                </a:lnTo>
                <a:lnTo>
                  <a:pt x="65817" y="46724"/>
                </a:lnTo>
                <a:lnTo>
                  <a:pt x="65742" y="46550"/>
                </a:lnTo>
                <a:lnTo>
                  <a:pt x="65692" y="46376"/>
                </a:lnTo>
                <a:lnTo>
                  <a:pt x="65668" y="46177"/>
                </a:lnTo>
                <a:lnTo>
                  <a:pt x="65643" y="46002"/>
                </a:lnTo>
                <a:lnTo>
                  <a:pt x="65643" y="45828"/>
                </a:lnTo>
                <a:lnTo>
                  <a:pt x="65668" y="45629"/>
                </a:lnTo>
                <a:lnTo>
                  <a:pt x="65692" y="45455"/>
                </a:lnTo>
                <a:lnTo>
                  <a:pt x="65742" y="45281"/>
                </a:lnTo>
                <a:lnTo>
                  <a:pt x="65817" y="45106"/>
                </a:lnTo>
                <a:lnTo>
                  <a:pt x="65892" y="44957"/>
                </a:lnTo>
                <a:lnTo>
                  <a:pt x="65991" y="44783"/>
                </a:lnTo>
                <a:lnTo>
                  <a:pt x="66091" y="44633"/>
                </a:lnTo>
                <a:lnTo>
                  <a:pt x="66215" y="44509"/>
                </a:lnTo>
                <a:lnTo>
                  <a:pt x="66340" y="44359"/>
                </a:lnTo>
                <a:lnTo>
                  <a:pt x="87051" y="26212"/>
                </a:lnTo>
                <a:lnTo>
                  <a:pt x="87051" y="26212"/>
                </a:lnTo>
                <a:lnTo>
                  <a:pt x="87300" y="25988"/>
                </a:lnTo>
                <a:lnTo>
                  <a:pt x="87573" y="25814"/>
                </a:lnTo>
                <a:lnTo>
                  <a:pt x="87822" y="25640"/>
                </a:lnTo>
                <a:lnTo>
                  <a:pt x="88096" y="25491"/>
                </a:lnTo>
                <a:lnTo>
                  <a:pt x="88370" y="25341"/>
                </a:lnTo>
                <a:lnTo>
                  <a:pt x="88644" y="25217"/>
                </a:lnTo>
                <a:lnTo>
                  <a:pt x="88918" y="25117"/>
                </a:lnTo>
                <a:lnTo>
                  <a:pt x="89216" y="25018"/>
                </a:lnTo>
                <a:lnTo>
                  <a:pt x="89490" y="24943"/>
                </a:lnTo>
                <a:lnTo>
                  <a:pt x="89789" y="24893"/>
                </a:lnTo>
                <a:lnTo>
                  <a:pt x="90088" y="24843"/>
                </a:lnTo>
                <a:lnTo>
                  <a:pt x="90361" y="24818"/>
                </a:lnTo>
                <a:lnTo>
                  <a:pt x="90660" y="24794"/>
                </a:lnTo>
                <a:lnTo>
                  <a:pt x="90959" y="24794"/>
                </a:lnTo>
                <a:lnTo>
                  <a:pt x="91258" y="24818"/>
                </a:lnTo>
                <a:lnTo>
                  <a:pt x="91556" y="24843"/>
                </a:lnTo>
                <a:lnTo>
                  <a:pt x="91830" y="24893"/>
                </a:lnTo>
                <a:lnTo>
                  <a:pt x="92129" y="24943"/>
                </a:lnTo>
                <a:lnTo>
                  <a:pt x="92403" y="25018"/>
                </a:lnTo>
                <a:lnTo>
                  <a:pt x="92701" y="25117"/>
                </a:lnTo>
                <a:lnTo>
                  <a:pt x="92975" y="25217"/>
                </a:lnTo>
                <a:lnTo>
                  <a:pt x="93249" y="25341"/>
                </a:lnTo>
                <a:lnTo>
                  <a:pt x="93498" y="25466"/>
                </a:lnTo>
                <a:lnTo>
                  <a:pt x="93772" y="25615"/>
                </a:lnTo>
                <a:lnTo>
                  <a:pt x="94021" y="25789"/>
                </a:lnTo>
                <a:lnTo>
                  <a:pt x="94270" y="25963"/>
                </a:lnTo>
                <a:lnTo>
                  <a:pt x="94494" y="26163"/>
                </a:lnTo>
                <a:lnTo>
                  <a:pt x="94718" y="26362"/>
                </a:lnTo>
                <a:lnTo>
                  <a:pt x="94942" y="26586"/>
                </a:lnTo>
                <a:lnTo>
                  <a:pt x="95141" y="26810"/>
                </a:lnTo>
                <a:lnTo>
                  <a:pt x="95340" y="27059"/>
                </a:lnTo>
                <a:lnTo>
                  <a:pt x="95514" y="27308"/>
                </a:lnTo>
                <a:lnTo>
                  <a:pt x="95514" y="27308"/>
                </a:lnTo>
                <a:lnTo>
                  <a:pt x="95689" y="27582"/>
                </a:lnTo>
                <a:lnTo>
                  <a:pt x="95838" y="27855"/>
                </a:lnTo>
                <a:lnTo>
                  <a:pt x="95987" y="28129"/>
                </a:lnTo>
                <a:lnTo>
                  <a:pt x="96112" y="28428"/>
                </a:lnTo>
                <a:lnTo>
                  <a:pt x="96211" y="28702"/>
                </a:lnTo>
                <a:lnTo>
                  <a:pt x="96286" y="29000"/>
                </a:lnTo>
                <a:lnTo>
                  <a:pt x="96361" y="29299"/>
                </a:lnTo>
                <a:lnTo>
                  <a:pt x="96410" y="29598"/>
                </a:lnTo>
                <a:lnTo>
                  <a:pt x="96460" y="29897"/>
                </a:lnTo>
                <a:lnTo>
                  <a:pt x="96485" y="30195"/>
                </a:lnTo>
                <a:lnTo>
                  <a:pt x="96485" y="30469"/>
                </a:lnTo>
                <a:lnTo>
                  <a:pt x="96485" y="30768"/>
                </a:lnTo>
                <a:lnTo>
                  <a:pt x="96460" y="31067"/>
                </a:lnTo>
                <a:lnTo>
                  <a:pt x="96410" y="31365"/>
                </a:lnTo>
                <a:lnTo>
                  <a:pt x="96361" y="31664"/>
                </a:lnTo>
                <a:lnTo>
                  <a:pt x="96286" y="31938"/>
                </a:lnTo>
                <a:lnTo>
                  <a:pt x="96211" y="32212"/>
                </a:lnTo>
                <a:lnTo>
                  <a:pt x="96112" y="32510"/>
                </a:lnTo>
                <a:lnTo>
                  <a:pt x="95987" y="32759"/>
                </a:lnTo>
                <a:lnTo>
                  <a:pt x="95863" y="33033"/>
                </a:lnTo>
                <a:lnTo>
                  <a:pt x="95738" y="33307"/>
                </a:lnTo>
                <a:lnTo>
                  <a:pt x="95564" y="33556"/>
                </a:lnTo>
                <a:lnTo>
                  <a:pt x="95415" y="33805"/>
                </a:lnTo>
                <a:lnTo>
                  <a:pt x="95216" y="34029"/>
                </a:lnTo>
                <a:lnTo>
                  <a:pt x="95041" y="34253"/>
                </a:lnTo>
                <a:lnTo>
                  <a:pt x="94817" y="34477"/>
                </a:lnTo>
                <a:lnTo>
                  <a:pt x="94618" y="34701"/>
                </a:lnTo>
                <a:lnTo>
                  <a:pt x="94369" y="34900"/>
                </a:lnTo>
                <a:lnTo>
                  <a:pt x="94120" y="35074"/>
                </a:lnTo>
                <a:lnTo>
                  <a:pt x="93871" y="35249"/>
                </a:lnTo>
                <a:lnTo>
                  <a:pt x="93597" y="35423"/>
                </a:lnTo>
                <a:lnTo>
                  <a:pt x="93324" y="35572"/>
                </a:lnTo>
                <a:lnTo>
                  <a:pt x="93324" y="35572"/>
                </a:lnTo>
                <a:close/>
                <a:moveTo>
                  <a:pt x="83068" y="22205"/>
                </a:moveTo>
                <a:lnTo>
                  <a:pt x="64896" y="42916"/>
                </a:lnTo>
                <a:lnTo>
                  <a:pt x="64896" y="42916"/>
                </a:lnTo>
                <a:lnTo>
                  <a:pt x="64771" y="43065"/>
                </a:lnTo>
                <a:lnTo>
                  <a:pt x="64622" y="43190"/>
                </a:lnTo>
                <a:lnTo>
                  <a:pt x="64473" y="43289"/>
                </a:lnTo>
                <a:lnTo>
                  <a:pt x="64323" y="43389"/>
                </a:lnTo>
                <a:lnTo>
                  <a:pt x="64149" y="43463"/>
                </a:lnTo>
                <a:lnTo>
                  <a:pt x="63975" y="43538"/>
                </a:lnTo>
                <a:lnTo>
                  <a:pt x="63801" y="43588"/>
                </a:lnTo>
                <a:lnTo>
                  <a:pt x="63626" y="43613"/>
                </a:lnTo>
                <a:lnTo>
                  <a:pt x="63452" y="43613"/>
                </a:lnTo>
                <a:lnTo>
                  <a:pt x="63278" y="43613"/>
                </a:lnTo>
                <a:lnTo>
                  <a:pt x="63079" y="43613"/>
                </a:lnTo>
                <a:lnTo>
                  <a:pt x="62904" y="43563"/>
                </a:lnTo>
                <a:lnTo>
                  <a:pt x="62730" y="43513"/>
                </a:lnTo>
                <a:lnTo>
                  <a:pt x="62556" y="43463"/>
                </a:lnTo>
                <a:lnTo>
                  <a:pt x="62382" y="43389"/>
                </a:lnTo>
                <a:lnTo>
                  <a:pt x="62232" y="43289"/>
                </a:lnTo>
                <a:lnTo>
                  <a:pt x="62232" y="43289"/>
                </a:lnTo>
                <a:lnTo>
                  <a:pt x="62083" y="43165"/>
                </a:lnTo>
                <a:lnTo>
                  <a:pt x="61934" y="43040"/>
                </a:lnTo>
                <a:lnTo>
                  <a:pt x="61809" y="42916"/>
                </a:lnTo>
                <a:lnTo>
                  <a:pt x="61685" y="42766"/>
                </a:lnTo>
                <a:lnTo>
                  <a:pt x="61585" y="42617"/>
                </a:lnTo>
                <a:lnTo>
                  <a:pt x="61510" y="42443"/>
                </a:lnTo>
                <a:lnTo>
                  <a:pt x="61436" y="42268"/>
                </a:lnTo>
                <a:lnTo>
                  <a:pt x="61386" y="42094"/>
                </a:lnTo>
                <a:lnTo>
                  <a:pt x="61336" y="41920"/>
                </a:lnTo>
                <a:lnTo>
                  <a:pt x="61311" y="41746"/>
                </a:lnTo>
                <a:lnTo>
                  <a:pt x="61311" y="41571"/>
                </a:lnTo>
                <a:lnTo>
                  <a:pt x="61336" y="41372"/>
                </a:lnTo>
                <a:lnTo>
                  <a:pt x="61361" y="41198"/>
                </a:lnTo>
                <a:lnTo>
                  <a:pt x="61386" y="41024"/>
                </a:lnTo>
                <a:lnTo>
                  <a:pt x="61461" y="40850"/>
                </a:lnTo>
                <a:lnTo>
                  <a:pt x="61535" y="40675"/>
                </a:lnTo>
                <a:lnTo>
                  <a:pt x="73708" y="15956"/>
                </a:lnTo>
                <a:lnTo>
                  <a:pt x="73708" y="15956"/>
                </a:lnTo>
                <a:lnTo>
                  <a:pt x="73857" y="15683"/>
                </a:lnTo>
                <a:lnTo>
                  <a:pt x="74032" y="15409"/>
                </a:lnTo>
                <a:lnTo>
                  <a:pt x="74206" y="15135"/>
                </a:lnTo>
                <a:lnTo>
                  <a:pt x="74380" y="14911"/>
                </a:lnTo>
                <a:lnTo>
                  <a:pt x="74579" y="14662"/>
                </a:lnTo>
                <a:lnTo>
                  <a:pt x="74803" y="14438"/>
                </a:lnTo>
                <a:lnTo>
                  <a:pt x="75002" y="14239"/>
                </a:lnTo>
                <a:lnTo>
                  <a:pt x="75251" y="14040"/>
                </a:lnTo>
                <a:lnTo>
                  <a:pt x="75475" y="13865"/>
                </a:lnTo>
                <a:lnTo>
                  <a:pt x="75724" y="13691"/>
                </a:lnTo>
                <a:lnTo>
                  <a:pt x="75973" y="13542"/>
                </a:lnTo>
                <a:lnTo>
                  <a:pt x="76247" y="13392"/>
                </a:lnTo>
                <a:lnTo>
                  <a:pt x="76496" y="13268"/>
                </a:lnTo>
                <a:lnTo>
                  <a:pt x="76770" y="13168"/>
                </a:lnTo>
                <a:lnTo>
                  <a:pt x="77044" y="13069"/>
                </a:lnTo>
                <a:lnTo>
                  <a:pt x="77342" y="12994"/>
                </a:lnTo>
                <a:lnTo>
                  <a:pt x="77616" y="12920"/>
                </a:lnTo>
                <a:lnTo>
                  <a:pt x="77915" y="12870"/>
                </a:lnTo>
                <a:lnTo>
                  <a:pt x="78214" y="12820"/>
                </a:lnTo>
                <a:lnTo>
                  <a:pt x="78487" y="12795"/>
                </a:lnTo>
                <a:lnTo>
                  <a:pt x="78786" y="12795"/>
                </a:lnTo>
                <a:lnTo>
                  <a:pt x="79085" y="12795"/>
                </a:lnTo>
                <a:lnTo>
                  <a:pt x="79384" y="12820"/>
                </a:lnTo>
                <a:lnTo>
                  <a:pt x="79682" y="12870"/>
                </a:lnTo>
                <a:lnTo>
                  <a:pt x="79981" y="12920"/>
                </a:lnTo>
                <a:lnTo>
                  <a:pt x="80280" y="12994"/>
                </a:lnTo>
                <a:lnTo>
                  <a:pt x="80554" y="13069"/>
                </a:lnTo>
                <a:lnTo>
                  <a:pt x="80852" y="13168"/>
                </a:lnTo>
                <a:lnTo>
                  <a:pt x="81126" y="13293"/>
                </a:lnTo>
                <a:lnTo>
                  <a:pt x="81425" y="13417"/>
                </a:lnTo>
                <a:lnTo>
                  <a:pt x="81699" y="13567"/>
                </a:lnTo>
                <a:lnTo>
                  <a:pt x="81948" y="13741"/>
                </a:lnTo>
                <a:lnTo>
                  <a:pt x="81948" y="13741"/>
                </a:lnTo>
                <a:lnTo>
                  <a:pt x="82221" y="13940"/>
                </a:lnTo>
                <a:lnTo>
                  <a:pt x="82470" y="14139"/>
                </a:lnTo>
                <a:lnTo>
                  <a:pt x="82694" y="14338"/>
                </a:lnTo>
                <a:lnTo>
                  <a:pt x="82918" y="14562"/>
                </a:lnTo>
                <a:lnTo>
                  <a:pt x="83118" y="14786"/>
                </a:lnTo>
                <a:lnTo>
                  <a:pt x="83317" y="15011"/>
                </a:lnTo>
                <a:lnTo>
                  <a:pt x="83491" y="15259"/>
                </a:lnTo>
                <a:lnTo>
                  <a:pt x="83640" y="15508"/>
                </a:lnTo>
                <a:lnTo>
                  <a:pt x="83790" y="15782"/>
                </a:lnTo>
                <a:lnTo>
                  <a:pt x="83939" y="16031"/>
                </a:lnTo>
                <a:lnTo>
                  <a:pt x="84063" y="16305"/>
                </a:lnTo>
                <a:lnTo>
                  <a:pt x="84163" y="16579"/>
                </a:lnTo>
                <a:lnTo>
                  <a:pt x="84238" y="16853"/>
                </a:lnTo>
                <a:lnTo>
                  <a:pt x="84337" y="17151"/>
                </a:lnTo>
                <a:lnTo>
                  <a:pt x="84387" y="17425"/>
                </a:lnTo>
                <a:lnTo>
                  <a:pt x="84437" y="17724"/>
                </a:lnTo>
                <a:lnTo>
                  <a:pt x="84462" y="18023"/>
                </a:lnTo>
                <a:lnTo>
                  <a:pt x="84487" y="18321"/>
                </a:lnTo>
                <a:lnTo>
                  <a:pt x="84487" y="18620"/>
                </a:lnTo>
                <a:lnTo>
                  <a:pt x="84462" y="18894"/>
                </a:lnTo>
                <a:lnTo>
                  <a:pt x="84437" y="19193"/>
                </a:lnTo>
                <a:lnTo>
                  <a:pt x="84387" y="19491"/>
                </a:lnTo>
                <a:lnTo>
                  <a:pt x="84337" y="19790"/>
                </a:lnTo>
                <a:lnTo>
                  <a:pt x="84263" y="20064"/>
                </a:lnTo>
                <a:lnTo>
                  <a:pt x="84163" y="20363"/>
                </a:lnTo>
                <a:lnTo>
                  <a:pt x="84063" y="20636"/>
                </a:lnTo>
                <a:lnTo>
                  <a:pt x="83939" y="20910"/>
                </a:lnTo>
                <a:lnTo>
                  <a:pt x="83790" y="21184"/>
                </a:lnTo>
                <a:lnTo>
                  <a:pt x="83640" y="21458"/>
                </a:lnTo>
                <a:lnTo>
                  <a:pt x="83466" y="21707"/>
                </a:lnTo>
                <a:lnTo>
                  <a:pt x="83267" y="21956"/>
                </a:lnTo>
                <a:lnTo>
                  <a:pt x="83068" y="22205"/>
                </a:lnTo>
                <a:lnTo>
                  <a:pt x="83068" y="22205"/>
                </a:lnTo>
                <a:close/>
                <a:moveTo>
                  <a:pt x="68505" y="13791"/>
                </a:moveTo>
                <a:lnTo>
                  <a:pt x="59644" y="39879"/>
                </a:lnTo>
                <a:lnTo>
                  <a:pt x="59644" y="39879"/>
                </a:lnTo>
                <a:lnTo>
                  <a:pt x="59569" y="40078"/>
                </a:lnTo>
                <a:lnTo>
                  <a:pt x="59494" y="40227"/>
                </a:lnTo>
                <a:lnTo>
                  <a:pt x="59395" y="40401"/>
                </a:lnTo>
                <a:lnTo>
                  <a:pt x="59270" y="40526"/>
                </a:lnTo>
                <a:lnTo>
                  <a:pt x="59171" y="40675"/>
                </a:lnTo>
                <a:lnTo>
                  <a:pt x="59021" y="40800"/>
                </a:lnTo>
                <a:lnTo>
                  <a:pt x="58872" y="40899"/>
                </a:lnTo>
                <a:lnTo>
                  <a:pt x="58722" y="40999"/>
                </a:lnTo>
                <a:lnTo>
                  <a:pt x="58573" y="41098"/>
                </a:lnTo>
                <a:lnTo>
                  <a:pt x="58399" y="41148"/>
                </a:lnTo>
                <a:lnTo>
                  <a:pt x="58225" y="41223"/>
                </a:lnTo>
                <a:lnTo>
                  <a:pt x="58050" y="41248"/>
                </a:lnTo>
                <a:lnTo>
                  <a:pt x="57876" y="41273"/>
                </a:lnTo>
                <a:lnTo>
                  <a:pt x="57677" y="41273"/>
                </a:lnTo>
                <a:lnTo>
                  <a:pt x="57503" y="41273"/>
                </a:lnTo>
                <a:lnTo>
                  <a:pt x="57304" y="41248"/>
                </a:lnTo>
                <a:lnTo>
                  <a:pt x="57304" y="41248"/>
                </a:lnTo>
                <a:lnTo>
                  <a:pt x="57129" y="41198"/>
                </a:lnTo>
                <a:lnTo>
                  <a:pt x="56930" y="41123"/>
                </a:lnTo>
                <a:lnTo>
                  <a:pt x="56781" y="41049"/>
                </a:lnTo>
                <a:lnTo>
                  <a:pt x="56607" y="40974"/>
                </a:lnTo>
                <a:lnTo>
                  <a:pt x="56457" y="40850"/>
                </a:lnTo>
                <a:lnTo>
                  <a:pt x="56333" y="40750"/>
                </a:lnTo>
                <a:lnTo>
                  <a:pt x="56183" y="40626"/>
                </a:lnTo>
                <a:lnTo>
                  <a:pt x="56084" y="40476"/>
                </a:lnTo>
                <a:lnTo>
                  <a:pt x="55984" y="40327"/>
                </a:lnTo>
                <a:lnTo>
                  <a:pt x="55885" y="40177"/>
                </a:lnTo>
                <a:lnTo>
                  <a:pt x="55810" y="40003"/>
                </a:lnTo>
                <a:lnTo>
                  <a:pt x="55735" y="39829"/>
                </a:lnTo>
                <a:lnTo>
                  <a:pt x="55686" y="39655"/>
                </a:lnTo>
                <a:lnTo>
                  <a:pt x="55661" y="39480"/>
                </a:lnTo>
                <a:lnTo>
                  <a:pt x="55661" y="39281"/>
                </a:lnTo>
                <a:lnTo>
                  <a:pt x="55661" y="39107"/>
                </a:lnTo>
                <a:lnTo>
                  <a:pt x="57453" y="11600"/>
                </a:lnTo>
                <a:lnTo>
                  <a:pt x="57453" y="11600"/>
                </a:lnTo>
                <a:lnTo>
                  <a:pt x="57478" y="11277"/>
                </a:lnTo>
                <a:lnTo>
                  <a:pt x="57528" y="10978"/>
                </a:lnTo>
                <a:lnTo>
                  <a:pt x="57602" y="10679"/>
                </a:lnTo>
                <a:lnTo>
                  <a:pt x="57677" y="10380"/>
                </a:lnTo>
                <a:lnTo>
                  <a:pt x="57777" y="10082"/>
                </a:lnTo>
                <a:lnTo>
                  <a:pt x="57876" y="9783"/>
                </a:lnTo>
                <a:lnTo>
                  <a:pt x="58001" y="9509"/>
                </a:lnTo>
                <a:lnTo>
                  <a:pt x="58150" y="9260"/>
                </a:lnTo>
                <a:lnTo>
                  <a:pt x="58299" y="8986"/>
                </a:lnTo>
                <a:lnTo>
                  <a:pt x="58449" y="8737"/>
                </a:lnTo>
                <a:lnTo>
                  <a:pt x="58623" y="8513"/>
                </a:lnTo>
                <a:lnTo>
                  <a:pt x="58822" y="8289"/>
                </a:lnTo>
                <a:lnTo>
                  <a:pt x="59021" y="8065"/>
                </a:lnTo>
                <a:lnTo>
                  <a:pt x="59220" y="7841"/>
                </a:lnTo>
                <a:lnTo>
                  <a:pt x="59444" y="7667"/>
                </a:lnTo>
                <a:lnTo>
                  <a:pt x="59668" y="7468"/>
                </a:lnTo>
                <a:lnTo>
                  <a:pt x="59917" y="7294"/>
                </a:lnTo>
                <a:lnTo>
                  <a:pt x="60141" y="7144"/>
                </a:lnTo>
                <a:lnTo>
                  <a:pt x="60415" y="6995"/>
                </a:lnTo>
                <a:lnTo>
                  <a:pt x="60664" y="6846"/>
                </a:lnTo>
                <a:lnTo>
                  <a:pt x="60938" y="6721"/>
                </a:lnTo>
                <a:lnTo>
                  <a:pt x="61212" y="6622"/>
                </a:lnTo>
                <a:lnTo>
                  <a:pt x="61510" y="6522"/>
                </a:lnTo>
                <a:lnTo>
                  <a:pt x="61784" y="6447"/>
                </a:lnTo>
                <a:lnTo>
                  <a:pt x="62083" y="6398"/>
                </a:lnTo>
                <a:lnTo>
                  <a:pt x="62382" y="6348"/>
                </a:lnTo>
                <a:lnTo>
                  <a:pt x="62680" y="6323"/>
                </a:lnTo>
                <a:lnTo>
                  <a:pt x="62979" y="6298"/>
                </a:lnTo>
                <a:lnTo>
                  <a:pt x="63303" y="6298"/>
                </a:lnTo>
                <a:lnTo>
                  <a:pt x="63601" y="6323"/>
                </a:lnTo>
                <a:lnTo>
                  <a:pt x="63925" y="6348"/>
                </a:lnTo>
                <a:lnTo>
                  <a:pt x="64224" y="6398"/>
                </a:lnTo>
                <a:lnTo>
                  <a:pt x="64224" y="6398"/>
                </a:lnTo>
                <a:lnTo>
                  <a:pt x="64547" y="6472"/>
                </a:lnTo>
                <a:lnTo>
                  <a:pt x="64846" y="6572"/>
                </a:lnTo>
                <a:lnTo>
                  <a:pt x="65145" y="6671"/>
                </a:lnTo>
                <a:lnTo>
                  <a:pt x="65419" y="6771"/>
                </a:lnTo>
                <a:lnTo>
                  <a:pt x="65692" y="6920"/>
                </a:lnTo>
                <a:lnTo>
                  <a:pt x="65966" y="7070"/>
                </a:lnTo>
                <a:lnTo>
                  <a:pt x="66215" y="7219"/>
                </a:lnTo>
                <a:lnTo>
                  <a:pt x="66464" y="7393"/>
                </a:lnTo>
                <a:lnTo>
                  <a:pt x="66713" y="7567"/>
                </a:lnTo>
                <a:lnTo>
                  <a:pt x="66937" y="7767"/>
                </a:lnTo>
                <a:lnTo>
                  <a:pt x="67136" y="7966"/>
                </a:lnTo>
                <a:lnTo>
                  <a:pt x="67360" y="8190"/>
                </a:lnTo>
                <a:lnTo>
                  <a:pt x="67535" y="8414"/>
                </a:lnTo>
                <a:lnTo>
                  <a:pt x="67709" y="8638"/>
                </a:lnTo>
                <a:lnTo>
                  <a:pt x="67883" y="8887"/>
                </a:lnTo>
                <a:lnTo>
                  <a:pt x="68032" y="9136"/>
                </a:lnTo>
                <a:lnTo>
                  <a:pt x="68182" y="9385"/>
                </a:lnTo>
                <a:lnTo>
                  <a:pt x="68306" y="9659"/>
                </a:lnTo>
                <a:lnTo>
                  <a:pt x="68431" y="9932"/>
                </a:lnTo>
                <a:lnTo>
                  <a:pt x="68530" y="10206"/>
                </a:lnTo>
                <a:lnTo>
                  <a:pt x="68605" y="10480"/>
                </a:lnTo>
                <a:lnTo>
                  <a:pt x="68680" y="10779"/>
                </a:lnTo>
                <a:lnTo>
                  <a:pt x="68729" y="11077"/>
                </a:lnTo>
                <a:lnTo>
                  <a:pt x="68779" y="11376"/>
                </a:lnTo>
                <a:lnTo>
                  <a:pt x="68804" y="11675"/>
                </a:lnTo>
                <a:lnTo>
                  <a:pt x="68804" y="11974"/>
                </a:lnTo>
                <a:lnTo>
                  <a:pt x="68804" y="12272"/>
                </a:lnTo>
                <a:lnTo>
                  <a:pt x="68779" y="12571"/>
                </a:lnTo>
                <a:lnTo>
                  <a:pt x="68729" y="12870"/>
                </a:lnTo>
                <a:lnTo>
                  <a:pt x="68680" y="13193"/>
                </a:lnTo>
                <a:lnTo>
                  <a:pt x="68605" y="13492"/>
                </a:lnTo>
                <a:lnTo>
                  <a:pt x="68505" y="13791"/>
                </a:lnTo>
                <a:lnTo>
                  <a:pt x="68505" y="13791"/>
                </a:lnTo>
                <a:close/>
                <a:moveTo>
                  <a:pt x="51827" y="11600"/>
                </a:moveTo>
                <a:lnTo>
                  <a:pt x="53619" y="39107"/>
                </a:lnTo>
                <a:lnTo>
                  <a:pt x="53619" y="39107"/>
                </a:lnTo>
                <a:lnTo>
                  <a:pt x="53619" y="39281"/>
                </a:lnTo>
                <a:lnTo>
                  <a:pt x="53619" y="39480"/>
                </a:lnTo>
                <a:lnTo>
                  <a:pt x="53570" y="39655"/>
                </a:lnTo>
                <a:lnTo>
                  <a:pt x="53545" y="39829"/>
                </a:lnTo>
                <a:lnTo>
                  <a:pt x="53470" y="40003"/>
                </a:lnTo>
                <a:lnTo>
                  <a:pt x="53395" y="40177"/>
                </a:lnTo>
                <a:lnTo>
                  <a:pt x="53296" y="40327"/>
                </a:lnTo>
                <a:lnTo>
                  <a:pt x="53196" y="40476"/>
                </a:lnTo>
                <a:lnTo>
                  <a:pt x="53072" y="40626"/>
                </a:lnTo>
                <a:lnTo>
                  <a:pt x="52947" y="40750"/>
                </a:lnTo>
                <a:lnTo>
                  <a:pt x="52823" y="40850"/>
                </a:lnTo>
                <a:lnTo>
                  <a:pt x="52673" y="40974"/>
                </a:lnTo>
                <a:lnTo>
                  <a:pt x="52499" y="41049"/>
                </a:lnTo>
                <a:lnTo>
                  <a:pt x="52325" y="41123"/>
                </a:lnTo>
                <a:lnTo>
                  <a:pt x="52151" y="41198"/>
                </a:lnTo>
                <a:lnTo>
                  <a:pt x="51976" y="41248"/>
                </a:lnTo>
                <a:lnTo>
                  <a:pt x="51976" y="41248"/>
                </a:lnTo>
                <a:lnTo>
                  <a:pt x="51777" y="41273"/>
                </a:lnTo>
                <a:lnTo>
                  <a:pt x="51603" y="41273"/>
                </a:lnTo>
                <a:lnTo>
                  <a:pt x="51404" y="41273"/>
                </a:lnTo>
                <a:lnTo>
                  <a:pt x="51230" y="41248"/>
                </a:lnTo>
                <a:lnTo>
                  <a:pt x="51055" y="41223"/>
                </a:lnTo>
                <a:lnTo>
                  <a:pt x="50881" y="41148"/>
                </a:lnTo>
                <a:lnTo>
                  <a:pt x="50707" y="41098"/>
                </a:lnTo>
                <a:lnTo>
                  <a:pt x="50558" y="40999"/>
                </a:lnTo>
                <a:lnTo>
                  <a:pt x="50383" y="40899"/>
                </a:lnTo>
                <a:lnTo>
                  <a:pt x="50259" y="40800"/>
                </a:lnTo>
                <a:lnTo>
                  <a:pt x="50110" y="40675"/>
                </a:lnTo>
                <a:lnTo>
                  <a:pt x="49985" y="40526"/>
                </a:lnTo>
                <a:lnTo>
                  <a:pt x="49885" y="40401"/>
                </a:lnTo>
                <a:lnTo>
                  <a:pt x="49786" y="40227"/>
                </a:lnTo>
                <a:lnTo>
                  <a:pt x="49711" y="40078"/>
                </a:lnTo>
                <a:lnTo>
                  <a:pt x="49637" y="39879"/>
                </a:lnTo>
                <a:lnTo>
                  <a:pt x="40775" y="13791"/>
                </a:lnTo>
                <a:lnTo>
                  <a:pt x="40775" y="13791"/>
                </a:lnTo>
                <a:lnTo>
                  <a:pt x="40675" y="13492"/>
                </a:lnTo>
                <a:lnTo>
                  <a:pt x="40600" y="13193"/>
                </a:lnTo>
                <a:lnTo>
                  <a:pt x="40551" y="12870"/>
                </a:lnTo>
                <a:lnTo>
                  <a:pt x="40501" y="12571"/>
                </a:lnTo>
                <a:lnTo>
                  <a:pt x="40476" y="12272"/>
                </a:lnTo>
                <a:lnTo>
                  <a:pt x="40476" y="11974"/>
                </a:lnTo>
                <a:lnTo>
                  <a:pt x="40476" y="11675"/>
                </a:lnTo>
                <a:lnTo>
                  <a:pt x="40501" y="11376"/>
                </a:lnTo>
                <a:lnTo>
                  <a:pt x="40551" y="11077"/>
                </a:lnTo>
                <a:lnTo>
                  <a:pt x="40600" y="10779"/>
                </a:lnTo>
                <a:lnTo>
                  <a:pt x="40675" y="10480"/>
                </a:lnTo>
                <a:lnTo>
                  <a:pt x="40750" y="10206"/>
                </a:lnTo>
                <a:lnTo>
                  <a:pt x="40849" y="9932"/>
                </a:lnTo>
                <a:lnTo>
                  <a:pt x="40974" y="9659"/>
                </a:lnTo>
                <a:lnTo>
                  <a:pt x="41098" y="9385"/>
                </a:lnTo>
                <a:lnTo>
                  <a:pt x="41248" y="9136"/>
                </a:lnTo>
                <a:lnTo>
                  <a:pt x="41397" y="8887"/>
                </a:lnTo>
                <a:lnTo>
                  <a:pt x="41546" y="8638"/>
                </a:lnTo>
                <a:lnTo>
                  <a:pt x="41745" y="8414"/>
                </a:lnTo>
                <a:lnTo>
                  <a:pt x="41920" y="8190"/>
                </a:lnTo>
                <a:lnTo>
                  <a:pt x="42119" y="7966"/>
                </a:lnTo>
                <a:lnTo>
                  <a:pt x="42343" y="7767"/>
                </a:lnTo>
                <a:lnTo>
                  <a:pt x="42567" y="7567"/>
                </a:lnTo>
                <a:lnTo>
                  <a:pt x="42816" y="7393"/>
                </a:lnTo>
                <a:lnTo>
                  <a:pt x="43040" y="7219"/>
                </a:lnTo>
                <a:lnTo>
                  <a:pt x="43314" y="7070"/>
                </a:lnTo>
                <a:lnTo>
                  <a:pt x="43563" y="6920"/>
                </a:lnTo>
                <a:lnTo>
                  <a:pt x="43861" y="6771"/>
                </a:lnTo>
                <a:lnTo>
                  <a:pt x="44135" y="6671"/>
                </a:lnTo>
                <a:lnTo>
                  <a:pt x="44434" y="6572"/>
                </a:lnTo>
                <a:lnTo>
                  <a:pt x="44733" y="6472"/>
                </a:lnTo>
                <a:lnTo>
                  <a:pt x="45056" y="6398"/>
                </a:lnTo>
                <a:lnTo>
                  <a:pt x="45056" y="6398"/>
                </a:lnTo>
                <a:lnTo>
                  <a:pt x="45355" y="6348"/>
                </a:lnTo>
                <a:lnTo>
                  <a:pt x="45679" y="6323"/>
                </a:lnTo>
                <a:lnTo>
                  <a:pt x="45977" y="6298"/>
                </a:lnTo>
                <a:lnTo>
                  <a:pt x="46301" y="6298"/>
                </a:lnTo>
                <a:lnTo>
                  <a:pt x="46600" y="6323"/>
                </a:lnTo>
                <a:lnTo>
                  <a:pt x="46898" y="6348"/>
                </a:lnTo>
                <a:lnTo>
                  <a:pt x="47197" y="6398"/>
                </a:lnTo>
                <a:lnTo>
                  <a:pt x="47496" y="6447"/>
                </a:lnTo>
                <a:lnTo>
                  <a:pt x="47770" y="6522"/>
                </a:lnTo>
                <a:lnTo>
                  <a:pt x="48068" y="6622"/>
                </a:lnTo>
                <a:lnTo>
                  <a:pt x="48342" y="6721"/>
                </a:lnTo>
                <a:lnTo>
                  <a:pt x="48616" y="6846"/>
                </a:lnTo>
                <a:lnTo>
                  <a:pt x="48865" y="6995"/>
                </a:lnTo>
                <a:lnTo>
                  <a:pt x="49114" y="7144"/>
                </a:lnTo>
                <a:lnTo>
                  <a:pt x="49363" y="7294"/>
                </a:lnTo>
                <a:lnTo>
                  <a:pt x="49612" y="7468"/>
                </a:lnTo>
                <a:lnTo>
                  <a:pt x="49836" y="7642"/>
                </a:lnTo>
                <a:lnTo>
                  <a:pt x="50060" y="7841"/>
                </a:lnTo>
                <a:lnTo>
                  <a:pt x="50259" y="8065"/>
                </a:lnTo>
                <a:lnTo>
                  <a:pt x="50458" y="8289"/>
                </a:lnTo>
                <a:lnTo>
                  <a:pt x="50657" y="8513"/>
                </a:lnTo>
                <a:lnTo>
                  <a:pt x="50831" y="8737"/>
                </a:lnTo>
                <a:lnTo>
                  <a:pt x="50981" y="8986"/>
                </a:lnTo>
                <a:lnTo>
                  <a:pt x="51130" y="9260"/>
                </a:lnTo>
                <a:lnTo>
                  <a:pt x="51279" y="9509"/>
                </a:lnTo>
                <a:lnTo>
                  <a:pt x="51404" y="9783"/>
                </a:lnTo>
                <a:lnTo>
                  <a:pt x="51504" y="10082"/>
                </a:lnTo>
                <a:lnTo>
                  <a:pt x="51603" y="10380"/>
                </a:lnTo>
                <a:lnTo>
                  <a:pt x="51678" y="10679"/>
                </a:lnTo>
                <a:lnTo>
                  <a:pt x="51752" y="10978"/>
                </a:lnTo>
                <a:lnTo>
                  <a:pt x="51777" y="11277"/>
                </a:lnTo>
                <a:lnTo>
                  <a:pt x="51827" y="11600"/>
                </a:lnTo>
                <a:lnTo>
                  <a:pt x="51827" y="11600"/>
                </a:lnTo>
                <a:close/>
                <a:moveTo>
                  <a:pt x="35572" y="15956"/>
                </a:moveTo>
                <a:lnTo>
                  <a:pt x="47745" y="40675"/>
                </a:lnTo>
                <a:lnTo>
                  <a:pt x="47745" y="40675"/>
                </a:lnTo>
                <a:lnTo>
                  <a:pt x="47819" y="40850"/>
                </a:lnTo>
                <a:lnTo>
                  <a:pt x="47894" y="41024"/>
                </a:lnTo>
                <a:lnTo>
                  <a:pt x="47919" y="41198"/>
                </a:lnTo>
                <a:lnTo>
                  <a:pt x="47944" y="41372"/>
                </a:lnTo>
                <a:lnTo>
                  <a:pt x="47969" y="41571"/>
                </a:lnTo>
                <a:lnTo>
                  <a:pt x="47944" y="41746"/>
                </a:lnTo>
                <a:lnTo>
                  <a:pt x="47919" y="41920"/>
                </a:lnTo>
                <a:lnTo>
                  <a:pt x="47894" y="42094"/>
                </a:lnTo>
                <a:lnTo>
                  <a:pt x="47844" y="42268"/>
                </a:lnTo>
                <a:lnTo>
                  <a:pt x="47770" y="42443"/>
                </a:lnTo>
                <a:lnTo>
                  <a:pt x="47670" y="42617"/>
                </a:lnTo>
                <a:lnTo>
                  <a:pt x="47595" y="42766"/>
                </a:lnTo>
                <a:lnTo>
                  <a:pt x="47471" y="42916"/>
                </a:lnTo>
                <a:lnTo>
                  <a:pt x="47346" y="43040"/>
                </a:lnTo>
                <a:lnTo>
                  <a:pt x="47197" y="43165"/>
                </a:lnTo>
                <a:lnTo>
                  <a:pt x="47048" y="43289"/>
                </a:lnTo>
                <a:lnTo>
                  <a:pt x="47048" y="43289"/>
                </a:lnTo>
                <a:lnTo>
                  <a:pt x="46873" y="43389"/>
                </a:lnTo>
                <a:lnTo>
                  <a:pt x="46724" y="43463"/>
                </a:lnTo>
                <a:lnTo>
                  <a:pt x="46550" y="43513"/>
                </a:lnTo>
                <a:lnTo>
                  <a:pt x="46376" y="43563"/>
                </a:lnTo>
                <a:lnTo>
                  <a:pt x="46176" y="43613"/>
                </a:lnTo>
                <a:lnTo>
                  <a:pt x="46002" y="43613"/>
                </a:lnTo>
                <a:lnTo>
                  <a:pt x="45828" y="43613"/>
                </a:lnTo>
                <a:lnTo>
                  <a:pt x="45654" y="43613"/>
                </a:lnTo>
                <a:lnTo>
                  <a:pt x="45455" y="43588"/>
                </a:lnTo>
                <a:lnTo>
                  <a:pt x="45280" y="43538"/>
                </a:lnTo>
                <a:lnTo>
                  <a:pt x="45106" y="43463"/>
                </a:lnTo>
                <a:lnTo>
                  <a:pt x="44957" y="43389"/>
                </a:lnTo>
                <a:lnTo>
                  <a:pt x="44782" y="43289"/>
                </a:lnTo>
                <a:lnTo>
                  <a:pt x="44633" y="43190"/>
                </a:lnTo>
                <a:lnTo>
                  <a:pt x="44509" y="43065"/>
                </a:lnTo>
                <a:lnTo>
                  <a:pt x="44359" y="42916"/>
                </a:lnTo>
                <a:lnTo>
                  <a:pt x="26212" y="22205"/>
                </a:lnTo>
                <a:lnTo>
                  <a:pt x="26212" y="22205"/>
                </a:lnTo>
                <a:lnTo>
                  <a:pt x="25988" y="21956"/>
                </a:lnTo>
                <a:lnTo>
                  <a:pt x="25814" y="21707"/>
                </a:lnTo>
                <a:lnTo>
                  <a:pt x="25640" y="21458"/>
                </a:lnTo>
                <a:lnTo>
                  <a:pt x="25490" y="21184"/>
                </a:lnTo>
                <a:lnTo>
                  <a:pt x="25341" y="20910"/>
                </a:lnTo>
                <a:lnTo>
                  <a:pt x="25217" y="20636"/>
                </a:lnTo>
                <a:lnTo>
                  <a:pt x="25117" y="20363"/>
                </a:lnTo>
                <a:lnTo>
                  <a:pt x="25017" y="20064"/>
                </a:lnTo>
                <a:lnTo>
                  <a:pt x="24943" y="19790"/>
                </a:lnTo>
                <a:lnTo>
                  <a:pt x="24893" y="19491"/>
                </a:lnTo>
                <a:lnTo>
                  <a:pt x="24843" y="19193"/>
                </a:lnTo>
                <a:lnTo>
                  <a:pt x="24818" y="18894"/>
                </a:lnTo>
                <a:lnTo>
                  <a:pt x="24793" y="18620"/>
                </a:lnTo>
                <a:lnTo>
                  <a:pt x="24793" y="18321"/>
                </a:lnTo>
                <a:lnTo>
                  <a:pt x="24818" y="18023"/>
                </a:lnTo>
                <a:lnTo>
                  <a:pt x="24843" y="17724"/>
                </a:lnTo>
                <a:lnTo>
                  <a:pt x="24893" y="17425"/>
                </a:lnTo>
                <a:lnTo>
                  <a:pt x="24943" y="17151"/>
                </a:lnTo>
                <a:lnTo>
                  <a:pt x="25017" y="16853"/>
                </a:lnTo>
                <a:lnTo>
                  <a:pt x="25117" y="16579"/>
                </a:lnTo>
                <a:lnTo>
                  <a:pt x="25217" y="16305"/>
                </a:lnTo>
                <a:lnTo>
                  <a:pt x="25341" y="16031"/>
                </a:lnTo>
                <a:lnTo>
                  <a:pt x="25465" y="15782"/>
                </a:lnTo>
                <a:lnTo>
                  <a:pt x="25615" y="15508"/>
                </a:lnTo>
                <a:lnTo>
                  <a:pt x="25789" y="15259"/>
                </a:lnTo>
                <a:lnTo>
                  <a:pt x="25963" y="15011"/>
                </a:lnTo>
                <a:lnTo>
                  <a:pt x="26162" y="14786"/>
                </a:lnTo>
                <a:lnTo>
                  <a:pt x="26362" y="14562"/>
                </a:lnTo>
                <a:lnTo>
                  <a:pt x="26586" y="14338"/>
                </a:lnTo>
                <a:lnTo>
                  <a:pt x="26810" y="14139"/>
                </a:lnTo>
                <a:lnTo>
                  <a:pt x="27059" y="13940"/>
                </a:lnTo>
                <a:lnTo>
                  <a:pt x="27308" y="13741"/>
                </a:lnTo>
                <a:lnTo>
                  <a:pt x="27308" y="13741"/>
                </a:lnTo>
                <a:lnTo>
                  <a:pt x="27581" y="13567"/>
                </a:lnTo>
                <a:lnTo>
                  <a:pt x="27855" y="13417"/>
                </a:lnTo>
                <a:lnTo>
                  <a:pt x="28154" y="13293"/>
                </a:lnTo>
                <a:lnTo>
                  <a:pt x="28428" y="13168"/>
                </a:lnTo>
                <a:lnTo>
                  <a:pt x="28726" y="13069"/>
                </a:lnTo>
                <a:lnTo>
                  <a:pt x="29000" y="12994"/>
                </a:lnTo>
                <a:lnTo>
                  <a:pt x="29299" y="12920"/>
                </a:lnTo>
                <a:lnTo>
                  <a:pt x="29598" y="12870"/>
                </a:lnTo>
                <a:lnTo>
                  <a:pt x="29896" y="12820"/>
                </a:lnTo>
                <a:lnTo>
                  <a:pt x="30195" y="12795"/>
                </a:lnTo>
                <a:lnTo>
                  <a:pt x="30494" y="12795"/>
                </a:lnTo>
                <a:lnTo>
                  <a:pt x="30768" y="12795"/>
                </a:lnTo>
                <a:lnTo>
                  <a:pt x="31066" y="12820"/>
                </a:lnTo>
                <a:lnTo>
                  <a:pt x="31365" y="12870"/>
                </a:lnTo>
                <a:lnTo>
                  <a:pt x="31664" y="12920"/>
                </a:lnTo>
                <a:lnTo>
                  <a:pt x="31938" y="12994"/>
                </a:lnTo>
                <a:lnTo>
                  <a:pt x="32211" y="13069"/>
                </a:lnTo>
                <a:lnTo>
                  <a:pt x="32510" y="13168"/>
                </a:lnTo>
                <a:lnTo>
                  <a:pt x="32784" y="13268"/>
                </a:lnTo>
                <a:lnTo>
                  <a:pt x="33033" y="13417"/>
                </a:lnTo>
                <a:lnTo>
                  <a:pt x="33307" y="13542"/>
                </a:lnTo>
                <a:lnTo>
                  <a:pt x="33556" y="13691"/>
                </a:lnTo>
                <a:lnTo>
                  <a:pt x="33805" y="13865"/>
                </a:lnTo>
                <a:lnTo>
                  <a:pt x="34029" y="14040"/>
                </a:lnTo>
                <a:lnTo>
                  <a:pt x="34253" y="14239"/>
                </a:lnTo>
                <a:lnTo>
                  <a:pt x="34477" y="14438"/>
                </a:lnTo>
                <a:lnTo>
                  <a:pt x="34701" y="14662"/>
                </a:lnTo>
                <a:lnTo>
                  <a:pt x="34900" y="14911"/>
                </a:lnTo>
                <a:lnTo>
                  <a:pt x="35074" y="15135"/>
                </a:lnTo>
                <a:lnTo>
                  <a:pt x="35248" y="15409"/>
                </a:lnTo>
                <a:lnTo>
                  <a:pt x="35423" y="15683"/>
                </a:lnTo>
                <a:lnTo>
                  <a:pt x="35572" y="15956"/>
                </a:lnTo>
                <a:lnTo>
                  <a:pt x="35572" y="15956"/>
                </a:lnTo>
                <a:close/>
                <a:moveTo>
                  <a:pt x="22205" y="26212"/>
                </a:moveTo>
                <a:lnTo>
                  <a:pt x="42940" y="44359"/>
                </a:lnTo>
                <a:lnTo>
                  <a:pt x="42940" y="44359"/>
                </a:lnTo>
                <a:lnTo>
                  <a:pt x="43065" y="44509"/>
                </a:lnTo>
                <a:lnTo>
                  <a:pt x="43189" y="44633"/>
                </a:lnTo>
                <a:lnTo>
                  <a:pt x="43289" y="44783"/>
                </a:lnTo>
                <a:lnTo>
                  <a:pt x="43388" y="44957"/>
                </a:lnTo>
                <a:lnTo>
                  <a:pt x="43463" y="45106"/>
                </a:lnTo>
                <a:lnTo>
                  <a:pt x="43538" y="45281"/>
                </a:lnTo>
                <a:lnTo>
                  <a:pt x="43588" y="45455"/>
                </a:lnTo>
                <a:lnTo>
                  <a:pt x="43612" y="45629"/>
                </a:lnTo>
                <a:lnTo>
                  <a:pt x="43612" y="45828"/>
                </a:lnTo>
                <a:lnTo>
                  <a:pt x="43612" y="46002"/>
                </a:lnTo>
                <a:lnTo>
                  <a:pt x="43612" y="46177"/>
                </a:lnTo>
                <a:lnTo>
                  <a:pt x="43588" y="46376"/>
                </a:lnTo>
                <a:lnTo>
                  <a:pt x="43538" y="46550"/>
                </a:lnTo>
                <a:lnTo>
                  <a:pt x="43463" y="46724"/>
                </a:lnTo>
                <a:lnTo>
                  <a:pt x="43388" y="46874"/>
                </a:lnTo>
                <a:lnTo>
                  <a:pt x="43289" y="47048"/>
                </a:lnTo>
                <a:lnTo>
                  <a:pt x="43289" y="47048"/>
                </a:lnTo>
                <a:lnTo>
                  <a:pt x="43164" y="47197"/>
                </a:lnTo>
                <a:lnTo>
                  <a:pt x="43040" y="47347"/>
                </a:lnTo>
                <a:lnTo>
                  <a:pt x="42915" y="47471"/>
                </a:lnTo>
                <a:lnTo>
                  <a:pt x="42766" y="47571"/>
                </a:lnTo>
                <a:lnTo>
                  <a:pt x="42617" y="47670"/>
                </a:lnTo>
                <a:lnTo>
                  <a:pt x="42442" y="47770"/>
                </a:lnTo>
                <a:lnTo>
                  <a:pt x="42268" y="47845"/>
                </a:lnTo>
                <a:lnTo>
                  <a:pt x="42094" y="47894"/>
                </a:lnTo>
                <a:lnTo>
                  <a:pt x="41920" y="47919"/>
                </a:lnTo>
                <a:lnTo>
                  <a:pt x="41745" y="47944"/>
                </a:lnTo>
                <a:lnTo>
                  <a:pt x="41571" y="47969"/>
                </a:lnTo>
                <a:lnTo>
                  <a:pt x="41397" y="47944"/>
                </a:lnTo>
                <a:lnTo>
                  <a:pt x="41198" y="47919"/>
                </a:lnTo>
                <a:lnTo>
                  <a:pt x="41024" y="47894"/>
                </a:lnTo>
                <a:lnTo>
                  <a:pt x="40849" y="47820"/>
                </a:lnTo>
                <a:lnTo>
                  <a:pt x="40675" y="47745"/>
                </a:lnTo>
                <a:lnTo>
                  <a:pt x="15956" y="35572"/>
                </a:lnTo>
                <a:lnTo>
                  <a:pt x="15956" y="35572"/>
                </a:lnTo>
                <a:lnTo>
                  <a:pt x="15683" y="35423"/>
                </a:lnTo>
                <a:lnTo>
                  <a:pt x="15409" y="35249"/>
                </a:lnTo>
                <a:lnTo>
                  <a:pt x="15160" y="35074"/>
                </a:lnTo>
                <a:lnTo>
                  <a:pt x="14911" y="34900"/>
                </a:lnTo>
                <a:lnTo>
                  <a:pt x="14662" y="34701"/>
                </a:lnTo>
                <a:lnTo>
                  <a:pt x="14438" y="34477"/>
                </a:lnTo>
                <a:lnTo>
                  <a:pt x="14239" y="34253"/>
                </a:lnTo>
                <a:lnTo>
                  <a:pt x="14040" y="34029"/>
                </a:lnTo>
                <a:lnTo>
                  <a:pt x="13865" y="33805"/>
                </a:lnTo>
                <a:lnTo>
                  <a:pt x="13691" y="33556"/>
                </a:lnTo>
                <a:lnTo>
                  <a:pt x="13542" y="33307"/>
                </a:lnTo>
                <a:lnTo>
                  <a:pt x="13417" y="33033"/>
                </a:lnTo>
                <a:lnTo>
                  <a:pt x="13268" y="32759"/>
                </a:lnTo>
                <a:lnTo>
                  <a:pt x="13168" y="32510"/>
                </a:lnTo>
                <a:lnTo>
                  <a:pt x="13069" y="32212"/>
                </a:lnTo>
                <a:lnTo>
                  <a:pt x="12994" y="31938"/>
                </a:lnTo>
                <a:lnTo>
                  <a:pt x="12919" y="31664"/>
                </a:lnTo>
                <a:lnTo>
                  <a:pt x="12870" y="31365"/>
                </a:lnTo>
                <a:lnTo>
                  <a:pt x="12820" y="31067"/>
                </a:lnTo>
                <a:lnTo>
                  <a:pt x="12795" y="30768"/>
                </a:lnTo>
                <a:lnTo>
                  <a:pt x="12795" y="30494"/>
                </a:lnTo>
                <a:lnTo>
                  <a:pt x="12795" y="30195"/>
                </a:lnTo>
                <a:lnTo>
                  <a:pt x="12820" y="29897"/>
                </a:lnTo>
                <a:lnTo>
                  <a:pt x="12870" y="29598"/>
                </a:lnTo>
                <a:lnTo>
                  <a:pt x="12919" y="29299"/>
                </a:lnTo>
                <a:lnTo>
                  <a:pt x="12994" y="29000"/>
                </a:lnTo>
                <a:lnTo>
                  <a:pt x="13069" y="28702"/>
                </a:lnTo>
                <a:lnTo>
                  <a:pt x="13168" y="28428"/>
                </a:lnTo>
                <a:lnTo>
                  <a:pt x="13293" y="28154"/>
                </a:lnTo>
                <a:lnTo>
                  <a:pt x="13417" y="27855"/>
                </a:lnTo>
                <a:lnTo>
                  <a:pt x="13592" y="27582"/>
                </a:lnTo>
                <a:lnTo>
                  <a:pt x="13741" y="27308"/>
                </a:lnTo>
                <a:lnTo>
                  <a:pt x="13741" y="27308"/>
                </a:lnTo>
                <a:lnTo>
                  <a:pt x="13940" y="27059"/>
                </a:lnTo>
                <a:lnTo>
                  <a:pt x="14139" y="26810"/>
                </a:lnTo>
                <a:lnTo>
                  <a:pt x="14338" y="26586"/>
                </a:lnTo>
                <a:lnTo>
                  <a:pt x="14562" y="26362"/>
                </a:lnTo>
                <a:lnTo>
                  <a:pt x="14786" y="26163"/>
                </a:lnTo>
                <a:lnTo>
                  <a:pt x="15010" y="25963"/>
                </a:lnTo>
                <a:lnTo>
                  <a:pt x="15259" y="25789"/>
                </a:lnTo>
                <a:lnTo>
                  <a:pt x="15508" y="25615"/>
                </a:lnTo>
                <a:lnTo>
                  <a:pt x="15782" y="25466"/>
                </a:lnTo>
                <a:lnTo>
                  <a:pt x="16031" y="25341"/>
                </a:lnTo>
                <a:lnTo>
                  <a:pt x="16305" y="25217"/>
                </a:lnTo>
                <a:lnTo>
                  <a:pt x="16579" y="25117"/>
                </a:lnTo>
                <a:lnTo>
                  <a:pt x="16853" y="25018"/>
                </a:lnTo>
                <a:lnTo>
                  <a:pt x="17151" y="24943"/>
                </a:lnTo>
                <a:lnTo>
                  <a:pt x="17450" y="24893"/>
                </a:lnTo>
                <a:lnTo>
                  <a:pt x="17724" y="24843"/>
                </a:lnTo>
                <a:lnTo>
                  <a:pt x="18022" y="24818"/>
                </a:lnTo>
                <a:lnTo>
                  <a:pt x="18321" y="24794"/>
                </a:lnTo>
                <a:lnTo>
                  <a:pt x="18620" y="24794"/>
                </a:lnTo>
                <a:lnTo>
                  <a:pt x="18894" y="24818"/>
                </a:lnTo>
                <a:lnTo>
                  <a:pt x="19192" y="24843"/>
                </a:lnTo>
                <a:lnTo>
                  <a:pt x="19491" y="24893"/>
                </a:lnTo>
                <a:lnTo>
                  <a:pt x="19790" y="24943"/>
                </a:lnTo>
                <a:lnTo>
                  <a:pt x="20064" y="25018"/>
                </a:lnTo>
                <a:lnTo>
                  <a:pt x="20362" y="25117"/>
                </a:lnTo>
                <a:lnTo>
                  <a:pt x="20636" y="25217"/>
                </a:lnTo>
                <a:lnTo>
                  <a:pt x="20910" y="25341"/>
                </a:lnTo>
                <a:lnTo>
                  <a:pt x="21184" y="25491"/>
                </a:lnTo>
                <a:lnTo>
                  <a:pt x="21458" y="25640"/>
                </a:lnTo>
                <a:lnTo>
                  <a:pt x="21707" y="25814"/>
                </a:lnTo>
                <a:lnTo>
                  <a:pt x="21980" y="25988"/>
                </a:lnTo>
                <a:lnTo>
                  <a:pt x="22205" y="26212"/>
                </a:lnTo>
                <a:lnTo>
                  <a:pt x="22205" y="26212"/>
                </a:lnTo>
                <a:close/>
                <a:moveTo>
                  <a:pt x="13791" y="40775"/>
                </a:moveTo>
                <a:lnTo>
                  <a:pt x="39879" y="49637"/>
                </a:lnTo>
                <a:lnTo>
                  <a:pt x="39879" y="49637"/>
                </a:lnTo>
                <a:lnTo>
                  <a:pt x="40078" y="49711"/>
                </a:lnTo>
                <a:lnTo>
                  <a:pt x="40227" y="49786"/>
                </a:lnTo>
                <a:lnTo>
                  <a:pt x="40401" y="49886"/>
                </a:lnTo>
                <a:lnTo>
                  <a:pt x="40551" y="49985"/>
                </a:lnTo>
                <a:lnTo>
                  <a:pt x="40675" y="50110"/>
                </a:lnTo>
                <a:lnTo>
                  <a:pt x="40800" y="50259"/>
                </a:lnTo>
                <a:lnTo>
                  <a:pt x="40899" y="50384"/>
                </a:lnTo>
                <a:lnTo>
                  <a:pt x="40999" y="50558"/>
                </a:lnTo>
                <a:lnTo>
                  <a:pt x="41098" y="50707"/>
                </a:lnTo>
                <a:lnTo>
                  <a:pt x="41148" y="50881"/>
                </a:lnTo>
                <a:lnTo>
                  <a:pt x="41223" y="51056"/>
                </a:lnTo>
                <a:lnTo>
                  <a:pt x="41248" y="51230"/>
                </a:lnTo>
                <a:lnTo>
                  <a:pt x="41273" y="51404"/>
                </a:lnTo>
                <a:lnTo>
                  <a:pt x="41273" y="51603"/>
                </a:lnTo>
                <a:lnTo>
                  <a:pt x="41273" y="51778"/>
                </a:lnTo>
                <a:lnTo>
                  <a:pt x="41248" y="51977"/>
                </a:lnTo>
                <a:lnTo>
                  <a:pt x="41248" y="51977"/>
                </a:lnTo>
                <a:lnTo>
                  <a:pt x="41198" y="52151"/>
                </a:lnTo>
                <a:lnTo>
                  <a:pt x="41123" y="52325"/>
                </a:lnTo>
                <a:lnTo>
                  <a:pt x="41048" y="52500"/>
                </a:lnTo>
                <a:lnTo>
                  <a:pt x="40974" y="52674"/>
                </a:lnTo>
                <a:lnTo>
                  <a:pt x="40849" y="52823"/>
                </a:lnTo>
                <a:lnTo>
                  <a:pt x="40750" y="52948"/>
                </a:lnTo>
                <a:lnTo>
                  <a:pt x="40625" y="53072"/>
                </a:lnTo>
                <a:lnTo>
                  <a:pt x="40476" y="53197"/>
                </a:lnTo>
                <a:lnTo>
                  <a:pt x="40327" y="53296"/>
                </a:lnTo>
                <a:lnTo>
                  <a:pt x="40177" y="53396"/>
                </a:lnTo>
                <a:lnTo>
                  <a:pt x="40003" y="53470"/>
                </a:lnTo>
                <a:lnTo>
                  <a:pt x="39829" y="53520"/>
                </a:lnTo>
                <a:lnTo>
                  <a:pt x="39654" y="53570"/>
                </a:lnTo>
                <a:lnTo>
                  <a:pt x="39480" y="53620"/>
                </a:lnTo>
                <a:lnTo>
                  <a:pt x="39281" y="53620"/>
                </a:lnTo>
                <a:lnTo>
                  <a:pt x="39107" y="53620"/>
                </a:lnTo>
                <a:lnTo>
                  <a:pt x="11600" y="51827"/>
                </a:lnTo>
                <a:lnTo>
                  <a:pt x="11600" y="51827"/>
                </a:lnTo>
                <a:lnTo>
                  <a:pt x="11277" y="51778"/>
                </a:lnTo>
                <a:lnTo>
                  <a:pt x="10978" y="51753"/>
                </a:lnTo>
                <a:lnTo>
                  <a:pt x="10679" y="51678"/>
                </a:lnTo>
                <a:lnTo>
                  <a:pt x="10380" y="51603"/>
                </a:lnTo>
                <a:lnTo>
                  <a:pt x="10082" y="51504"/>
                </a:lnTo>
                <a:lnTo>
                  <a:pt x="9808" y="51404"/>
                </a:lnTo>
                <a:lnTo>
                  <a:pt x="9509" y="51280"/>
                </a:lnTo>
                <a:lnTo>
                  <a:pt x="9260" y="51130"/>
                </a:lnTo>
                <a:lnTo>
                  <a:pt x="8986" y="50981"/>
                </a:lnTo>
                <a:lnTo>
                  <a:pt x="8737" y="50832"/>
                </a:lnTo>
                <a:lnTo>
                  <a:pt x="8513" y="50657"/>
                </a:lnTo>
                <a:lnTo>
                  <a:pt x="8289" y="50458"/>
                </a:lnTo>
                <a:lnTo>
                  <a:pt x="8065" y="50259"/>
                </a:lnTo>
                <a:lnTo>
                  <a:pt x="7841" y="50060"/>
                </a:lnTo>
                <a:lnTo>
                  <a:pt x="7667" y="49836"/>
                </a:lnTo>
                <a:lnTo>
                  <a:pt x="7468" y="49612"/>
                </a:lnTo>
                <a:lnTo>
                  <a:pt x="7294" y="49363"/>
                </a:lnTo>
                <a:lnTo>
                  <a:pt x="7144" y="49114"/>
                </a:lnTo>
                <a:lnTo>
                  <a:pt x="6995" y="48865"/>
                </a:lnTo>
                <a:lnTo>
                  <a:pt x="6846" y="48616"/>
                </a:lnTo>
                <a:lnTo>
                  <a:pt x="6746" y="48342"/>
                </a:lnTo>
                <a:lnTo>
                  <a:pt x="6622" y="48069"/>
                </a:lnTo>
                <a:lnTo>
                  <a:pt x="6522" y="47770"/>
                </a:lnTo>
                <a:lnTo>
                  <a:pt x="6447" y="47496"/>
                </a:lnTo>
                <a:lnTo>
                  <a:pt x="6397" y="47197"/>
                </a:lnTo>
                <a:lnTo>
                  <a:pt x="6348" y="46899"/>
                </a:lnTo>
                <a:lnTo>
                  <a:pt x="6323" y="46600"/>
                </a:lnTo>
                <a:lnTo>
                  <a:pt x="6298" y="46301"/>
                </a:lnTo>
                <a:lnTo>
                  <a:pt x="6298" y="45978"/>
                </a:lnTo>
                <a:lnTo>
                  <a:pt x="6323" y="45679"/>
                </a:lnTo>
                <a:lnTo>
                  <a:pt x="6348" y="45355"/>
                </a:lnTo>
                <a:lnTo>
                  <a:pt x="6397" y="45032"/>
                </a:lnTo>
                <a:lnTo>
                  <a:pt x="6397" y="45032"/>
                </a:lnTo>
                <a:lnTo>
                  <a:pt x="6472" y="44733"/>
                </a:lnTo>
                <a:lnTo>
                  <a:pt x="6572" y="44434"/>
                </a:lnTo>
                <a:lnTo>
                  <a:pt x="6671" y="44135"/>
                </a:lnTo>
                <a:lnTo>
                  <a:pt x="6771" y="43862"/>
                </a:lnTo>
                <a:lnTo>
                  <a:pt x="6920" y="43563"/>
                </a:lnTo>
                <a:lnTo>
                  <a:pt x="7070" y="43314"/>
                </a:lnTo>
                <a:lnTo>
                  <a:pt x="7219" y="43040"/>
                </a:lnTo>
                <a:lnTo>
                  <a:pt x="7393" y="42816"/>
                </a:lnTo>
                <a:lnTo>
                  <a:pt x="7567" y="42567"/>
                </a:lnTo>
                <a:lnTo>
                  <a:pt x="7767" y="42343"/>
                </a:lnTo>
                <a:lnTo>
                  <a:pt x="7966" y="42119"/>
                </a:lnTo>
                <a:lnTo>
                  <a:pt x="8190" y="41920"/>
                </a:lnTo>
                <a:lnTo>
                  <a:pt x="8414" y="41746"/>
                </a:lnTo>
                <a:lnTo>
                  <a:pt x="8638" y="41547"/>
                </a:lnTo>
                <a:lnTo>
                  <a:pt x="8887" y="41397"/>
                </a:lnTo>
                <a:lnTo>
                  <a:pt x="9136" y="41248"/>
                </a:lnTo>
                <a:lnTo>
                  <a:pt x="9385" y="41098"/>
                </a:lnTo>
                <a:lnTo>
                  <a:pt x="9658" y="40974"/>
                </a:lnTo>
                <a:lnTo>
                  <a:pt x="9932" y="40850"/>
                </a:lnTo>
                <a:lnTo>
                  <a:pt x="10206" y="40750"/>
                </a:lnTo>
                <a:lnTo>
                  <a:pt x="10505" y="40675"/>
                </a:lnTo>
                <a:lnTo>
                  <a:pt x="10779" y="40601"/>
                </a:lnTo>
                <a:lnTo>
                  <a:pt x="11077" y="40551"/>
                </a:lnTo>
                <a:lnTo>
                  <a:pt x="11376" y="40501"/>
                </a:lnTo>
                <a:lnTo>
                  <a:pt x="11675" y="40476"/>
                </a:lnTo>
                <a:lnTo>
                  <a:pt x="11974" y="40476"/>
                </a:lnTo>
                <a:lnTo>
                  <a:pt x="12272" y="40476"/>
                </a:lnTo>
                <a:lnTo>
                  <a:pt x="12571" y="40501"/>
                </a:lnTo>
                <a:lnTo>
                  <a:pt x="12895" y="40551"/>
                </a:lnTo>
                <a:lnTo>
                  <a:pt x="13193" y="40601"/>
                </a:lnTo>
                <a:lnTo>
                  <a:pt x="13492" y="40675"/>
                </a:lnTo>
                <a:lnTo>
                  <a:pt x="13791" y="40775"/>
                </a:lnTo>
                <a:lnTo>
                  <a:pt x="13791" y="40775"/>
                </a:lnTo>
                <a:close/>
                <a:moveTo>
                  <a:pt x="11600" y="57453"/>
                </a:moveTo>
                <a:lnTo>
                  <a:pt x="39107" y="55661"/>
                </a:lnTo>
                <a:lnTo>
                  <a:pt x="39107" y="55661"/>
                </a:lnTo>
                <a:lnTo>
                  <a:pt x="39281" y="55661"/>
                </a:lnTo>
                <a:lnTo>
                  <a:pt x="39480" y="55661"/>
                </a:lnTo>
                <a:lnTo>
                  <a:pt x="39654" y="55686"/>
                </a:lnTo>
                <a:lnTo>
                  <a:pt x="39829" y="55736"/>
                </a:lnTo>
                <a:lnTo>
                  <a:pt x="40003" y="55810"/>
                </a:lnTo>
                <a:lnTo>
                  <a:pt x="40177" y="55885"/>
                </a:lnTo>
                <a:lnTo>
                  <a:pt x="40327" y="55960"/>
                </a:lnTo>
                <a:lnTo>
                  <a:pt x="40476" y="56084"/>
                </a:lnTo>
                <a:lnTo>
                  <a:pt x="40625" y="56184"/>
                </a:lnTo>
                <a:lnTo>
                  <a:pt x="40750" y="56308"/>
                </a:lnTo>
                <a:lnTo>
                  <a:pt x="40849" y="56458"/>
                </a:lnTo>
                <a:lnTo>
                  <a:pt x="40974" y="56607"/>
                </a:lnTo>
                <a:lnTo>
                  <a:pt x="41048" y="56781"/>
                </a:lnTo>
                <a:lnTo>
                  <a:pt x="41123" y="56930"/>
                </a:lnTo>
                <a:lnTo>
                  <a:pt x="41198" y="57105"/>
                </a:lnTo>
                <a:lnTo>
                  <a:pt x="41248" y="57304"/>
                </a:lnTo>
                <a:lnTo>
                  <a:pt x="41248" y="57304"/>
                </a:lnTo>
                <a:lnTo>
                  <a:pt x="41273" y="57503"/>
                </a:lnTo>
                <a:lnTo>
                  <a:pt x="41273" y="57677"/>
                </a:lnTo>
                <a:lnTo>
                  <a:pt x="41273" y="57876"/>
                </a:lnTo>
                <a:lnTo>
                  <a:pt x="41248" y="58051"/>
                </a:lnTo>
                <a:lnTo>
                  <a:pt x="41223" y="58225"/>
                </a:lnTo>
                <a:lnTo>
                  <a:pt x="41148" y="58399"/>
                </a:lnTo>
                <a:lnTo>
                  <a:pt x="41098" y="58573"/>
                </a:lnTo>
                <a:lnTo>
                  <a:pt x="40999" y="58723"/>
                </a:lnTo>
                <a:lnTo>
                  <a:pt x="40899" y="58872"/>
                </a:lnTo>
                <a:lnTo>
                  <a:pt x="40800" y="59022"/>
                </a:lnTo>
                <a:lnTo>
                  <a:pt x="40675" y="59146"/>
                </a:lnTo>
                <a:lnTo>
                  <a:pt x="40551" y="59270"/>
                </a:lnTo>
                <a:lnTo>
                  <a:pt x="40401" y="59395"/>
                </a:lnTo>
                <a:lnTo>
                  <a:pt x="40227" y="59494"/>
                </a:lnTo>
                <a:lnTo>
                  <a:pt x="40078" y="59569"/>
                </a:lnTo>
                <a:lnTo>
                  <a:pt x="39879" y="59644"/>
                </a:lnTo>
                <a:lnTo>
                  <a:pt x="13791" y="68506"/>
                </a:lnTo>
                <a:lnTo>
                  <a:pt x="13791" y="68506"/>
                </a:lnTo>
                <a:lnTo>
                  <a:pt x="13492" y="68605"/>
                </a:lnTo>
                <a:lnTo>
                  <a:pt x="13193" y="68680"/>
                </a:lnTo>
                <a:lnTo>
                  <a:pt x="12895" y="68730"/>
                </a:lnTo>
                <a:lnTo>
                  <a:pt x="12571" y="68780"/>
                </a:lnTo>
                <a:lnTo>
                  <a:pt x="12272" y="68804"/>
                </a:lnTo>
                <a:lnTo>
                  <a:pt x="11974" y="68804"/>
                </a:lnTo>
                <a:lnTo>
                  <a:pt x="11675" y="68804"/>
                </a:lnTo>
                <a:lnTo>
                  <a:pt x="11376" y="68780"/>
                </a:lnTo>
                <a:lnTo>
                  <a:pt x="11077" y="68730"/>
                </a:lnTo>
                <a:lnTo>
                  <a:pt x="10779" y="68680"/>
                </a:lnTo>
                <a:lnTo>
                  <a:pt x="10505" y="68605"/>
                </a:lnTo>
                <a:lnTo>
                  <a:pt x="10206" y="68531"/>
                </a:lnTo>
                <a:lnTo>
                  <a:pt x="9932" y="68431"/>
                </a:lnTo>
                <a:lnTo>
                  <a:pt x="9658" y="68307"/>
                </a:lnTo>
                <a:lnTo>
                  <a:pt x="9385" y="68182"/>
                </a:lnTo>
                <a:lnTo>
                  <a:pt x="9136" y="68033"/>
                </a:lnTo>
                <a:lnTo>
                  <a:pt x="8887" y="67883"/>
                </a:lnTo>
                <a:lnTo>
                  <a:pt x="8638" y="67709"/>
                </a:lnTo>
                <a:lnTo>
                  <a:pt x="8414" y="67535"/>
                </a:lnTo>
                <a:lnTo>
                  <a:pt x="8190" y="67361"/>
                </a:lnTo>
                <a:lnTo>
                  <a:pt x="7966" y="67137"/>
                </a:lnTo>
                <a:lnTo>
                  <a:pt x="7767" y="66938"/>
                </a:lnTo>
                <a:lnTo>
                  <a:pt x="7567" y="66713"/>
                </a:lnTo>
                <a:lnTo>
                  <a:pt x="7393" y="66465"/>
                </a:lnTo>
                <a:lnTo>
                  <a:pt x="7219" y="66216"/>
                </a:lnTo>
                <a:lnTo>
                  <a:pt x="7070" y="65967"/>
                </a:lnTo>
                <a:lnTo>
                  <a:pt x="6920" y="65693"/>
                </a:lnTo>
                <a:lnTo>
                  <a:pt x="6771" y="65419"/>
                </a:lnTo>
                <a:lnTo>
                  <a:pt x="6671" y="65145"/>
                </a:lnTo>
                <a:lnTo>
                  <a:pt x="6572" y="64846"/>
                </a:lnTo>
                <a:lnTo>
                  <a:pt x="6472" y="64548"/>
                </a:lnTo>
                <a:lnTo>
                  <a:pt x="6397" y="64224"/>
                </a:lnTo>
                <a:lnTo>
                  <a:pt x="6397" y="64224"/>
                </a:lnTo>
                <a:lnTo>
                  <a:pt x="6348" y="63925"/>
                </a:lnTo>
                <a:lnTo>
                  <a:pt x="6323" y="63602"/>
                </a:lnTo>
                <a:lnTo>
                  <a:pt x="6298" y="63303"/>
                </a:lnTo>
                <a:lnTo>
                  <a:pt x="6298" y="62980"/>
                </a:lnTo>
                <a:lnTo>
                  <a:pt x="6323" y="62681"/>
                </a:lnTo>
                <a:lnTo>
                  <a:pt x="6348" y="62382"/>
                </a:lnTo>
                <a:lnTo>
                  <a:pt x="6397" y="62083"/>
                </a:lnTo>
                <a:lnTo>
                  <a:pt x="6447" y="61785"/>
                </a:lnTo>
                <a:lnTo>
                  <a:pt x="6522" y="61511"/>
                </a:lnTo>
                <a:lnTo>
                  <a:pt x="6622" y="61212"/>
                </a:lnTo>
                <a:lnTo>
                  <a:pt x="6746" y="60938"/>
                </a:lnTo>
                <a:lnTo>
                  <a:pt x="6846" y="60664"/>
                </a:lnTo>
                <a:lnTo>
                  <a:pt x="6995" y="60416"/>
                </a:lnTo>
                <a:lnTo>
                  <a:pt x="7144" y="60142"/>
                </a:lnTo>
                <a:lnTo>
                  <a:pt x="7294" y="59918"/>
                </a:lnTo>
                <a:lnTo>
                  <a:pt x="7468" y="59669"/>
                </a:lnTo>
                <a:lnTo>
                  <a:pt x="7667" y="59445"/>
                </a:lnTo>
                <a:lnTo>
                  <a:pt x="7841" y="59221"/>
                </a:lnTo>
                <a:lnTo>
                  <a:pt x="8065" y="59022"/>
                </a:lnTo>
                <a:lnTo>
                  <a:pt x="8289" y="58822"/>
                </a:lnTo>
                <a:lnTo>
                  <a:pt x="8513" y="58623"/>
                </a:lnTo>
                <a:lnTo>
                  <a:pt x="8737" y="58449"/>
                </a:lnTo>
                <a:lnTo>
                  <a:pt x="8986" y="58300"/>
                </a:lnTo>
                <a:lnTo>
                  <a:pt x="9260" y="58150"/>
                </a:lnTo>
                <a:lnTo>
                  <a:pt x="9509" y="58001"/>
                </a:lnTo>
                <a:lnTo>
                  <a:pt x="9808" y="57876"/>
                </a:lnTo>
                <a:lnTo>
                  <a:pt x="10082" y="57777"/>
                </a:lnTo>
                <a:lnTo>
                  <a:pt x="10380" y="57677"/>
                </a:lnTo>
                <a:lnTo>
                  <a:pt x="10679" y="57603"/>
                </a:lnTo>
                <a:lnTo>
                  <a:pt x="10978" y="57528"/>
                </a:lnTo>
                <a:lnTo>
                  <a:pt x="11277" y="57478"/>
                </a:lnTo>
                <a:lnTo>
                  <a:pt x="11600" y="57453"/>
                </a:lnTo>
                <a:lnTo>
                  <a:pt x="11600" y="57453"/>
                </a:lnTo>
                <a:close/>
                <a:moveTo>
                  <a:pt x="15956" y="73708"/>
                </a:moveTo>
                <a:lnTo>
                  <a:pt x="40675" y="61536"/>
                </a:lnTo>
                <a:lnTo>
                  <a:pt x="40675" y="61536"/>
                </a:lnTo>
                <a:lnTo>
                  <a:pt x="40849" y="61461"/>
                </a:lnTo>
                <a:lnTo>
                  <a:pt x="41024" y="61386"/>
                </a:lnTo>
                <a:lnTo>
                  <a:pt x="41198" y="61337"/>
                </a:lnTo>
                <a:lnTo>
                  <a:pt x="41397" y="61312"/>
                </a:lnTo>
                <a:lnTo>
                  <a:pt x="41571" y="61312"/>
                </a:lnTo>
                <a:lnTo>
                  <a:pt x="41745" y="61312"/>
                </a:lnTo>
                <a:lnTo>
                  <a:pt x="41920" y="61337"/>
                </a:lnTo>
                <a:lnTo>
                  <a:pt x="42094" y="61386"/>
                </a:lnTo>
                <a:lnTo>
                  <a:pt x="42268" y="61436"/>
                </a:lnTo>
                <a:lnTo>
                  <a:pt x="42442" y="61511"/>
                </a:lnTo>
                <a:lnTo>
                  <a:pt x="42617" y="61585"/>
                </a:lnTo>
                <a:lnTo>
                  <a:pt x="42766" y="61685"/>
                </a:lnTo>
                <a:lnTo>
                  <a:pt x="42915" y="61810"/>
                </a:lnTo>
                <a:lnTo>
                  <a:pt x="43040" y="61934"/>
                </a:lnTo>
                <a:lnTo>
                  <a:pt x="43164" y="62083"/>
                </a:lnTo>
                <a:lnTo>
                  <a:pt x="43289" y="62233"/>
                </a:lnTo>
                <a:lnTo>
                  <a:pt x="43289" y="62233"/>
                </a:lnTo>
                <a:lnTo>
                  <a:pt x="43388" y="62382"/>
                </a:lnTo>
                <a:lnTo>
                  <a:pt x="43463" y="62556"/>
                </a:lnTo>
                <a:lnTo>
                  <a:pt x="43538" y="62731"/>
                </a:lnTo>
                <a:lnTo>
                  <a:pt x="43588" y="62905"/>
                </a:lnTo>
                <a:lnTo>
                  <a:pt x="43612" y="63079"/>
                </a:lnTo>
                <a:lnTo>
                  <a:pt x="43612" y="63278"/>
                </a:lnTo>
                <a:lnTo>
                  <a:pt x="43612" y="63452"/>
                </a:lnTo>
                <a:lnTo>
                  <a:pt x="43612" y="63627"/>
                </a:lnTo>
                <a:lnTo>
                  <a:pt x="43588" y="63801"/>
                </a:lnTo>
                <a:lnTo>
                  <a:pt x="43538" y="63975"/>
                </a:lnTo>
                <a:lnTo>
                  <a:pt x="43463" y="64149"/>
                </a:lnTo>
                <a:lnTo>
                  <a:pt x="43388" y="64324"/>
                </a:lnTo>
                <a:lnTo>
                  <a:pt x="43289" y="64473"/>
                </a:lnTo>
                <a:lnTo>
                  <a:pt x="43189" y="64622"/>
                </a:lnTo>
                <a:lnTo>
                  <a:pt x="43065" y="64772"/>
                </a:lnTo>
                <a:lnTo>
                  <a:pt x="42940" y="64896"/>
                </a:lnTo>
                <a:lnTo>
                  <a:pt x="22205" y="83068"/>
                </a:lnTo>
                <a:lnTo>
                  <a:pt x="22205" y="83068"/>
                </a:lnTo>
                <a:lnTo>
                  <a:pt x="21980" y="83267"/>
                </a:lnTo>
                <a:lnTo>
                  <a:pt x="21707" y="83467"/>
                </a:lnTo>
                <a:lnTo>
                  <a:pt x="21458" y="83641"/>
                </a:lnTo>
                <a:lnTo>
                  <a:pt x="21184" y="83790"/>
                </a:lnTo>
                <a:lnTo>
                  <a:pt x="20910" y="83939"/>
                </a:lnTo>
                <a:lnTo>
                  <a:pt x="20636" y="84064"/>
                </a:lnTo>
                <a:lnTo>
                  <a:pt x="20362" y="84164"/>
                </a:lnTo>
                <a:lnTo>
                  <a:pt x="20064" y="84263"/>
                </a:lnTo>
                <a:lnTo>
                  <a:pt x="19790" y="84338"/>
                </a:lnTo>
                <a:lnTo>
                  <a:pt x="19491" y="84388"/>
                </a:lnTo>
                <a:lnTo>
                  <a:pt x="19192" y="84437"/>
                </a:lnTo>
                <a:lnTo>
                  <a:pt x="18894" y="84462"/>
                </a:lnTo>
                <a:lnTo>
                  <a:pt x="18620" y="84487"/>
                </a:lnTo>
                <a:lnTo>
                  <a:pt x="18321" y="84487"/>
                </a:lnTo>
                <a:lnTo>
                  <a:pt x="18022" y="84462"/>
                </a:lnTo>
                <a:lnTo>
                  <a:pt x="17724" y="84437"/>
                </a:lnTo>
                <a:lnTo>
                  <a:pt x="17450" y="84388"/>
                </a:lnTo>
                <a:lnTo>
                  <a:pt x="17151" y="84313"/>
                </a:lnTo>
                <a:lnTo>
                  <a:pt x="16877" y="84238"/>
                </a:lnTo>
                <a:lnTo>
                  <a:pt x="16579" y="84164"/>
                </a:lnTo>
                <a:lnTo>
                  <a:pt x="16305" y="84064"/>
                </a:lnTo>
                <a:lnTo>
                  <a:pt x="16031" y="83939"/>
                </a:lnTo>
                <a:lnTo>
                  <a:pt x="15782" y="83790"/>
                </a:lnTo>
                <a:lnTo>
                  <a:pt x="15508" y="83641"/>
                </a:lnTo>
                <a:lnTo>
                  <a:pt x="15259" y="83491"/>
                </a:lnTo>
                <a:lnTo>
                  <a:pt x="15010" y="83317"/>
                </a:lnTo>
                <a:lnTo>
                  <a:pt x="14786" y="83118"/>
                </a:lnTo>
                <a:lnTo>
                  <a:pt x="14562" y="82919"/>
                </a:lnTo>
                <a:lnTo>
                  <a:pt x="14338" y="82695"/>
                </a:lnTo>
                <a:lnTo>
                  <a:pt x="14139" y="82471"/>
                </a:lnTo>
                <a:lnTo>
                  <a:pt x="13940" y="82222"/>
                </a:lnTo>
                <a:lnTo>
                  <a:pt x="13741" y="81948"/>
                </a:lnTo>
                <a:lnTo>
                  <a:pt x="13741" y="81948"/>
                </a:lnTo>
                <a:lnTo>
                  <a:pt x="13592" y="81699"/>
                </a:lnTo>
                <a:lnTo>
                  <a:pt x="13417" y="81400"/>
                </a:lnTo>
                <a:lnTo>
                  <a:pt x="13293" y="81127"/>
                </a:lnTo>
                <a:lnTo>
                  <a:pt x="13168" y="80853"/>
                </a:lnTo>
                <a:lnTo>
                  <a:pt x="13069" y="80554"/>
                </a:lnTo>
                <a:lnTo>
                  <a:pt x="12994" y="80280"/>
                </a:lnTo>
                <a:lnTo>
                  <a:pt x="12919" y="79981"/>
                </a:lnTo>
                <a:lnTo>
                  <a:pt x="12870" y="79683"/>
                </a:lnTo>
                <a:lnTo>
                  <a:pt x="12820" y="79384"/>
                </a:lnTo>
                <a:lnTo>
                  <a:pt x="12795" y="79085"/>
                </a:lnTo>
                <a:lnTo>
                  <a:pt x="12795" y="78787"/>
                </a:lnTo>
                <a:lnTo>
                  <a:pt x="12795" y="78488"/>
                </a:lnTo>
                <a:lnTo>
                  <a:pt x="12820" y="78214"/>
                </a:lnTo>
                <a:lnTo>
                  <a:pt x="12870" y="77915"/>
                </a:lnTo>
                <a:lnTo>
                  <a:pt x="12919" y="77617"/>
                </a:lnTo>
                <a:lnTo>
                  <a:pt x="12994" y="77343"/>
                </a:lnTo>
                <a:lnTo>
                  <a:pt x="13069" y="77044"/>
                </a:lnTo>
                <a:lnTo>
                  <a:pt x="13168" y="76770"/>
                </a:lnTo>
                <a:lnTo>
                  <a:pt x="13268" y="76496"/>
                </a:lnTo>
                <a:lnTo>
                  <a:pt x="13417" y="76248"/>
                </a:lnTo>
                <a:lnTo>
                  <a:pt x="13542" y="75974"/>
                </a:lnTo>
                <a:lnTo>
                  <a:pt x="13691" y="75725"/>
                </a:lnTo>
                <a:lnTo>
                  <a:pt x="13865" y="75476"/>
                </a:lnTo>
                <a:lnTo>
                  <a:pt x="14040" y="75252"/>
                </a:lnTo>
                <a:lnTo>
                  <a:pt x="14239" y="75003"/>
                </a:lnTo>
                <a:lnTo>
                  <a:pt x="14438" y="74804"/>
                </a:lnTo>
                <a:lnTo>
                  <a:pt x="14662" y="74580"/>
                </a:lnTo>
                <a:lnTo>
                  <a:pt x="14911" y="74381"/>
                </a:lnTo>
                <a:lnTo>
                  <a:pt x="15160" y="74206"/>
                </a:lnTo>
                <a:lnTo>
                  <a:pt x="15409" y="74032"/>
                </a:lnTo>
                <a:lnTo>
                  <a:pt x="15683" y="73858"/>
                </a:lnTo>
                <a:lnTo>
                  <a:pt x="15956" y="73708"/>
                </a:lnTo>
                <a:lnTo>
                  <a:pt x="15956" y="73708"/>
                </a:lnTo>
                <a:close/>
                <a:moveTo>
                  <a:pt x="26212" y="87051"/>
                </a:moveTo>
                <a:lnTo>
                  <a:pt x="44359" y="66340"/>
                </a:lnTo>
                <a:lnTo>
                  <a:pt x="44359" y="66340"/>
                </a:lnTo>
                <a:lnTo>
                  <a:pt x="44509" y="66216"/>
                </a:lnTo>
                <a:lnTo>
                  <a:pt x="44633" y="66091"/>
                </a:lnTo>
                <a:lnTo>
                  <a:pt x="44782" y="65967"/>
                </a:lnTo>
                <a:lnTo>
                  <a:pt x="44957" y="65892"/>
                </a:lnTo>
                <a:lnTo>
                  <a:pt x="45106" y="65817"/>
                </a:lnTo>
                <a:lnTo>
                  <a:pt x="45280" y="65743"/>
                </a:lnTo>
                <a:lnTo>
                  <a:pt x="45455" y="65693"/>
                </a:lnTo>
                <a:lnTo>
                  <a:pt x="45654" y="65668"/>
                </a:lnTo>
                <a:lnTo>
                  <a:pt x="45828" y="65643"/>
                </a:lnTo>
                <a:lnTo>
                  <a:pt x="46002" y="65643"/>
                </a:lnTo>
                <a:lnTo>
                  <a:pt x="46176" y="65668"/>
                </a:lnTo>
                <a:lnTo>
                  <a:pt x="46376" y="65693"/>
                </a:lnTo>
                <a:lnTo>
                  <a:pt x="46550" y="65743"/>
                </a:lnTo>
                <a:lnTo>
                  <a:pt x="46724" y="65817"/>
                </a:lnTo>
                <a:lnTo>
                  <a:pt x="46873" y="65892"/>
                </a:lnTo>
                <a:lnTo>
                  <a:pt x="47048" y="65992"/>
                </a:lnTo>
                <a:lnTo>
                  <a:pt x="47048" y="65992"/>
                </a:lnTo>
                <a:lnTo>
                  <a:pt x="47197" y="66116"/>
                </a:lnTo>
                <a:lnTo>
                  <a:pt x="47346" y="66241"/>
                </a:lnTo>
                <a:lnTo>
                  <a:pt x="47471" y="66365"/>
                </a:lnTo>
                <a:lnTo>
                  <a:pt x="47595" y="66514"/>
                </a:lnTo>
                <a:lnTo>
                  <a:pt x="47670" y="66664"/>
                </a:lnTo>
                <a:lnTo>
                  <a:pt x="47770" y="66838"/>
                </a:lnTo>
                <a:lnTo>
                  <a:pt x="47844" y="66987"/>
                </a:lnTo>
                <a:lnTo>
                  <a:pt x="47894" y="67162"/>
                </a:lnTo>
                <a:lnTo>
                  <a:pt x="47919" y="67336"/>
                </a:lnTo>
                <a:lnTo>
                  <a:pt x="47944" y="67535"/>
                </a:lnTo>
                <a:lnTo>
                  <a:pt x="47969" y="67709"/>
                </a:lnTo>
                <a:lnTo>
                  <a:pt x="47944" y="67883"/>
                </a:lnTo>
                <a:lnTo>
                  <a:pt x="47919" y="68083"/>
                </a:lnTo>
                <a:lnTo>
                  <a:pt x="47894" y="68257"/>
                </a:lnTo>
                <a:lnTo>
                  <a:pt x="47819" y="68431"/>
                </a:lnTo>
                <a:lnTo>
                  <a:pt x="47745" y="68605"/>
                </a:lnTo>
                <a:lnTo>
                  <a:pt x="35572" y="93324"/>
                </a:lnTo>
                <a:lnTo>
                  <a:pt x="35572" y="93324"/>
                </a:lnTo>
                <a:lnTo>
                  <a:pt x="35423" y="93598"/>
                </a:lnTo>
                <a:lnTo>
                  <a:pt x="35248" y="93872"/>
                </a:lnTo>
                <a:lnTo>
                  <a:pt x="35074" y="94121"/>
                </a:lnTo>
                <a:lnTo>
                  <a:pt x="34900" y="94370"/>
                </a:lnTo>
                <a:lnTo>
                  <a:pt x="34701" y="94594"/>
                </a:lnTo>
                <a:lnTo>
                  <a:pt x="34477" y="94818"/>
                </a:lnTo>
                <a:lnTo>
                  <a:pt x="34253" y="95042"/>
                </a:lnTo>
                <a:lnTo>
                  <a:pt x="34029" y="95216"/>
                </a:lnTo>
                <a:lnTo>
                  <a:pt x="33805" y="95415"/>
                </a:lnTo>
                <a:lnTo>
                  <a:pt x="33556" y="95565"/>
                </a:lnTo>
                <a:lnTo>
                  <a:pt x="33307" y="95739"/>
                </a:lnTo>
                <a:lnTo>
                  <a:pt x="33033" y="95863"/>
                </a:lnTo>
                <a:lnTo>
                  <a:pt x="32784" y="95988"/>
                </a:lnTo>
                <a:lnTo>
                  <a:pt x="32510" y="96112"/>
                </a:lnTo>
                <a:lnTo>
                  <a:pt x="32211" y="96212"/>
                </a:lnTo>
                <a:lnTo>
                  <a:pt x="31938" y="96286"/>
                </a:lnTo>
                <a:lnTo>
                  <a:pt x="31664" y="96361"/>
                </a:lnTo>
                <a:lnTo>
                  <a:pt x="31365" y="96411"/>
                </a:lnTo>
                <a:lnTo>
                  <a:pt x="31066" y="96461"/>
                </a:lnTo>
                <a:lnTo>
                  <a:pt x="30768" y="96486"/>
                </a:lnTo>
                <a:lnTo>
                  <a:pt x="30494" y="96486"/>
                </a:lnTo>
                <a:lnTo>
                  <a:pt x="30195" y="96486"/>
                </a:lnTo>
                <a:lnTo>
                  <a:pt x="29896" y="96461"/>
                </a:lnTo>
                <a:lnTo>
                  <a:pt x="29598" y="96411"/>
                </a:lnTo>
                <a:lnTo>
                  <a:pt x="29299" y="96361"/>
                </a:lnTo>
                <a:lnTo>
                  <a:pt x="29000" y="96286"/>
                </a:lnTo>
                <a:lnTo>
                  <a:pt x="28726" y="96212"/>
                </a:lnTo>
                <a:lnTo>
                  <a:pt x="28428" y="96112"/>
                </a:lnTo>
                <a:lnTo>
                  <a:pt x="28154" y="95988"/>
                </a:lnTo>
                <a:lnTo>
                  <a:pt x="27855" y="95838"/>
                </a:lnTo>
                <a:lnTo>
                  <a:pt x="27581" y="95689"/>
                </a:lnTo>
                <a:lnTo>
                  <a:pt x="27308" y="95515"/>
                </a:lnTo>
                <a:lnTo>
                  <a:pt x="27308" y="95515"/>
                </a:lnTo>
                <a:lnTo>
                  <a:pt x="27059" y="95341"/>
                </a:lnTo>
                <a:lnTo>
                  <a:pt x="26810" y="95141"/>
                </a:lnTo>
                <a:lnTo>
                  <a:pt x="26586" y="94942"/>
                </a:lnTo>
                <a:lnTo>
                  <a:pt x="26362" y="94718"/>
                </a:lnTo>
                <a:lnTo>
                  <a:pt x="26162" y="94494"/>
                </a:lnTo>
                <a:lnTo>
                  <a:pt x="25963" y="94270"/>
                </a:lnTo>
                <a:lnTo>
                  <a:pt x="25789" y="94021"/>
                </a:lnTo>
                <a:lnTo>
                  <a:pt x="25615" y="93772"/>
                </a:lnTo>
                <a:lnTo>
                  <a:pt x="25465" y="93498"/>
                </a:lnTo>
                <a:lnTo>
                  <a:pt x="25341" y="93250"/>
                </a:lnTo>
                <a:lnTo>
                  <a:pt x="25217" y="92976"/>
                </a:lnTo>
                <a:lnTo>
                  <a:pt x="25117" y="92702"/>
                </a:lnTo>
                <a:lnTo>
                  <a:pt x="25017" y="92403"/>
                </a:lnTo>
                <a:lnTo>
                  <a:pt x="24943" y="92129"/>
                </a:lnTo>
                <a:lnTo>
                  <a:pt x="24893" y="91831"/>
                </a:lnTo>
                <a:lnTo>
                  <a:pt x="24843" y="91557"/>
                </a:lnTo>
                <a:lnTo>
                  <a:pt x="24818" y="91258"/>
                </a:lnTo>
                <a:lnTo>
                  <a:pt x="24793" y="90959"/>
                </a:lnTo>
                <a:lnTo>
                  <a:pt x="24793" y="90661"/>
                </a:lnTo>
                <a:lnTo>
                  <a:pt x="24818" y="90362"/>
                </a:lnTo>
                <a:lnTo>
                  <a:pt x="24843" y="90088"/>
                </a:lnTo>
                <a:lnTo>
                  <a:pt x="24893" y="89789"/>
                </a:lnTo>
                <a:lnTo>
                  <a:pt x="24943" y="89491"/>
                </a:lnTo>
                <a:lnTo>
                  <a:pt x="25017" y="89192"/>
                </a:lnTo>
                <a:lnTo>
                  <a:pt x="25117" y="88918"/>
                </a:lnTo>
                <a:lnTo>
                  <a:pt x="25217" y="88644"/>
                </a:lnTo>
                <a:lnTo>
                  <a:pt x="25341" y="88370"/>
                </a:lnTo>
                <a:lnTo>
                  <a:pt x="25490" y="88097"/>
                </a:lnTo>
                <a:lnTo>
                  <a:pt x="25640" y="87823"/>
                </a:lnTo>
                <a:lnTo>
                  <a:pt x="25814" y="87549"/>
                </a:lnTo>
                <a:lnTo>
                  <a:pt x="25988" y="87300"/>
                </a:lnTo>
                <a:lnTo>
                  <a:pt x="26212" y="87051"/>
                </a:lnTo>
                <a:lnTo>
                  <a:pt x="26212" y="87051"/>
                </a:lnTo>
                <a:close/>
                <a:moveTo>
                  <a:pt x="40775" y="95465"/>
                </a:moveTo>
                <a:lnTo>
                  <a:pt x="49637" y="69377"/>
                </a:lnTo>
                <a:lnTo>
                  <a:pt x="49637" y="69377"/>
                </a:lnTo>
                <a:lnTo>
                  <a:pt x="49711" y="69203"/>
                </a:lnTo>
                <a:lnTo>
                  <a:pt x="49786" y="69029"/>
                </a:lnTo>
                <a:lnTo>
                  <a:pt x="49885" y="68879"/>
                </a:lnTo>
                <a:lnTo>
                  <a:pt x="49985" y="68730"/>
                </a:lnTo>
                <a:lnTo>
                  <a:pt x="50110" y="68605"/>
                </a:lnTo>
                <a:lnTo>
                  <a:pt x="50259" y="68481"/>
                </a:lnTo>
                <a:lnTo>
                  <a:pt x="50383" y="68356"/>
                </a:lnTo>
                <a:lnTo>
                  <a:pt x="50558" y="68282"/>
                </a:lnTo>
                <a:lnTo>
                  <a:pt x="50707" y="68182"/>
                </a:lnTo>
                <a:lnTo>
                  <a:pt x="50881" y="68107"/>
                </a:lnTo>
                <a:lnTo>
                  <a:pt x="51055" y="68058"/>
                </a:lnTo>
                <a:lnTo>
                  <a:pt x="51230" y="68033"/>
                </a:lnTo>
                <a:lnTo>
                  <a:pt x="51404" y="68008"/>
                </a:lnTo>
                <a:lnTo>
                  <a:pt x="51603" y="67983"/>
                </a:lnTo>
                <a:lnTo>
                  <a:pt x="51777" y="68008"/>
                </a:lnTo>
                <a:lnTo>
                  <a:pt x="51976" y="68033"/>
                </a:lnTo>
                <a:lnTo>
                  <a:pt x="51976" y="68033"/>
                </a:lnTo>
                <a:lnTo>
                  <a:pt x="52151" y="68083"/>
                </a:lnTo>
                <a:lnTo>
                  <a:pt x="52325" y="68132"/>
                </a:lnTo>
                <a:lnTo>
                  <a:pt x="52499" y="68207"/>
                </a:lnTo>
                <a:lnTo>
                  <a:pt x="52673" y="68307"/>
                </a:lnTo>
                <a:lnTo>
                  <a:pt x="52823" y="68406"/>
                </a:lnTo>
                <a:lnTo>
                  <a:pt x="52947" y="68531"/>
                </a:lnTo>
                <a:lnTo>
                  <a:pt x="53072" y="68655"/>
                </a:lnTo>
                <a:lnTo>
                  <a:pt x="53196" y="68804"/>
                </a:lnTo>
                <a:lnTo>
                  <a:pt x="53296" y="68954"/>
                </a:lnTo>
                <a:lnTo>
                  <a:pt x="53395" y="69103"/>
                </a:lnTo>
                <a:lnTo>
                  <a:pt x="53470" y="69277"/>
                </a:lnTo>
                <a:lnTo>
                  <a:pt x="53545" y="69427"/>
                </a:lnTo>
                <a:lnTo>
                  <a:pt x="53570" y="69626"/>
                </a:lnTo>
                <a:lnTo>
                  <a:pt x="53619" y="69800"/>
                </a:lnTo>
                <a:lnTo>
                  <a:pt x="53619" y="69999"/>
                </a:lnTo>
                <a:lnTo>
                  <a:pt x="53619" y="70174"/>
                </a:lnTo>
                <a:lnTo>
                  <a:pt x="51827" y="97680"/>
                </a:lnTo>
                <a:lnTo>
                  <a:pt x="51827" y="97680"/>
                </a:lnTo>
                <a:lnTo>
                  <a:pt x="51777" y="97979"/>
                </a:lnTo>
                <a:lnTo>
                  <a:pt x="51752" y="98303"/>
                </a:lnTo>
                <a:lnTo>
                  <a:pt x="51678" y="98602"/>
                </a:lnTo>
                <a:lnTo>
                  <a:pt x="51603" y="98900"/>
                </a:lnTo>
                <a:lnTo>
                  <a:pt x="51504" y="99199"/>
                </a:lnTo>
                <a:lnTo>
                  <a:pt x="51404" y="99473"/>
                </a:lnTo>
                <a:lnTo>
                  <a:pt x="51279" y="99747"/>
                </a:lnTo>
                <a:lnTo>
                  <a:pt x="51130" y="100020"/>
                </a:lnTo>
                <a:lnTo>
                  <a:pt x="50981" y="100269"/>
                </a:lnTo>
                <a:lnTo>
                  <a:pt x="50831" y="100518"/>
                </a:lnTo>
                <a:lnTo>
                  <a:pt x="50657" y="100767"/>
                </a:lnTo>
                <a:lnTo>
                  <a:pt x="50458" y="100991"/>
                </a:lnTo>
                <a:lnTo>
                  <a:pt x="50259" y="101215"/>
                </a:lnTo>
                <a:lnTo>
                  <a:pt x="50060" y="101414"/>
                </a:lnTo>
                <a:lnTo>
                  <a:pt x="49836" y="101614"/>
                </a:lnTo>
                <a:lnTo>
                  <a:pt x="49612" y="101813"/>
                </a:lnTo>
                <a:lnTo>
                  <a:pt x="49363" y="101987"/>
                </a:lnTo>
                <a:lnTo>
                  <a:pt x="49114" y="102136"/>
                </a:lnTo>
                <a:lnTo>
                  <a:pt x="48865" y="102286"/>
                </a:lnTo>
                <a:lnTo>
                  <a:pt x="48616" y="102410"/>
                </a:lnTo>
                <a:lnTo>
                  <a:pt x="48342" y="102535"/>
                </a:lnTo>
                <a:lnTo>
                  <a:pt x="48068" y="102659"/>
                </a:lnTo>
                <a:lnTo>
                  <a:pt x="47770" y="102734"/>
                </a:lnTo>
                <a:lnTo>
                  <a:pt x="47496" y="102808"/>
                </a:lnTo>
                <a:lnTo>
                  <a:pt x="47197" y="102883"/>
                </a:lnTo>
                <a:lnTo>
                  <a:pt x="46898" y="102933"/>
                </a:lnTo>
                <a:lnTo>
                  <a:pt x="46600" y="102958"/>
                </a:lnTo>
                <a:lnTo>
                  <a:pt x="46301" y="102983"/>
                </a:lnTo>
                <a:lnTo>
                  <a:pt x="45977" y="102983"/>
                </a:lnTo>
                <a:lnTo>
                  <a:pt x="45679" y="102958"/>
                </a:lnTo>
                <a:lnTo>
                  <a:pt x="45355" y="102933"/>
                </a:lnTo>
                <a:lnTo>
                  <a:pt x="45056" y="102858"/>
                </a:lnTo>
                <a:lnTo>
                  <a:pt x="45056" y="102858"/>
                </a:lnTo>
                <a:lnTo>
                  <a:pt x="44733" y="102808"/>
                </a:lnTo>
                <a:lnTo>
                  <a:pt x="44434" y="102709"/>
                </a:lnTo>
                <a:lnTo>
                  <a:pt x="44135" y="102609"/>
                </a:lnTo>
                <a:lnTo>
                  <a:pt x="43861" y="102485"/>
                </a:lnTo>
                <a:lnTo>
                  <a:pt x="43588" y="102360"/>
                </a:lnTo>
                <a:lnTo>
                  <a:pt x="43314" y="102211"/>
                </a:lnTo>
                <a:lnTo>
                  <a:pt x="43040" y="102062"/>
                </a:lnTo>
                <a:lnTo>
                  <a:pt x="42816" y="101887"/>
                </a:lnTo>
                <a:lnTo>
                  <a:pt x="42567" y="101713"/>
                </a:lnTo>
                <a:lnTo>
                  <a:pt x="42343" y="101514"/>
                </a:lnTo>
                <a:lnTo>
                  <a:pt x="42119" y="101315"/>
                </a:lnTo>
                <a:lnTo>
                  <a:pt x="41920" y="101091"/>
                </a:lnTo>
                <a:lnTo>
                  <a:pt x="41745" y="100867"/>
                </a:lnTo>
                <a:lnTo>
                  <a:pt x="41546" y="100643"/>
                </a:lnTo>
                <a:lnTo>
                  <a:pt x="41397" y="100394"/>
                </a:lnTo>
                <a:lnTo>
                  <a:pt x="41248" y="100145"/>
                </a:lnTo>
                <a:lnTo>
                  <a:pt x="41098" y="99871"/>
                </a:lnTo>
                <a:lnTo>
                  <a:pt x="40974" y="99622"/>
                </a:lnTo>
                <a:lnTo>
                  <a:pt x="40849" y="99348"/>
                </a:lnTo>
                <a:lnTo>
                  <a:pt x="40750" y="99074"/>
                </a:lnTo>
                <a:lnTo>
                  <a:pt x="40675" y="98776"/>
                </a:lnTo>
                <a:lnTo>
                  <a:pt x="40600" y="98502"/>
                </a:lnTo>
                <a:lnTo>
                  <a:pt x="40551" y="98203"/>
                </a:lnTo>
                <a:lnTo>
                  <a:pt x="40501" y="97905"/>
                </a:lnTo>
                <a:lnTo>
                  <a:pt x="40476" y="97606"/>
                </a:lnTo>
                <a:lnTo>
                  <a:pt x="40476" y="97307"/>
                </a:lnTo>
                <a:lnTo>
                  <a:pt x="40476" y="97008"/>
                </a:lnTo>
                <a:lnTo>
                  <a:pt x="40501" y="96710"/>
                </a:lnTo>
                <a:lnTo>
                  <a:pt x="40551" y="96386"/>
                </a:lnTo>
                <a:lnTo>
                  <a:pt x="40600" y="96087"/>
                </a:lnTo>
                <a:lnTo>
                  <a:pt x="40675" y="95789"/>
                </a:lnTo>
                <a:lnTo>
                  <a:pt x="40775" y="95465"/>
                </a:lnTo>
                <a:lnTo>
                  <a:pt x="40775" y="95465"/>
                </a:lnTo>
                <a:close/>
                <a:moveTo>
                  <a:pt x="57453" y="97680"/>
                </a:moveTo>
                <a:lnTo>
                  <a:pt x="55661" y="70174"/>
                </a:lnTo>
                <a:lnTo>
                  <a:pt x="55661" y="70174"/>
                </a:lnTo>
                <a:lnTo>
                  <a:pt x="55661" y="69999"/>
                </a:lnTo>
                <a:lnTo>
                  <a:pt x="55661" y="69800"/>
                </a:lnTo>
                <a:lnTo>
                  <a:pt x="55686" y="69626"/>
                </a:lnTo>
                <a:lnTo>
                  <a:pt x="55735" y="69452"/>
                </a:lnTo>
                <a:lnTo>
                  <a:pt x="55810" y="69277"/>
                </a:lnTo>
                <a:lnTo>
                  <a:pt x="55885" y="69103"/>
                </a:lnTo>
                <a:lnTo>
                  <a:pt x="55984" y="68954"/>
                </a:lnTo>
                <a:lnTo>
                  <a:pt x="56084" y="68804"/>
                </a:lnTo>
                <a:lnTo>
                  <a:pt x="56183" y="68655"/>
                </a:lnTo>
                <a:lnTo>
                  <a:pt x="56333" y="68531"/>
                </a:lnTo>
                <a:lnTo>
                  <a:pt x="56457" y="68406"/>
                </a:lnTo>
                <a:lnTo>
                  <a:pt x="56607" y="68307"/>
                </a:lnTo>
                <a:lnTo>
                  <a:pt x="56781" y="68207"/>
                </a:lnTo>
                <a:lnTo>
                  <a:pt x="56930" y="68132"/>
                </a:lnTo>
                <a:lnTo>
                  <a:pt x="57129" y="68083"/>
                </a:lnTo>
                <a:lnTo>
                  <a:pt x="57304" y="68033"/>
                </a:lnTo>
                <a:lnTo>
                  <a:pt x="57304" y="68033"/>
                </a:lnTo>
                <a:lnTo>
                  <a:pt x="57503" y="68008"/>
                </a:lnTo>
                <a:lnTo>
                  <a:pt x="57677" y="67983"/>
                </a:lnTo>
                <a:lnTo>
                  <a:pt x="57876" y="68008"/>
                </a:lnTo>
                <a:lnTo>
                  <a:pt x="58050" y="68033"/>
                </a:lnTo>
                <a:lnTo>
                  <a:pt x="58225" y="68058"/>
                </a:lnTo>
                <a:lnTo>
                  <a:pt x="58399" y="68107"/>
                </a:lnTo>
                <a:lnTo>
                  <a:pt x="58573" y="68182"/>
                </a:lnTo>
                <a:lnTo>
                  <a:pt x="58722" y="68282"/>
                </a:lnTo>
                <a:lnTo>
                  <a:pt x="58872" y="68356"/>
                </a:lnTo>
                <a:lnTo>
                  <a:pt x="59021" y="68481"/>
                </a:lnTo>
                <a:lnTo>
                  <a:pt x="59171" y="68605"/>
                </a:lnTo>
                <a:lnTo>
                  <a:pt x="59270" y="68730"/>
                </a:lnTo>
                <a:lnTo>
                  <a:pt x="59395" y="68879"/>
                </a:lnTo>
                <a:lnTo>
                  <a:pt x="59494" y="69029"/>
                </a:lnTo>
                <a:lnTo>
                  <a:pt x="59569" y="69203"/>
                </a:lnTo>
                <a:lnTo>
                  <a:pt x="59644" y="69377"/>
                </a:lnTo>
                <a:lnTo>
                  <a:pt x="68505" y="95465"/>
                </a:lnTo>
                <a:lnTo>
                  <a:pt x="68505" y="95465"/>
                </a:lnTo>
                <a:lnTo>
                  <a:pt x="68605" y="95789"/>
                </a:lnTo>
                <a:lnTo>
                  <a:pt x="68680" y="96087"/>
                </a:lnTo>
                <a:lnTo>
                  <a:pt x="68729" y="96386"/>
                </a:lnTo>
                <a:lnTo>
                  <a:pt x="68779" y="96710"/>
                </a:lnTo>
                <a:lnTo>
                  <a:pt x="68804" y="97008"/>
                </a:lnTo>
                <a:lnTo>
                  <a:pt x="68804" y="97307"/>
                </a:lnTo>
                <a:lnTo>
                  <a:pt x="68804" y="97606"/>
                </a:lnTo>
                <a:lnTo>
                  <a:pt x="68779" y="97905"/>
                </a:lnTo>
                <a:lnTo>
                  <a:pt x="68729" y="98203"/>
                </a:lnTo>
                <a:lnTo>
                  <a:pt x="68680" y="98502"/>
                </a:lnTo>
                <a:lnTo>
                  <a:pt x="68605" y="98776"/>
                </a:lnTo>
                <a:lnTo>
                  <a:pt x="68530" y="99074"/>
                </a:lnTo>
                <a:lnTo>
                  <a:pt x="68431" y="99348"/>
                </a:lnTo>
                <a:lnTo>
                  <a:pt x="68306" y="99622"/>
                </a:lnTo>
                <a:lnTo>
                  <a:pt x="68182" y="99871"/>
                </a:lnTo>
                <a:lnTo>
                  <a:pt x="68032" y="100145"/>
                </a:lnTo>
                <a:lnTo>
                  <a:pt x="67883" y="100394"/>
                </a:lnTo>
                <a:lnTo>
                  <a:pt x="67709" y="100643"/>
                </a:lnTo>
                <a:lnTo>
                  <a:pt x="67535" y="100867"/>
                </a:lnTo>
                <a:lnTo>
                  <a:pt x="67360" y="101091"/>
                </a:lnTo>
                <a:lnTo>
                  <a:pt x="67136" y="101315"/>
                </a:lnTo>
                <a:lnTo>
                  <a:pt x="66937" y="101514"/>
                </a:lnTo>
                <a:lnTo>
                  <a:pt x="66713" y="101713"/>
                </a:lnTo>
                <a:lnTo>
                  <a:pt x="66464" y="101887"/>
                </a:lnTo>
                <a:lnTo>
                  <a:pt x="66215" y="102062"/>
                </a:lnTo>
                <a:lnTo>
                  <a:pt x="65966" y="102211"/>
                </a:lnTo>
                <a:lnTo>
                  <a:pt x="65692" y="102360"/>
                </a:lnTo>
                <a:lnTo>
                  <a:pt x="65419" y="102485"/>
                </a:lnTo>
                <a:lnTo>
                  <a:pt x="65145" y="102609"/>
                </a:lnTo>
                <a:lnTo>
                  <a:pt x="64846" y="102709"/>
                </a:lnTo>
                <a:lnTo>
                  <a:pt x="64547" y="102808"/>
                </a:lnTo>
                <a:lnTo>
                  <a:pt x="64224" y="102858"/>
                </a:lnTo>
                <a:lnTo>
                  <a:pt x="64224" y="102858"/>
                </a:lnTo>
                <a:lnTo>
                  <a:pt x="63925" y="102933"/>
                </a:lnTo>
                <a:lnTo>
                  <a:pt x="63601" y="102958"/>
                </a:lnTo>
                <a:lnTo>
                  <a:pt x="63303" y="102983"/>
                </a:lnTo>
                <a:lnTo>
                  <a:pt x="62979" y="102983"/>
                </a:lnTo>
                <a:lnTo>
                  <a:pt x="62680" y="102958"/>
                </a:lnTo>
                <a:lnTo>
                  <a:pt x="62382" y="102933"/>
                </a:lnTo>
                <a:lnTo>
                  <a:pt x="62083" y="102883"/>
                </a:lnTo>
                <a:lnTo>
                  <a:pt x="61784" y="102808"/>
                </a:lnTo>
                <a:lnTo>
                  <a:pt x="61510" y="102734"/>
                </a:lnTo>
                <a:lnTo>
                  <a:pt x="61212" y="102659"/>
                </a:lnTo>
                <a:lnTo>
                  <a:pt x="60938" y="102535"/>
                </a:lnTo>
                <a:lnTo>
                  <a:pt x="60664" y="102410"/>
                </a:lnTo>
                <a:lnTo>
                  <a:pt x="60415" y="102286"/>
                </a:lnTo>
                <a:lnTo>
                  <a:pt x="60166" y="102136"/>
                </a:lnTo>
                <a:lnTo>
                  <a:pt x="59917" y="101987"/>
                </a:lnTo>
                <a:lnTo>
                  <a:pt x="59668" y="101813"/>
                </a:lnTo>
                <a:lnTo>
                  <a:pt x="59444" y="101614"/>
                </a:lnTo>
                <a:lnTo>
                  <a:pt x="59220" y="101414"/>
                </a:lnTo>
                <a:lnTo>
                  <a:pt x="59021" y="101215"/>
                </a:lnTo>
                <a:lnTo>
                  <a:pt x="58822" y="100991"/>
                </a:lnTo>
                <a:lnTo>
                  <a:pt x="58623" y="100767"/>
                </a:lnTo>
                <a:lnTo>
                  <a:pt x="58449" y="100518"/>
                </a:lnTo>
                <a:lnTo>
                  <a:pt x="58299" y="100269"/>
                </a:lnTo>
                <a:lnTo>
                  <a:pt x="58150" y="100020"/>
                </a:lnTo>
                <a:lnTo>
                  <a:pt x="58001" y="99747"/>
                </a:lnTo>
                <a:lnTo>
                  <a:pt x="57876" y="99473"/>
                </a:lnTo>
                <a:lnTo>
                  <a:pt x="57777" y="99199"/>
                </a:lnTo>
                <a:lnTo>
                  <a:pt x="57677" y="98900"/>
                </a:lnTo>
                <a:lnTo>
                  <a:pt x="57602" y="98602"/>
                </a:lnTo>
                <a:lnTo>
                  <a:pt x="57528" y="98303"/>
                </a:lnTo>
                <a:lnTo>
                  <a:pt x="57478" y="97979"/>
                </a:lnTo>
                <a:lnTo>
                  <a:pt x="57453" y="97680"/>
                </a:lnTo>
                <a:lnTo>
                  <a:pt x="57453" y="97680"/>
                </a:lnTo>
                <a:close/>
                <a:moveTo>
                  <a:pt x="73708" y="93324"/>
                </a:moveTo>
                <a:lnTo>
                  <a:pt x="61535" y="68605"/>
                </a:lnTo>
                <a:lnTo>
                  <a:pt x="61535" y="68605"/>
                </a:lnTo>
                <a:lnTo>
                  <a:pt x="61461" y="68431"/>
                </a:lnTo>
                <a:lnTo>
                  <a:pt x="61386" y="68257"/>
                </a:lnTo>
                <a:lnTo>
                  <a:pt x="61361" y="68083"/>
                </a:lnTo>
                <a:lnTo>
                  <a:pt x="61336" y="67883"/>
                </a:lnTo>
                <a:lnTo>
                  <a:pt x="61311" y="67709"/>
                </a:lnTo>
                <a:lnTo>
                  <a:pt x="61311" y="67535"/>
                </a:lnTo>
                <a:lnTo>
                  <a:pt x="61336" y="67336"/>
                </a:lnTo>
                <a:lnTo>
                  <a:pt x="61386" y="67162"/>
                </a:lnTo>
                <a:lnTo>
                  <a:pt x="61436" y="66987"/>
                </a:lnTo>
                <a:lnTo>
                  <a:pt x="61510" y="66838"/>
                </a:lnTo>
                <a:lnTo>
                  <a:pt x="61585" y="66664"/>
                </a:lnTo>
                <a:lnTo>
                  <a:pt x="61685" y="66514"/>
                </a:lnTo>
                <a:lnTo>
                  <a:pt x="61809" y="66365"/>
                </a:lnTo>
                <a:lnTo>
                  <a:pt x="61934" y="66241"/>
                </a:lnTo>
                <a:lnTo>
                  <a:pt x="62083" y="66116"/>
                </a:lnTo>
                <a:lnTo>
                  <a:pt x="62232" y="65992"/>
                </a:lnTo>
                <a:lnTo>
                  <a:pt x="62232" y="65992"/>
                </a:lnTo>
                <a:lnTo>
                  <a:pt x="62382" y="65892"/>
                </a:lnTo>
                <a:lnTo>
                  <a:pt x="62556" y="65817"/>
                </a:lnTo>
                <a:lnTo>
                  <a:pt x="62730" y="65743"/>
                </a:lnTo>
                <a:lnTo>
                  <a:pt x="62904" y="65693"/>
                </a:lnTo>
                <a:lnTo>
                  <a:pt x="63079" y="65668"/>
                </a:lnTo>
                <a:lnTo>
                  <a:pt x="63278" y="65643"/>
                </a:lnTo>
                <a:lnTo>
                  <a:pt x="63452" y="65643"/>
                </a:lnTo>
                <a:lnTo>
                  <a:pt x="63626" y="65668"/>
                </a:lnTo>
                <a:lnTo>
                  <a:pt x="63801" y="65693"/>
                </a:lnTo>
                <a:lnTo>
                  <a:pt x="63975" y="65743"/>
                </a:lnTo>
                <a:lnTo>
                  <a:pt x="64149" y="65817"/>
                </a:lnTo>
                <a:lnTo>
                  <a:pt x="64323" y="65892"/>
                </a:lnTo>
                <a:lnTo>
                  <a:pt x="64473" y="65967"/>
                </a:lnTo>
                <a:lnTo>
                  <a:pt x="64622" y="66091"/>
                </a:lnTo>
                <a:lnTo>
                  <a:pt x="64771" y="66216"/>
                </a:lnTo>
                <a:lnTo>
                  <a:pt x="64896" y="66340"/>
                </a:lnTo>
                <a:lnTo>
                  <a:pt x="83068" y="87051"/>
                </a:lnTo>
                <a:lnTo>
                  <a:pt x="83068" y="87051"/>
                </a:lnTo>
                <a:lnTo>
                  <a:pt x="83267" y="87300"/>
                </a:lnTo>
                <a:lnTo>
                  <a:pt x="83466" y="87549"/>
                </a:lnTo>
                <a:lnTo>
                  <a:pt x="83640" y="87823"/>
                </a:lnTo>
                <a:lnTo>
                  <a:pt x="83790" y="88097"/>
                </a:lnTo>
                <a:lnTo>
                  <a:pt x="83939" y="88370"/>
                </a:lnTo>
                <a:lnTo>
                  <a:pt x="84063" y="88644"/>
                </a:lnTo>
                <a:lnTo>
                  <a:pt x="84163" y="88918"/>
                </a:lnTo>
                <a:lnTo>
                  <a:pt x="84263" y="89192"/>
                </a:lnTo>
                <a:lnTo>
                  <a:pt x="84337" y="89491"/>
                </a:lnTo>
                <a:lnTo>
                  <a:pt x="84387" y="89789"/>
                </a:lnTo>
                <a:lnTo>
                  <a:pt x="84437" y="90088"/>
                </a:lnTo>
                <a:lnTo>
                  <a:pt x="84462" y="90362"/>
                </a:lnTo>
                <a:lnTo>
                  <a:pt x="84487" y="90661"/>
                </a:lnTo>
                <a:lnTo>
                  <a:pt x="84487" y="90959"/>
                </a:lnTo>
                <a:lnTo>
                  <a:pt x="84462" y="91258"/>
                </a:lnTo>
                <a:lnTo>
                  <a:pt x="84437" y="91557"/>
                </a:lnTo>
                <a:lnTo>
                  <a:pt x="84387" y="91831"/>
                </a:lnTo>
                <a:lnTo>
                  <a:pt x="84337" y="92129"/>
                </a:lnTo>
                <a:lnTo>
                  <a:pt x="84238" y="92403"/>
                </a:lnTo>
                <a:lnTo>
                  <a:pt x="84163" y="92702"/>
                </a:lnTo>
                <a:lnTo>
                  <a:pt x="84063" y="92976"/>
                </a:lnTo>
                <a:lnTo>
                  <a:pt x="83939" y="93250"/>
                </a:lnTo>
                <a:lnTo>
                  <a:pt x="83790" y="93498"/>
                </a:lnTo>
                <a:lnTo>
                  <a:pt x="83665" y="93772"/>
                </a:lnTo>
                <a:lnTo>
                  <a:pt x="83491" y="94021"/>
                </a:lnTo>
                <a:lnTo>
                  <a:pt x="83317" y="94270"/>
                </a:lnTo>
                <a:lnTo>
                  <a:pt x="83118" y="94494"/>
                </a:lnTo>
                <a:lnTo>
                  <a:pt x="82918" y="94718"/>
                </a:lnTo>
                <a:lnTo>
                  <a:pt x="82694" y="94942"/>
                </a:lnTo>
                <a:lnTo>
                  <a:pt x="82470" y="95141"/>
                </a:lnTo>
                <a:lnTo>
                  <a:pt x="82221" y="95341"/>
                </a:lnTo>
                <a:lnTo>
                  <a:pt x="81948" y="95515"/>
                </a:lnTo>
                <a:lnTo>
                  <a:pt x="81948" y="95515"/>
                </a:lnTo>
                <a:lnTo>
                  <a:pt x="81699" y="95689"/>
                </a:lnTo>
                <a:lnTo>
                  <a:pt x="81425" y="95838"/>
                </a:lnTo>
                <a:lnTo>
                  <a:pt x="81126" y="95988"/>
                </a:lnTo>
                <a:lnTo>
                  <a:pt x="80852" y="96112"/>
                </a:lnTo>
                <a:lnTo>
                  <a:pt x="80554" y="96212"/>
                </a:lnTo>
                <a:lnTo>
                  <a:pt x="80280" y="96286"/>
                </a:lnTo>
                <a:lnTo>
                  <a:pt x="79981" y="96361"/>
                </a:lnTo>
                <a:lnTo>
                  <a:pt x="79682" y="96411"/>
                </a:lnTo>
                <a:lnTo>
                  <a:pt x="79384" y="96461"/>
                </a:lnTo>
                <a:lnTo>
                  <a:pt x="79085" y="96486"/>
                </a:lnTo>
                <a:lnTo>
                  <a:pt x="78786" y="96486"/>
                </a:lnTo>
                <a:lnTo>
                  <a:pt x="78487" y="96486"/>
                </a:lnTo>
                <a:lnTo>
                  <a:pt x="78214" y="96461"/>
                </a:lnTo>
                <a:lnTo>
                  <a:pt x="77915" y="96411"/>
                </a:lnTo>
                <a:lnTo>
                  <a:pt x="77616" y="96361"/>
                </a:lnTo>
                <a:lnTo>
                  <a:pt x="77342" y="96286"/>
                </a:lnTo>
                <a:lnTo>
                  <a:pt x="77044" y="96212"/>
                </a:lnTo>
                <a:lnTo>
                  <a:pt x="76770" y="96112"/>
                </a:lnTo>
                <a:lnTo>
                  <a:pt x="76496" y="95988"/>
                </a:lnTo>
                <a:lnTo>
                  <a:pt x="76247" y="95863"/>
                </a:lnTo>
                <a:lnTo>
                  <a:pt x="75973" y="95739"/>
                </a:lnTo>
                <a:lnTo>
                  <a:pt x="75724" y="95565"/>
                </a:lnTo>
                <a:lnTo>
                  <a:pt x="75475" y="95415"/>
                </a:lnTo>
                <a:lnTo>
                  <a:pt x="75251" y="95216"/>
                </a:lnTo>
                <a:lnTo>
                  <a:pt x="75002" y="95042"/>
                </a:lnTo>
                <a:lnTo>
                  <a:pt x="74803" y="94818"/>
                </a:lnTo>
                <a:lnTo>
                  <a:pt x="74579" y="94594"/>
                </a:lnTo>
                <a:lnTo>
                  <a:pt x="74380" y="94370"/>
                </a:lnTo>
                <a:lnTo>
                  <a:pt x="74206" y="94121"/>
                </a:lnTo>
                <a:lnTo>
                  <a:pt x="74032" y="93872"/>
                </a:lnTo>
                <a:lnTo>
                  <a:pt x="73857" y="93598"/>
                </a:lnTo>
                <a:lnTo>
                  <a:pt x="73708" y="93324"/>
                </a:lnTo>
                <a:lnTo>
                  <a:pt x="73708" y="93324"/>
                </a:lnTo>
                <a:close/>
                <a:moveTo>
                  <a:pt x="87051" y="83068"/>
                </a:moveTo>
                <a:lnTo>
                  <a:pt x="66340" y="64896"/>
                </a:lnTo>
                <a:lnTo>
                  <a:pt x="66340" y="64896"/>
                </a:lnTo>
                <a:lnTo>
                  <a:pt x="66215" y="64772"/>
                </a:lnTo>
                <a:lnTo>
                  <a:pt x="66091" y="64622"/>
                </a:lnTo>
                <a:lnTo>
                  <a:pt x="65991" y="64473"/>
                </a:lnTo>
                <a:lnTo>
                  <a:pt x="65892" y="64324"/>
                </a:lnTo>
                <a:lnTo>
                  <a:pt x="65817" y="64149"/>
                </a:lnTo>
                <a:lnTo>
                  <a:pt x="65742" y="63975"/>
                </a:lnTo>
                <a:lnTo>
                  <a:pt x="65692" y="63801"/>
                </a:lnTo>
                <a:lnTo>
                  <a:pt x="65668" y="63627"/>
                </a:lnTo>
                <a:lnTo>
                  <a:pt x="65643" y="63452"/>
                </a:lnTo>
                <a:lnTo>
                  <a:pt x="65643" y="63278"/>
                </a:lnTo>
                <a:lnTo>
                  <a:pt x="65668" y="63079"/>
                </a:lnTo>
                <a:lnTo>
                  <a:pt x="65692" y="62905"/>
                </a:lnTo>
                <a:lnTo>
                  <a:pt x="65742" y="62731"/>
                </a:lnTo>
                <a:lnTo>
                  <a:pt x="65817" y="62556"/>
                </a:lnTo>
                <a:lnTo>
                  <a:pt x="65892" y="62382"/>
                </a:lnTo>
                <a:lnTo>
                  <a:pt x="65991" y="62233"/>
                </a:lnTo>
                <a:lnTo>
                  <a:pt x="65991" y="62233"/>
                </a:lnTo>
                <a:lnTo>
                  <a:pt x="66116" y="62083"/>
                </a:lnTo>
                <a:lnTo>
                  <a:pt x="66240" y="61934"/>
                </a:lnTo>
                <a:lnTo>
                  <a:pt x="66365" y="61810"/>
                </a:lnTo>
                <a:lnTo>
                  <a:pt x="66514" y="61685"/>
                </a:lnTo>
                <a:lnTo>
                  <a:pt x="66663" y="61585"/>
                </a:lnTo>
                <a:lnTo>
                  <a:pt x="66838" y="61511"/>
                </a:lnTo>
                <a:lnTo>
                  <a:pt x="66987" y="61436"/>
                </a:lnTo>
                <a:lnTo>
                  <a:pt x="67161" y="61386"/>
                </a:lnTo>
                <a:lnTo>
                  <a:pt x="67335" y="61337"/>
                </a:lnTo>
                <a:lnTo>
                  <a:pt x="67535" y="61312"/>
                </a:lnTo>
                <a:lnTo>
                  <a:pt x="67709" y="61312"/>
                </a:lnTo>
                <a:lnTo>
                  <a:pt x="67883" y="61312"/>
                </a:lnTo>
                <a:lnTo>
                  <a:pt x="68082" y="61337"/>
                </a:lnTo>
                <a:lnTo>
                  <a:pt x="68256" y="61386"/>
                </a:lnTo>
                <a:lnTo>
                  <a:pt x="68431" y="61461"/>
                </a:lnTo>
                <a:lnTo>
                  <a:pt x="68605" y="61536"/>
                </a:lnTo>
                <a:lnTo>
                  <a:pt x="93324" y="73708"/>
                </a:lnTo>
                <a:lnTo>
                  <a:pt x="93324" y="73708"/>
                </a:lnTo>
                <a:lnTo>
                  <a:pt x="93597" y="73858"/>
                </a:lnTo>
                <a:lnTo>
                  <a:pt x="93871" y="74032"/>
                </a:lnTo>
                <a:lnTo>
                  <a:pt x="94120" y="74206"/>
                </a:lnTo>
                <a:lnTo>
                  <a:pt x="94369" y="74381"/>
                </a:lnTo>
                <a:lnTo>
                  <a:pt x="94618" y="74580"/>
                </a:lnTo>
                <a:lnTo>
                  <a:pt x="94817" y="74804"/>
                </a:lnTo>
                <a:lnTo>
                  <a:pt x="95041" y="75003"/>
                </a:lnTo>
                <a:lnTo>
                  <a:pt x="95240" y="75227"/>
                </a:lnTo>
                <a:lnTo>
                  <a:pt x="95415" y="75476"/>
                </a:lnTo>
                <a:lnTo>
                  <a:pt x="95564" y="75725"/>
                </a:lnTo>
                <a:lnTo>
                  <a:pt x="95738" y="75974"/>
                </a:lnTo>
                <a:lnTo>
                  <a:pt x="95863" y="76248"/>
                </a:lnTo>
                <a:lnTo>
                  <a:pt x="95987" y="76496"/>
                </a:lnTo>
                <a:lnTo>
                  <a:pt x="96112" y="76770"/>
                </a:lnTo>
                <a:lnTo>
                  <a:pt x="96211" y="77044"/>
                </a:lnTo>
                <a:lnTo>
                  <a:pt x="96286" y="77343"/>
                </a:lnTo>
                <a:lnTo>
                  <a:pt x="96361" y="77617"/>
                </a:lnTo>
                <a:lnTo>
                  <a:pt x="96410" y="77915"/>
                </a:lnTo>
                <a:lnTo>
                  <a:pt x="96460" y="78214"/>
                </a:lnTo>
                <a:lnTo>
                  <a:pt x="96485" y="78488"/>
                </a:lnTo>
                <a:lnTo>
                  <a:pt x="96485" y="78787"/>
                </a:lnTo>
                <a:lnTo>
                  <a:pt x="96485" y="79085"/>
                </a:lnTo>
                <a:lnTo>
                  <a:pt x="96460" y="79384"/>
                </a:lnTo>
                <a:lnTo>
                  <a:pt x="96410" y="79683"/>
                </a:lnTo>
                <a:lnTo>
                  <a:pt x="96361" y="79981"/>
                </a:lnTo>
                <a:lnTo>
                  <a:pt x="96286" y="80280"/>
                </a:lnTo>
                <a:lnTo>
                  <a:pt x="96211" y="80554"/>
                </a:lnTo>
                <a:lnTo>
                  <a:pt x="96112" y="80853"/>
                </a:lnTo>
                <a:lnTo>
                  <a:pt x="95987" y="81127"/>
                </a:lnTo>
                <a:lnTo>
                  <a:pt x="95838" y="81400"/>
                </a:lnTo>
                <a:lnTo>
                  <a:pt x="95689" y="81699"/>
                </a:lnTo>
                <a:lnTo>
                  <a:pt x="95514" y="81948"/>
                </a:lnTo>
                <a:lnTo>
                  <a:pt x="95514" y="81948"/>
                </a:lnTo>
                <a:lnTo>
                  <a:pt x="95340" y="82222"/>
                </a:lnTo>
                <a:lnTo>
                  <a:pt x="95141" y="82471"/>
                </a:lnTo>
                <a:lnTo>
                  <a:pt x="94942" y="82695"/>
                </a:lnTo>
                <a:lnTo>
                  <a:pt x="94718" y="82919"/>
                </a:lnTo>
                <a:lnTo>
                  <a:pt x="94494" y="83118"/>
                </a:lnTo>
                <a:lnTo>
                  <a:pt x="94270" y="83317"/>
                </a:lnTo>
                <a:lnTo>
                  <a:pt x="94021" y="83491"/>
                </a:lnTo>
                <a:lnTo>
                  <a:pt x="93772" y="83641"/>
                </a:lnTo>
                <a:lnTo>
                  <a:pt x="93498" y="83790"/>
                </a:lnTo>
                <a:lnTo>
                  <a:pt x="93249" y="83939"/>
                </a:lnTo>
                <a:lnTo>
                  <a:pt x="92975" y="84064"/>
                </a:lnTo>
                <a:lnTo>
                  <a:pt x="92701" y="84164"/>
                </a:lnTo>
                <a:lnTo>
                  <a:pt x="92403" y="84238"/>
                </a:lnTo>
                <a:lnTo>
                  <a:pt x="92129" y="84313"/>
                </a:lnTo>
                <a:lnTo>
                  <a:pt x="91830" y="84388"/>
                </a:lnTo>
                <a:lnTo>
                  <a:pt x="91556" y="84437"/>
                </a:lnTo>
                <a:lnTo>
                  <a:pt x="91258" y="84462"/>
                </a:lnTo>
                <a:lnTo>
                  <a:pt x="90959" y="84487"/>
                </a:lnTo>
                <a:lnTo>
                  <a:pt x="90660" y="84487"/>
                </a:lnTo>
                <a:lnTo>
                  <a:pt x="90361" y="84462"/>
                </a:lnTo>
                <a:lnTo>
                  <a:pt x="90088" y="84437"/>
                </a:lnTo>
                <a:lnTo>
                  <a:pt x="89789" y="84388"/>
                </a:lnTo>
                <a:lnTo>
                  <a:pt x="89490" y="84338"/>
                </a:lnTo>
                <a:lnTo>
                  <a:pt x="89216" y="84263"/>
                </a:lnTo>
                <a:lnTo>
                  <a:pt x="88918" y="84164"/>
                </a:lnTo>
                <a:lnTo>
                  <a:pt x="88644" y="84064"/>
                </a:lnTo>
                <a:lnTo>
                  <a:pt x="88370" y="83939"/>
                </a:lnTo>
                <a:lnTo>
                  <a:pt x="88096" y="83790"/>
                </a:lnTo>
                <a:lnTo>
                  <a:pt x="87822" y="83641"/>
                </a:lnTo>
                <a:lnTo>
                  <a:pt x="87573" y="83467"/>
                </a:lnTo>
                <a:lnTo>
                  <a:pt x="87300" y="83267"/>
                </a:lnTo>
                <a:lnTo>
                  <a:pt x="87051" y="83068"/>
                </a:lnTo>
                <a:lnTo>
                  <a:pt x="87051" y="83068"/>
                </a:lnTo>
                <a:close/>
                <a:moveTo>
                  <a:pt x="95464" y="68506"/>
                </a:moveTo>
                <a:lnTo>
                  <a:pt x="69377" y="59644"/>
                </a:lnTo>
                <a:lnTo>
                  <a:pt x="69377" y="59644"/>
                </a:lnTo>
                <a:lnTo>
                  <a:pt x="69202" y="59569"/>
                </a:lnTo>
                <a:lnTo>
                  <a:pt x="69053" y="59494"/>
                </a:lnTo>
                <a:lnTo>
                  <a:pt x="68879" y="59395"/>
                </a:lnTo>
                <a:lnTo>
                  <a:pt x="68729" y="59270"/>
                </a:lnTo>
                <a:lnTo>
                  <a:pt x="68605" y="59146"/>
                </a:lnTo>
                <a:lnTo>
                  <a:pt x="68481" y="59022"/>
                </a:lnTo>
                <a:lnTo>
                  <a:pt x="68356" y="58872"/>
                </a:lnTo>
                <a:lnTo>
                  <a:pt x="68281" y="58723"/>
                </a:lnTo>
                <a:lnTo>
                  <a:pt x="68182" y="58573"/>
                </a:lnTo>
                <a:lnTo>
                  <a:pt x="68107" y="58399"/>
                </a:lnTo>
                <a:lnTo>
                  <a:pt x="68057" y="58225"/>
                </a:lnTo>
                <a:lnTo>
                  <a:pt x="68032" y="58051"/>
                </a:lnTo>
                <a:lnTo>
                  <a:pt x="68008" y="57876"/>
                </a:lnTo>
                <a:lnTo>
                  <a:pt x="68008" y="57677"/>
                </a:lnTo>
                <a:lnTo>
                  <a:pt x="68008" y="57503"/>
                </a:lnTo>
                <a:lnTo>
                  <a:pt x="68032" y="57304"/>
                </a:lnTo>
                <a:lnTo>
                  <a:pt x="68032" y="57304"/>
                </a:lnTo>
                <a:lnTo>
                  <a:pt x="68082" y="57105"/>
                </a:lnTo>
                <a:lnTo>
                  <a:pt x="68132" y="56930"/>
                </a:lnTo>
                <a:lnTo>
                  <a:pt x="68232" y="56781"/>
                </a:lnTo>
                <a:lnTo>
                  <a:pt x="68306" y="56607"/>
                </a:lnTo>
                <a:lnTo>
                  <a:pt x="68406" y="56458"/>
                </a:lnTo>
                <a:lnTo>
                  <a:pt x="68530" y="56308"/>
                </a:lnTo>
                <a:lnTo>
                  <a:pt x="68655" y="56184"/>
                </a:lnTo>
                <a:lnTo>
                  <a:pt x="68804" y="56084"/>
                </a:lnTo>
                <a:lnTo>
                  <a:pt x="68953" y="55960"/>
                </a:lnTo>
                <a:lnTo>
                  <a:pt x="69103" y="55885"/>
                </a:lnTo>
                <a:lnTo>
                  <a:pt x="69277" y="55810"/>
                </a:lnTo>
                <a:lnTo>
                  <a:pt x="69451" y="55736"/>
                </a:lnTo>
                <a:lnTo>
                  <a:pt x="69626" y="55686"/>
                </a:lnTo>
                <a:lnTo>
                  <a:pt x="69800" y="55661"/>
                </a:lnTo>
                <a:lnTo>
                  <a:pt x="69999" y="55661"/>
                </a:lnTo>
                <a:lnTo>
                  <a:pt x="70173" y="55661"/>
                </a:lnTo>
                <a:lnTo>
                  <a:pt x="97680" y="57453"/>
                </a:lnTo>
                <a:lnTo>
                  <a:pt x="97680" y="57453"/>
                </a:lnTo>
                <a:lnTo>
                  <a:pt x="97979" y="57478"/>
                </a:lnTo>
                <a:lnTo>
                  <a:pt x="98302" y="57528"/>
                </a:lnTo>
                <a:lnTo>
                  <a:pt x="98601" y="57603"/>
                </a:lnTo>
                <a:lnTo>
                  <a:pt x="98900" y="57677"/>
                </a:lnTo>
                <a:lnTo>
                  <a:pt x="99198" y="57777"/>
                </a:lnTo>
                <a:lnTo>
                  <a:pt x="99472" y="57876"/>
                </a:lnTo>
                <a:lnTo>
                  <a:pt x="99746" y="58001"/>
                </a:lnTo>
                <a:lnTo>
                  <a:pt x="100020" y="58125"/>
                </a:lnTo>
                <a:lnTo>
                  <a:pt x="100269" y="58300"/>
                </a:lnTo>
                <a:lnTo>
                  <a:pt x="100518" y="58449"/>
                </a:lnTo>
                <a:lnTo>
                  <a:pt x="100767" y="58623"/>
                </a:lnTo>
                <a:lnTo>
                  <a:pt x="100991" y="58822"/>
                </a:lnTo>
                <a:lnTo>
                  <a:pt x="101215" y="59022"/>
                </a:lnTo>
                <a:lnTo>
                  <a:pt x="101414" y="59221"/>
                </a:lnTo>
                <a:lnTo>
                  <a:pt x="101613" y="59445"/>
                </a:lnTo>
                <a:lnTo>
                  <a:pt x="101812" y="59669"/>
                </a:lnTo>
                <a:lnTo>
                  <a:pt x="101986" y="59918"/>
                </a:lnTo>
                <a:lnTo>
                  <a:pt x="102136" y="60142"/>
                </a:lnTo>
                <a:lnTo>
                  <a:pt x="102285" y="60416"/>
                </a:lnTo>
                <a:lnTo>
                  <a:pt x="102410" y="60664"/>
                </a:lnTo>
                <a:lnTo>
                  <a:pt x="102534" y="60938"/>
                </a:lnTo>
                <a:lnTo>
                  <a:pt x="102659" y="61212"/>
                </a:lnTo>
                <a:lnTo>
                  <a:pt x="102733" y="61486"/>
                </a:lnTo>
                <a:lnTo>
                  <a:pt x="102808" y="61785"/>
                </a:lnTo>
                <a:lnTo>
                  <a:pt x="102883" y="62083"/>
                </a:lnTo>
                <a:lnTo>
                  <a:pt x="102932" y="62382"/>
                </a:lnTo>
                <a:lnTo>
                  <a:pt x="102957" y="62681"/>
                </a:lnTo>
                <a:lnTo>
                  <a:pt x="102982" y="62980"/>
                </a:lnTo>
                <a:lnTo>
                  <a:pt x="102982" y="63303"/>
                </a:lnTo>
                <a:lnTo>
                  <a:pt x="102957" y="63602"/>
                </a:lnTo>
                <a:lnTo>
                  <a:pt x="102932" y="63925"/>
                </a:lnTo>
                <a:lnTo>
                  <a:pt x="102858" y="64224"/>
                </a:lnTo>
                <a:lnTo>
                  <a:pt x="102858" y="64224"/>
                </a:lnTo>
                <a:lnTo>
                  <a:pt x="102808" y="64548"/>
                </a:lnTo>
                <a:lnTo>
                  <a:pt x="102708" y="64846"/>
                </a:lnTo>
                <a:lnTo>
                  <a:pt x="102609" y="65145"/>
                </a:lnTo>
                <a:lnTo>
                  <a:pt x="102484" y="65419"/>
                </a:lnTo>
                <a:lnTo>
                  <a:pt x="102360" y="65693"/>
                </a:lnTo>
                <a:lnTo>
                  <a:pt x="102210" y="65967"/>
                </a:lnTo>
                <a:lnTo>
                  <a:pt x="102061" y="66216"/>
                </a:lnTo>
                <a:lnTo>
                  <a:pt x="101887" y="66465"/>
                </a:lnTo>
                <a:lnTo>
                  <a:pt x="101713" y="66713"/>
                </a:lnTo>
                <a:lnTo>
                  <a:pt x="101513" y="66938"/>
                </a:lnTo>
                <a:lnTo>
                  <a:pt x="101314" y="67137"/>
                </a:lnTo>
                <a:lnTo>
                  <a:pt x="101090" y="67361"/>
                </a:lnTo>
                <a:lnTo>
                  <a:pt x="100866" y="67535"/>
                </a:lnTo>
                <a:lnTo>
                  <a:pt x="100642" y="67709"/>
                </a:lnTo>
                <a:lnTo>
                  <a:pt x="100393" y="67883"/>
                </a:lnTo>
                <a:lnTo>
                  <a:pt x="100144" y="68033"/>
                </a:lnTo>
                <a:lnTo>
                  <a:pt x="99871" y="68182"/>
                </a:lnTo>
                <a:lnTo>
                  <a:pt x="99622" y="68307"/>
                </a:lnTo>
                <a:lnTo>
                  <a:pt x="99348" y="68431"/>
                </a:lnTo>
                <a:lnTo>
                  <a:pt x="99074" y="68531"/>
                </a:lnTo>
                <a:lnTo>
                  <a:pt x="98775" y="68605"/>
                </a:lnTo>
                <a:lnTo>
                  <a:pt x="98501" y="68680"/>
                </a:lnTo>
                <a:lnTo>
                  <a:pt x="98203" y="68730"/>
                </a:lnTo>
                <a:lnTo>
                  <a:pt x="97904" y="68780"/>
                </a:lnTo>
                <a:lnTo>
                  <a:pt x="97605" y="68804"/>
                </a:lnTo>
                <a:lnTo>
                  <a:pt x="97307" y="68804"/>
                </a:lnTo>
                <a:lnTo>
                  <a:pt x="97008" y="68804"/>
                </a:lnTo>
                <a:lnTo>
                  <a:pt x="96709" y="68780"/>
                </a:lnTo>
                <a:lnTo>
                  <a:pt x="96386" y="68730"/>
                </a:lnTo>
                <a:lnTo>
                  <a:pt x="96087" y="68680"/>
                </a:lnTo>
                <a:lnTo>
                  <a:pt x="95788" y="68605"/>
                </a:lnTo>
                <a:lnTo>
                  <a:pt x="95464" y="68506"/>
                </a:lnTo>
                <a:lnTo>
                  <a:pt x="95464" y="685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
          <p:cNvSpPr txBox="1"/>
          <p:nvPr/>
        </p:nvSpPr>
        <p:spPr>
          <a:xfrm>
            <a:off x="2097104" y="3675125"/>
            <a:ext cx="49497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Albert Sans"/>
                <a:ea typeface="Albert Sans"/>
                <a:cs typeface="Albert Sans"/>
                <a:sym typeface="Albert Sans"/>
              </a:rPr>
              <a:t>CREDITS: This presentation template was created by </a:t>
            </a:r>
            <a:r>
              <a:rPr b="1" lang="en" sz="1200">
                <a:solidFill>
                  <a:schemeClr val="dk2"/>
                </a:solidFill>
                <a:uFill>
                  <a:noFill/>
                </a:uFill>
                <a:latin typeface="Albert Sans"/>
                <a:ea typeface="Albert Sans"/>
                <a:cs typeface="Albert Sans"/>
                <a:sym typeface="Albert Sans"/>
                <a:hlinkClick r:id="rId7">
                  <a:extLst>
                    <a:ext uri="{A12FA001-AC4F-418D-AE19-62706E023703}">
                      <ahyp:hlinkClr val="tx"/>
                    </a:ext>
                  </a:extLst>
                </a:hlinkClick>
              </a:rPr>
              <a:t>Slidesgo</a:t>
            </a:r>
            <a:r>
              <a:rPr lang="en" sz="1200">
                <a:solidFill>
                  <a:schemeClr val="dk2"/>
                </a:solidFill>
                <a:latin typeface="Albert Sans"/>
                <a:ea typeface="Albert Sans"/>
                <a:cs typeface="Albert Sans"/>
                <a:sym typeface="Albert Sans"/>
              </a:rPr>
              <a:t>, including icons by </a:t>
            </a:r>
            <a:r>
              <a:rPr b="1" lang="en" sz="1200">
                <a:solidFill>
                  <a:schemeClr val="dk2"/>
                </a:solidFill>
                <a:uFill>
                  <a:noFill/>
                </a:uFill>
                <a:latin typeface="Albert Sans"/>
                <a:ea typeface="Albert Sans"/>
                <a:cs typeface="Albert Sans"/>
                <a:sym typeface="Albert Sans"/>
                <a:hlinkClick r:id="rId8">
                  <a:extLst>
                    <a:ext uri="{A12FA001-AC4F-418D-AE19-62706E023703}">
                      <ahyp:hlinkClr val="tx"/>
                    </a:ext>
                  </a:extLst>
                </a:hlinkClick>
              </a:rPr>
              <a:t>Flaticon</a:t>
            </a:r>
            <a:r>
              <a:rPr lang="en" sz="1200">
                <a:solidFill>
                  <a:schemeClr val="dk2"/>
                </a:solidFill>
                <a:latin typeface="Albert Sans"/>
                <a:ea typeface="Albert Sans"/>
                <a:cs typeface="Albert Sans"/>
                <a:sym typeface="Albert Sans"/>
              </a:rPr>
              <a:t>, infographics &amp; images by </a:t>
            </a:r>
            <a:r>
              <a:rPr b="1" lang="en" sz="1200">
                <a:solidFill>
                  <a:schemeClr val="dk2"/>
                </a:solidFill>
                <a:uFill>
                  <a:noFill/>
                </a:uFill>
                <a:latin typeface="Albert Sans"/>
                <a:ea typeface="Albert Sans"/>
                <a:cs typeface="Albert Sans"/>
                <a:sym typeface="Albert Sans"/>
                <a:hlinkClick r:id="rId9">
                  <a:extLst>
                    <a:ext uri="{A12FA001-AC4F-418D-AE19-62706E023703}">
                      <ahyp:hlinkClr val="tx"/>
                    </a:ext>
                  </a:extLst>
                </a:hlinkClick>
              </a:rPr>
              <a:t>Freepik</a:t>
            </a:r>
            <a:endParaRPr b="1" sz="1200">
              <a:solidFill>
                <a:schemeClr val="dk2"/>
              </a:solidFill>
              <a:latin typeface="Albert Sans"/>
              <a:ea typeface="Albert Sans"/>
              <a:cs typeface="Albert Sans"/>
              <a:sym typeface="Albert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92" name="Shape 292"/>
        <p:cNvGrpSpPr/>
        <p:nvPr/>
      </p:nvGrpSpPr>
      <p:grpSpPr>
        <a:xfrm>
          <a:off x="0" y="0"/>
          <a:ext cx="0" cy="0"/>
          <a:chOff x="0" y="0"/>
          <a:chExt cx="0" cy="0"/>
        </a:xfrm>
      </p:grpSpPr>
      <p:pic>
        <p:nvPicPr>
          <p:cNvPr id="293" name="Google Shape;293;p32"/>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pic>
        <p:nvPicPr>
          <p:cNvPr id="294" name="Google Shape;294;p32"/>
          <p:cNvPicPr preferRelativeResize="0"/>
          <p:nvPr/>
        </p:nvPicPr>
        <p:blipFill>
          <a:blip r:embed="rId3">
            <a:alphaModFix amt="70000"/>
          </a:blip>
          <a:stretch>
            <a:fillRect/>
          </a:stretch>
        </p:blipFill>
        <p:spPr>
          <a:xfrm rot="-5400000">
            <a:off x="-1358925" y="1813896"/>
            <a:ext cx="2328089" cy="2328089"/>
          </a:xfrm>
          <a:prstGeom prst="rect">
            <a:avLst/>
          </a:prstGeom>
          <a:noFill/>
          <a:ln>
            <a:noFill/>
          </a:ln>
        </p:spPr>
      </p:pic>
      <p:pic>
        <p:nvPicPr>
          <p:cNvPr id="295" name="Google Shape;295;p32"/>
          <p:cNvPicPr preferRelativeResize="0"/>
          <p:nvPr/>
        </p:nvPicPr>
        <p:blipFill>
          <a:blip r:embed="rId4">
            <a:alphaModFix amt="70000"/>
          </a:blip>
          <a:stretch>
            <a:fillRect/>
          </a:stretch>
        </p:blipFill>
        <p:spPr>
          <a:xfrm flipH="1" rot="-2960410">
            <a:off x="7992451" y="-475488"/>
            <a:ext cx="2527099" cy="252709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96" name="Shape 296"/>
        <p:cNvGrpSpPr/>
        <p:nvPr/>
      </p:nvGrpSpPr>
      <p:grpSpPr>
        <a:xfrm>
          <a:off x="0" y="0"/>
          <a:ext cx="0" cy="0"/>
          <a:chOff x="0" y="0"/>
          <a:chExt cx="0" cy="0"/>
        </a:xfrm>
      </p:grpSpPr>
      <p:pic>
        <p:nvPicPr>
          <p:cNvPr id="297" name="Google Shape;297;p33"/>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pic>
        <p:nvPicPr>
          <p:cNvPr id="298" name="Google Shape;298;p33"/>
          <p:cNvPicPr preferRelativeResize="0"/>
          <p:nvPr/>
        </p:nvPicPr>
        <p:blipFill>
          <a:blip r:embed="rId3">
            <a:alphaModFix amt="70000"/>
          </a:blip>
          <a:stretch>
            <a:fillRect/>
          </a:stretch>
        </p:blipFill>
        <p:spPr>
          <a:xfrm>
            <a:off x="-1600000" y="1044572"/>
            <a:ext cx="2429249" cy="2429249"/>
          </a:xfrm>
          <a:prstGeom prst="rect">
            <a:avLst/>
          </a:prstGeom>
          <a:noFill/>
          <a:ln>
            <a:noFill/>
          </a:ln>
        </p:spPr>
      </p:pic>
      <p:pic>
        <p:nvPicPr>
          <p:cNvPr id="299" name="Google Shape;299;p33"/>
          <p:cNvPicPr preferRelativeResize="0"/>
          <p:nvPr/>
        </p:nvPicPr>
        <p:blipFill>
          <a:blip r:embed="rId3">
            <a:alphaModFix amt="70000"/>
          </a:blip>
          <a:stretch>
            <a:fillRect/>
          </a:stretch>
        </p:blipFill>
        <p:spPr>
          <a:xfrm>
            <a:off x="-236700" y="3484812"/>
            <a:ext cx="669125" cy="669125"/>
          </a:xfrm>
          <a:prstGeom prst="rect">
            <a:avLst/>
          </a:prstGeom>
          <a:noFill/>
          <a:ln>
            <a:noFill/>
          </a:ln>
        </p:spPr>
      </p:pic>
      <p:pic>
        <p:nvPicPr>
          <p:cNvPr id="300" name="Google Shape;300;p33"/>
          <p:cNvPicPr preferRelativeResize="0"/>
          <p:nvPr/>
        </p:nvPicPr>
        <p:blipFill>
          <a:blip r:embed="rId4">
            <a:alphaModFix amt="70000"/>
          </a:blip>
          <a:stretch>
            <a:fillRect/>
          </a:stretch>
        </p:blipFill>
        <p:spPr>
          <a:xfrm>
            <a:off x="-1712749" y="4180900"/>
            <a:ext cx="2767095" cy="3010300"/>
          </a:xfrm>
          <a:prstGeom prst="rect">
            <a:avLst/>
          </a:prstGeom>
          <a:noFill/>
          <a:ln>
            <a:noFill/>
          </a:ln>
        </p:spPr>
      </p:pic>
      <p:pic>
        <p:nvPicPr>
          <p:cNvPr id="301" name="Google Shape;301;p33"/>
          <p:cNvPicPr preferRelativeResize="0"/>
          <p:nvPr/>
        </p:nvPicPr>
        <p:blipFill rotWithShape="1">
          <a:blip r:embed="rId5">
            <a:alphaModFix amt="70000"/>
          </a:blip>
          <a:srcRect b="1970" l="0" r="0" t="-1970"/>
          <a:stretch/>
        </p:blipFill>
        <p:spPr>
          <a:xfrm>
            <a:off x="8483100" y="144751"/>
            <a:ext cx="2858725" cy="2858725"/>
          </a:xfrm>
          <a:prstGeom prst="rect">
            <a:avLst/>
          </a:prstGeom>
          <a:noFill/>
          <a:ln>
            <a:noFill/>
          </a:ln>
        </p:spPr>
      </p:pic>
      <p:pic>
        <p:nvPicPr>
          <p:cNvPr id="302" name="Google Shape;302;p33"/>
          <p:cNvPicPr preferRelativeResize="0"/>
          <p:nvPr/>
        </p:nvPicPr>
        <p:blipFill>
          <a:blip r:embed="rId6">
            <a:alphaModFix amt="70000"/>
          </a:blip>
          <a:stretch>
            <a:fillRect/>
          </a:stretch>
        </p:blipFill>
        <p:spPr>
          <a:xfrm rot="4907226">
            <a:off x="7380520" y="2755821"/>
            <a:ext cx="3429158" cy="342915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pic>
        <p:nvPicPr>
          <p:cNvPr id="35" name="Google Shape;35;p5"/>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sp>
        <p:nvSpPr>
          <p:cNvPr id="36" name="Google Shape;36;p5"/>
          <p:cNvSpPr txBox="1"/>
          <p:nvPr>
            <p:ph type="title"/>
          </p:nvPr>
        </p:nvSpPr>
        <p:spPr>
          <a:xfrm>
            <a:off x="1608555" y="2696150"/>
            <a:ext cx="28125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 name="Google Shape;37;p5"/>
          <p:cNvSpPr txBox="1"/>
          <p:nvPr>
            <p:ph idx="2" type="title"/>
          </p:nvPr>
        </p:nvSpPr>
        <p:spPr>
          <a:xfrm>
            <a:off x="4723245" y="2696150"/>
            <a:ext cx="28125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 name="Google Shape;38;p5"/>
          <p:cNvSpPr txBox="1"/>
          <p:nvPr>
            <p:ph idx="1" type="subTitle"/>
          </p:nvPr>
        </p:nvSpPr>
        <p:spPr>
          <a:xfrm>
            <a:off x="4723245" y="2912775"/>
            <a:ext cx="28125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9" name="Google Shape;39;p5"/>
          <p:cNvSpPr txBox="1"/>
          <p:nvPr>
            <p:ph idx="3" type="subTitle"/>
          </p:nvPr>
        </p:nvSpPr>
        <p:spPr>
          <a:xfrm>
            <a:off x="1608255" y="2912775"/>
            <a:ext cx="28131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0" name="Google Shape;40;p5"/>
          <p:cNvSpPr txBox="1"/>
          <p:nvPr>
            <p:ph idx="4" type="title"/>
          </p:nvPr>
        </p:nvSpPr>
        <p:spPr>
          <a:xfrm>
            <a:off x="720000" y="365760"/>
            <a:ext cx="7704000" cy="548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Clr>
                <a:schemeClr val="lt1"/>
              </a:buClr>
              <a:buSzPts val="3500"/>
              <a:buNone/>
              <a:defRPr>
                <a:solidFill>
                  <a:schemeClr val="lt1"/>
                </a:solidFill>
              </a:defRPr>
            </a:lvl2pPr>
            <a:lvl3pPr lvl="2" rtl="0" algn="ctr">
              <a:spcBef>
                <a:spcPts val="0"/>
              </a:spcBef>
              <a:spcAft>
                <a:spcPts val="0"/>
              </a:spcAft>
              <a:buClr>
                <a:schemeClr val="lt1"/>
              </a:buClr>
              <a:buSzPts val="3500"/>
              <a:buNone/>
              <a:defRPr>
                <a:solidFill>
                  <a:schemeClr val="lt1"/>
                </a:solidFill>
              </a:defRPr>
            </a:lvl3pPr>
            <a:lvl4pPr lvl="3" rtl="0" algn="ctr">
              <a:spcBef>
                <a:spcPts val="0"/>
              </a:spcBef>
              <a:spcAft>
                <a:spcPts val="0"/>
              </a:spcAft>
              <a:buClr>
                <a:schemeClr val="lt1"/>
              </a:buClr>
              <a:buSzPts val="3500"/>
              <a:buNone/>
              <a:defRPr>
                <a:solidFill>
                  <a:schemeClr val="lt1"/>
                </a:solidFill>
              </a:defRPr>
            </a:lvl4pPr>
            <a:lvl5pPr lvl="4" rtl="0" algn="ctr">
              <a:spcBef>
                <a:spcPts val="0"/>
              </a:spcBef>
              <a:spcAft>
                <a:spcPts val="0"/>
              </a:spcAft>
              <a:buClr>
                <a:schemeClr val="lt1"/>
              </a:buClr>
              <a:buSzPts val="3500"/>
              <a:buNone/>
              <a:defRPr>
                <a:solidFill>
                  <a:schemeClr val="lt1"/>
                </a:solidFill>
              </a:defRPr>
            </a:lvl5pPr>
            <a:lvl6pPr lvl="5" rtl="0" algn="ctr">
              <a:spcBef>
                <a:spcPts val="0"/>
              </a:spcBef>
              <a:spcAft>
                <a:spcPts val="0"/>
              </a:spcAft>
              <a:buClr>
                <a:schemeClr val="lt1"/>
              </a:buClr>
              <a:buSzPts val="3500"/>
              <a:buNone/>
              <a:defRPr>
                <a:solidFill>
                  <a:schemeClr val="lt1"/>
                </a:solidFill>
              </a:defRPr>
            </a:lvl6pPr>
            <a:lvl7pPr lvl="6" rtl="0" algn="ctr">
              <a:spcBef>
                <a:spcPts val="0"/>
              </a:spcBef>
              <a:spcAft>
                <a:spcPts val="0"/>
              </a:spcAft>
              <a:buClr>
                <a:schemeClr val="lt1"/>
              </a:buClr>
              <a:buSzPts val="3500"/>
              <a:buNone/>
              <a:defRPr>
                <a:solidFill>
                  <a:schemeClr val="lt1"/>
                </a:solidFill>
              </a:defRPr>
            </a:lvl7pPr>
            <a:lvl8pPr lvl="7" rtl="0" algn="ctr">
              <a:spcBef>
                <a:spcPts val="0"/>
              </a:spcBef>
              <a:spcAft>
                <a:spcPts val="0"/>
              </a:spcAft>
              <a:buClr>
                <a:schemeClr val="lt1"/>
              </a:buClr>
              <a:buSzPts val="3500"/>
              <a:buNone/>
              <a:defRPr>
                <a:solidFill>
                  <a:schemeClr val="lt1"/>
                </a:solidFill>
              </a:defRPr>
            </a:lvl8pPr>
            <a:lvl9pPr lvl="8" rtl="0" algn="ctr">
              <a:spcBef>
                <a:spcPts val="0"/>
              </a:spcBef>
              <a:spcAft>
                <a:spcPts val="0"/>
              </a:spcAft>
              <a:buClr>
                <a:schemeClr val="lt1"/>
              </a:buClr>
              <a:buSzPts val="3500"/>
              <a:buNone/>
              <a:defRPr>
                <a:solidFill>
                  <a:schemeClr val="lt1"/>
                </a:solidFill>
              </a:defRPr>
            </a:lvl9pPr>
          </a:lstStyle>
          <a:p/>
        </p:txBody>
      </p:sp>
      <p:pic>
        <p:nvPicPr>
          <p:cNvPr id="41" name="Google Shape;41;p5"/>
          <p:cNvPicPr preferRelativeResize="0"/>
          <p:nvPr/>
        </p:nvPicPr>
        <p:blipFill>
          <a:blip r:embed="rId3">
            <a:alphaModFix amt="70000"/>
          </a:blip>
          <a:stretch>
            <a:fillRect/>
          </a:stretch>
        </p:blipFill>
        <p:spPr>
          <a:xfrm>
            <a:off x="7837650" y="3827184"/>
            <a:ext cx="2328088" cy="2328089"/>
          </a:xfrm>
          <a:prstGeom prst="rect">
            <a:avLst/>
          </a:prstGeom>
          <a:noFill/>
          <a:ln>
            <a:noFill/>
          </a:ln>
        </p:spPr>
      </p:pic>
      <p:pic>
        <p:nvPicPr>
          <p:cNvPr id="42" name="Google Shape;42;p5"/>
          <p:cNvPicPr preferRelativeResize="0"/>
          <p:nvPr/>
        </p:nvPicPr>
        <p:blipFill>
          <a:blip r:embed="rId4">
            <a:alphaModFix amt="70000"/>
          </a:blip>
          <a:stretch>
            <a:fillRect/>
          </a:stretch>
        </p:blipFill>
        <p:spPr>
          <a:xfrm rot="2423347">
            <a:off x="-1276125" y="1066850"/>
            <a:ext cx="2527101" cy="2527101"/>
          </a:xfrm>
          <a:prstGeom prst="rect">
            <a:avLst/>
          </a:prstGeom>
          <a:noFill/>
          <a:ln>
            <a:noFill/>
          </a:ln>
        </p:spPr>
      </p:pic>
      <p:sp>
        <p:nvSpPr>
          <p:cNvPr id="43" name="Google Shape;43;p5"/>
          <p:cNvSpPr/>
          <p:nvPr/>
        </p:nvSpPr>
        <p:spPr>
          <a:xfrm>
            <a:off x="-738362" y="4354249"/>
            <a:ext cx="1531573" cy="1531573"/>
          </a:xfrm>
          <a:custGeom>
            <a:rect b="b" l="l" r="r" t="t"/>
            <a:pathLst>
              <a:path extrusionOk="0" h="109281" w="109281">
                <a:moveTo>
                  <a:pt x="54640" y="109281"/>
                </a:moveTo>
                <a:lnTo>
                  <a:pt x="54640" y="109281"/>
                </a:lnTo>
                <a:lnTo>
                  <a:pt x="56059" y="109256"/>
                </a:lnTo>
                <a:lnTo>
                  <a:pt x="57453" y="109206"/>
                </a:lnTo>
                <a:lnTo>
                  <a:pt x="58847" y="109106"/>
                </a:lnTo>
                <a:lnTo>
                  <a:pt x="60216" y="109007"/>
                </a:lnTo>
                <a:lnTo>
                  <a:pt x="61585" y="108833"/>
                </a:lnTo>
                <a:lnTo>
                  <a:pt x="62954" y="108658"/>
                </a:lnTo>
                <a:lnTo>
                  <a:pt x="64298" y="108434"/>
                </a:lnTo>
                <a:lnTo>
                  <a:pt x="65643" y="108160"/>
                </a:lnTo>
                <a:lnTo>
                  <a:pt x="66987" y="107887"/>
                </a:lnTo>
                <a:lnTo>
                  <a:pt x="68281" y="107563"/>
                </a:lnTo>
                <a:lnTo>
                  <a:pt x="69601" y="107215"/>
                </a:lnTo>
                <a:lnTo>
                  <a:pt x="70895" y="106816"/>
                </a:lnTo>
                <a:lnTo>
                  <a:pt x="72165" y="106418"/>
                </a:lnTo>
                <a:lnTo>
                  <a:pt x="73434" y="105970"/>
                </a:lnTo>
                <a:lnTo>
                  <a:pt x="74679" y="105497"/>
                </a:lnTo>
                <a:lnTo>
                  <a:pt x="75899" y="104974"/>
                </a:lnTo>
                <a:lnTo>
                  <a:pt x="77118" y="104451"/>
                </a:lnTo>
                <a:lnTo>
                  <a:pt x="78313" y="103879"/>
                </a:lnTo>
                <a:lnTo>
                  <a:pt x="79508" y="103306"/>
                </a:lnTo>
                <a:lnTo>
                  <a:pt x="80678" y="102684"/>
                </a:lnTo>
                <a:lnTo>
                  <a:pt x="81823" y="102037"/>
                </a:lnTo>
                <a:lnTo>
                  <a:pt x="82968" y="101365"/>
                </a:lnTo>
                <a:lnTo>
                  <a:pt x="84088" y="100668"/>
                </a:lnTo>
                <a:lnTo>
                  <a:pt x="85184" y="99946"/>
                </a:lnTo>
                <a:lnTo>
                  <a:pt x="86254" y="99199"/>
                </a:lnTo>
                <a:lnTo>
                  <a:pt x="87324" y="98427"/>
                </a:lnTo>
                <a:lnTo>
                  <a:pt x="88370" y="97631"/>
                </a:lnTo>
                <a:lnTo>
                  <a:pt x="89391" y="96809"/>
                </a:lnTo>
                <a:lnTo>
                  <a:pt x="90386" y="95963"/>
                </a:lnTo>
                <a:lnTo>
                  <a:pt x="91382" y="95092"/>
                </a:lnTo>
                <a:lnTo>
                  <a:pt x="92328" y="94195"/>
                </a:lnTo>
                <a:lnTo>
                  <a:pt x="93274" y="93274"/>
                </a:lnTo>
                <a:lnTo>
                  <a:pt x="94195" y="92328"/>
                </a:lnTo>
                <a:lnTo>
                  <a:pt x="95091" y="91383"/>
                </a:lnTo>
                <a:lnTo>
                  <a:pt x="95962" y="90387"/>
                </a:lnTo>
                <a:lnTo>
                  <a:pt x="96809" y="89391"/>
                </a:lnTo>
                <a:lnTo>
                  <a:pt x="97630" y="88370"/>
                </a:lnTo>
                <a:lnTo>
                  <a:pt x="98427" y="87325"/>
                </a:lnTo>
                <a:lnTo>
                  <a:pt x="99198" y="86255"/>
                </a:lnTo>
                <a:lnTo>
                  <a:pt x="99945" y="85184"/>
                </a:lnTo>
                <a:lnTo>
                  <a:pt x="100667" y="84089"/>
                </a:lnTo>
                <a:lnTo>
                  <a:pt x="101364" y="82969"/>
                </a:lnTo>
                <a:lnTo>
                  <a:pt x="102036" y="81824"/>
                </a:lnTo>
                <a:lnTo>
                  <a:pt x="102683" y="80678"/>
                </a:lnTo>
                <a:lnTo>
                  <a:pt x="103306" y="79509"/>
                </a:lnTo>
                <a:lnTo>
                  <a:pt x="103878" y="78314"/>
                </a:lnTo>
                <a:lnTo>
                  <a:pt x="104451" y="77119"/>
                </a:lnTo>
                <a:lnTo>
                  <a:pt x="104974" y="75899"/>
                </a:lnTo>
                <a:lnTo>
                  <a:pt x="105496" y="74679"/>
                </a:lnTo>
                <a:lnTo>
                  <a:pt x="105969" y="73435"/>
                </a:lnTo>
                <a:lnTo>
                  <a:pt x="106417" y="72165"/>
                </a:lnTo>
                <a:lnTo>
                  <a:pt x="106816" y="70896"/>
                </a:lnTo>
                <a:lnTo>
                  <a:pt x="107214" y="69601"/>
                </a:lnTo>
                <a:lnTo>
                  <a:pt x="107562" y="68282"/>
                </a:lnTo>
                <a:lnTo>
                  <a:pt x="107886" y="66987"/>
                </a:lnTo>
                <a:lnTo>
                  <a:pt x="108160" y="65643"/>
                </a:lnTo>
                <a:lnTo>
                  <a:pt x="108434" y="64299"/>
                </a:lnTo>
                <a:lnTo>
                  <a:pt x="108658" y="62955"/>
                </a:lnTo>
                <a:lnTo>
                  <a:pt x="108832" y="61585"/>
                </a:lnTo>
                <a:lnTo>
                  <a:pt x="109006" y="60216"/>
                </a:lnTo>
                <a:lnTo>
                  <a:pt x="109106" y="58847"/>
                </a:lnTo>
                <a:lnTo>
                  <a:pt x="109205" y="57453"/>
                </a:lnTo>
                <a:lnTo>
                  <a:pt x="109255" y="56059"/>
                </a:lnTo>
                <a:lnTo>
                  <a:pt x="109280" y="54640"/>
                </a:lnTo>
                <a:lnTo>
                  <a:pt x="109280" y="54640"/>
                </a:lnTo>
                <a:lnTo>
                  <a:pt x="109255" y="53221"/>
                </a:lnTo>
                <a:lnTo>
                  <a:pt x="109205" y="51827"/>
                </a:lnTo>
                <a:lnTo>
                  <a:pt x="109106" y="50433"/>
                </a:lnTo>
                <a:lnTo>
                  <a:pt x="109006" y="49039"/>
                </a:lnTo>
                <a:lnTo>
                  <a:pt x="108832" y="47670"/>
                </a:lnTo>
                <a:lnTo>
                  <a:pt x="108658" y="46326"/>
                </a:lnTo>
                <a:lnTo>
                  <a:pt x="108434" y="44957"/>
                </a:lnTo>
                <a:lnTo>
                  <a:pt x="108160" y="43638"/>
                </a:lnTo>
                <a:lnTo>
                  <a:pt x="107886" y="42293"/>
                </a:lnTo>
                <a:lnTo>
                  <a:pt x="107562" y="40974"/>
                </a:lnTo>
                <a:lnTo>
                  <a:pt x="107214" y="39680"/>
                </a:lnTo>
                <a:lnTo>
                  <a:pt x="106816" y="38385"/>
                </a:lnTo>
                <a:lnTo>
                  <a:pt x="106417" y="37116"/>
                </a:lnTo>
                <a:lnTo>
                  <a:pt x="105969" y="35846"/>
                </a:lnTo>
                <a:lnTo>
                  <a:pt x="105496" y="34601"/>
                </a:lnTo>
                <a:lnTo>
                  <a:pt x="104974" y="33382"/>
                </a:lnTo>
                <a:lnTo>
                  <a:pt x="104451" y="32162"/>
                </a:lnTo>
                <a:lnTo>
                  <a:pt x="103878" y="30942"/>
                </a:lnTo>
                <a:lnTo>
                  <a:pt x="103306" y="29772"/>
                </a:lnTo>
                <a:lnTo>
                  <a:pt x="102683" y="28602"/>
                </a:lnTo>
                <a:lnTo>
                  <a:pt x="102036" y="27432"/>
                </a:lnTo>
                <a:lnTo>
                  <a:pt x="101364" y="26312"/>
                </a:lnTo>
                <a:lnTo>
                  <a:pt x="100667" y="25192"/>
                </a:lnTo>
                <a:lnTo>
                  <a:pt x="99945" y="24097"/>
                </a:lnTo>
                <a:lnTo>
                  <a:pt x="99198" y="23001"/>
                </a:lnTo>
                <a:lnTo>
                  <a:pt x="98427" y="21956"/>
                </a:lnTo>
                <a:lnTo>
                  <a:pt x="97630" y="20910"/>
                </a:lnTo>
                <a:lnTo>
                  <a:pt x="96809" y="19890"/>
                </a:lnTo>
                <a:lnTo>
                  <a:pt x="95962" y="18869"/>
                </a:lnTo>
                <a:lnTo>
                  <a:pt x="95091" y="17898"/>
                </a:lnTo>
                <a:lnTo>
                  <a:pt x="94195" y="16952"/>
                </a:lnTo>
                <a:lnTo>
                  <a:pt x="93274" y="16006"/>
                </a:lnTo>
                <a:lnTo>
                  <a:pt x="92328" y="15085"/>
                </a:lnTo>
                <a:lnTo>
                  <a:pt x="91382" y="14189"/>
                </a:lnTo>
                <a:lnTo>
                  <a:pt x="90386" y="13318"/>
                </a:lnTo>
                <a:lnTo>
                  <a:pt x="89391" y="12471"/>
                </a:lnTo>
                <a:lnTo>
                  <a:pt x="88370" y="11650"/>
                </a:lnTo>
                <a:lnTo>
                  <a:pt x="87324" y="10853"/>
                </a:lnTo>
                <a:lnTo>
                  <a:pt x="86254" y="10082"/>
                </a:lnTo>
                <a:lnTo>
                  <a:pt x="85184" y="9335"/>
                </a:lnTo>
                <a:lnTo>
                  <a:pt x="84088" y="8613"/>
                </a:lnTo>
                <a:lnTo>
                  <a:pt x="82968" y="7916"/>
                </a:lnTo>
                <a:lnTo>
                  <a:pt x="81823" y="7244"/>
                </a:lnTo>
                <a:lnTo>
                  <a:pt x="80678" y="6597"/>
                </a:lnTo>
                <a:lnTo>
                  <a:pt x="79508" y="5974"/>
                </a:lnTo>
                <a:lnTo>
                  <a:pt x="78313" y="5377"/>
                </a:lnTo>
                <a:lnTo>
                  <a:pt x="77118" y="4829"/>
                </a:lnTo>
                <a:lnTo>
                  <a:pt x="75899" y="4282"/>
                </a:lnTo>
                <a:lnTo>
                  <a:pt x="74679" y="3784"/>
                </a:lnTo>
                <a:lnTo>
                  <a:pt x="73409" y="3311"/>
                </a:lnTo>
                <a:lnTo>
                  <a:pt x="72165" y="2863"/>
                </a:lnTo>
                <a:lnTo>
                  <a:pt x="70895" y="2464"/>
                </a:lnTo>
                <a:lnTo>
                  <a:pt x="69601" y="2066"/>
                </a:lnTo>
                <a:lnTo>
                  <a:pt x="68281" y="1718"/>
                </a:lnTo>
                <a:lnTo>
                  <a:pt x="66987" y="1394"/>
                </a:lnTo>
                <a:lnTo>
                  <a:pt x="65643" y="1095"/>
                </a:lnTo>
                <a:lnTo>
                  <a:pt x="64298" y="846"/>
                </a:lnTo>
                <a:lnTo>
                  <a:pt x="62954" y="622"/>
                </a:lnTo>
                <a:lnTo>
                  <a:pt x="61585" y="448"/>
                </a:lnTo>
                <a:lnTo>
                  <a:pt x="60216" y="274"/>
                </a:lnTo>
                <a:lnTo>
                  <a:pt x="58847" y="149"/>
                </a:lnTo>
                <a:lnTo>
                  <a:pt x="57453" y="75"/>
                </a:lnTo>
                <a:lnTo>
                  <a:pt x="56059" y="25"/>
                </a:lnTo>
                <a:lnTo>
                  <a:pt x="54640" y="0"/>
                </a:lnTo>
                <a:lnTo>
                  <a:pt x="54640" y="0"/>
                </a:lnTo>
                <a:lnTo>
                  <a:pt x="53221" y="25"/>
                </a:lnTo>
                <a:lnTo>
                  <a:pt x="51827" y="75"/>
                </a:lnTo>
                <a:lnTo>
                  <a:pt x="50433" y="149"/>
                </a:lnTo>
                <a:lnTo>
                  <a:pt x="49039" y="274"/>
                </a:lnTo>
                <a:lnTo>
                  <a:pt x="47670" y="448"/>
                </a:lnTo>
                <a:lnTo>
                  <a:pt x="46326" y="622"/>
                </a:lnTo>
                <a:lnTo>
                  <a:pt x="44957" y="846"/>
                </a:lnTo>
                <a:lnTo>
                  <a:pt x="43637" y="1095"/>
                </a:lnTo>
                <a:lnTo>
                  <a:pt x="42293" y="1394"/>
                </a:lnTo>
                <a:lnTo>
                  <a:pt x="40974" y="1718"/>
                </a:lnTo>
                <a:lnTo>
                  <a:pt x="39679" y="2066"/>
                </a:lnTo>
                <a:lnTo>
                  <a:pt x="38385" y="2464"/>
                </a:lnTo>
                <a:lnTo>
                  <a:pt x="37115" y="2863"/>
                </a:lnTo>
                <a:lnTo>
                  <a:pt x="35846" y="3311"/>
                </a:lnTo>
                <a:lnTo>
                  <a:pt x="34601" y="3784"/>
                </a:lnTo>
                <a:lnTo>
                  <a:pt x="33381" y="4282"/>
                </a:lnTo>
                <a:lnTo>
                  <a:pt x="32162" y="4829"/>
                </a:lnTo>
                <a:lnTo>
                  <a:pt x="30942" y="5377"/>
                </a:lnTo>
                <a:lnTo>
                  <a:pt x="29772" y="5974"/>
                </a:lnTo>
                <a:lnTo>
                  <a:pt x="28602" y="6597"/>
                </a:lnTo>
                <a:lnTo>
                  <a:pt x="27432" y="7244"/>
                </a:lnTo>
                <a:lnTo>
                  <a:pt x="26312" y="7916"/>
                </a:lnTo>
                <a:lnTo>
                  <a:pt x="25192" y="8613"/>
                </a:lnTo>
                <a:lnTo>
                  <a:pt x="24096" y="9335"/>
                </a:lnTo>
                <a:lnTo>
                  <a:pt x="23001" y="10082"/>
                </a:lnTo>
                <a:lnTo>
                  <a:pt x="21956" y="10853"/>
                </a:lnTo>
                <a:lnTo>
                  <a:pt x="20910" y="11650"/>
                </a:lnTo>
                <a:lnTo>
                  <a:pt x="19889" y="12471"/>
                </a:lnTo>
                <a:lnTo>
                  <a:pt x="18869" y="13318"/>
                </a:lnTo>
                <a:lnTo>
                  <a:pt x="17898" y="14189"/>
                </a:lnTo>
                <a:lnTo>
                  <a:pt x="16952" y="15085"/>
                </a:lnTo>
                <a:lnTo>
                  <a:pt x="16006" y="16006"/>
                </a:lnTo>
                <a:lnTo>
                  <a:pt x="15085" y="16952"/>
                </a:lnTo>
                <a:lnTo>
                  <a:pt x="14189" y="17898"/>
                </a:lnTo>
                <a:lnTo>
                  <a:pt x="13318" y="18869"/>
                </a:lnTo>
                <a:lnTo>
                  <a:pt x="12471" y="19890"/>
                </a:lnTo>
                <a:lnTo>
                  <a:pt x="11650" y="20910"/>
                </a:lnTo>
                <a:lnTo>
                  <a:pt x="10853" y="21956"/>
                </a:lnTo>
                <a:lnTo>
                  <a:pt x="10082" y="23001"/>
                </a:lnTo>
                <a:lnTo>
                  <a:pt x="9335" y="24097"/>
                </a:lnTo>
                <a:lnTo>
                  <a:pt x="8613" y="25192"/>
                </a:lnTo>
                <a:lnTo>
                  <a:pt x="7916" y="26312"/>
                </a:lnTo>
                <a:lnTo>
                  <a:pt x="7244" y="27432"/>
                </a:lnTo>
                <a:lnTo>
                  <a:pt x="6597" y="28602"/>
                </a:lnTo>
                <a:lnTo>
                  <a:pt x="5974" y="29772"/>
                </a:lnTo>
                <a:lnTo>
                  <a:pt x="5377" y="30942"/>
                </a:lnTo>
                <a:lnTo>
                  <a:pt x="4829" y="32162"/>
                </a:lnTo>
                <a:lnTo>
                  <a:pt x="4282" y="33382"/>
                </a:lnTo>
                <a:lnTo>
                  <a:pt x="3784" y="34601"/>
                </a:lnTo>
                <a:lnTo>
                  <a:pt x="3311" y="35846"/>
                </a:lnTo>
                <a:lnTo>
                  <a:pt x="2863" y="37116"/>
                </a:lnTo>
                <a:lnTo>
                  <a:pt x="2464" y="38385"/>
                </a:lnTo>
                <a:lnTo>
                  <a:pt x="2066" y="39680"/>
                </a:lnTo>
                <a:lnTo>
                  <a:pt x="1718" y="40974"/>
                </a:lnTo>
                <a:lnTo>
                  <a:pt x="1394" y="42293"/>
                </a:lnTo>
                <a:lnTo>
                  <a:pt x="1095" y="43638"/>
                </a:lnTo>
                <a:lnTo>
                  <a:pt x="846" y="44957"/>
                </a:lnTo>
                <a:lnTo>
                  <a:pt x="622" y="46326"/>
                </a:lnTo>
                <a:lnTo>
                  <a:pt x="423" y="47670"/>
                </a:lnTo>
                <a:lnTo>
                  <a:pt x="274" y="49039"/>
                </a:lnTo>
                <a:lnTo>
                  <a:pt x="149" y="50433"/>
                </a:lnTo>
                <a:lnTo>
                  <a:pt x="75" y="51827"/>
                </a:lnTo>
                <a:lnTo>
                  <a:pt x="25" y="53221"/>
                </a:lnTo>
                <a:lnTo>
                  <a:pt x="0" y="54640"/>
                </a:lnTo>
                <a:lnTo>
                  <a:pt x="0" y="54640"/>
                </a:lnTo>
                <a:lnTo>
                  <a:pt x="25" y="56059"/>
                </a:lnTo>
                <a:lnTo>
                  <a:pt x="75" y="57453"/>
                </a:lnTo>
                <a:lnTo>
                  <a:pt x="149" y="58847"/>
                </a:lnTo>
                <a:lnTo>
                  <a:pt x="274" y="60216"/>
                </a:lnTo>
                <a:lnTo>
                  <a:pt x="423" y="61585"/>
                </a:lnTo>
                <a:lnTo>
                  <a:pt x="622" y="62955"/>
                </a:lnTo>
                <a:lnTo>
                  <a:pt x="846" y="64299"/>
                </a:lnTo>
                <a:lnTo>
                  <a:pt x="1095" y="65643"/>
                </a:lnTo>
                <a:lnTo>
                  <a:pt x="1394" y="66987"/>
                </a:lnTo>
                <a:lnTo>
                  <a:pt x="1718" y="68282"/>
                </a:lnTo>
                <a:lnTo>
                  <a:pt x="2066" y="69601"/>
                </a:lnTo>
                <a:lnTo>
                  <a:pt x="2464" y="70896"/>
                </a:lnTo>
                <a:lnTo>
                  <a:pt x="2863" y="72165"/>
                </a:lnTo>
                <a:lnTo>
                  <a:pt x="3311" y="73435"/>
                </a:lnTo>
                <a:lnTo>
                  <a:pt x="3784" y="74679"/>
                </a:lnTo>
                <a:lnTo>
                  <a:pt x="4282" y="75899"/>
                </a:lnTo>
                <a:lnTo>
                  <a:pt x="4829" y="77119"/>
                </a:lnTo>
                <a:lnTo>
                  <a:pt x="5377" y="78314"/>
                </a:lnTo>
                <a:lnTo>
                  <a:pt x="5974" y="79509"/>
                </a:lnTo>
                <a:lnTo>
                  <a:pt x="6597" y="80678"/>
                </a:lnTo>
                <a:lnTo>
                  <a:pt x="7244" y="81824"/>
                </a:lnTo>
                <a:lnTo>
                  <a:pt x="7916" y="82969"/>
                </a:lnTo>
                <a:lnTo>
                  <a:pt x="8613" y="84089"/>
                </a:lnTo>
                <a:lnTo>
                  <a:pt x="9335" y="85184"/>
                </a:lnTo>
                <a:lnTo>
                  <a:pt x="10082" y="86255"/>
                </a:lnTo>
                <a:lnTo>
                  <a:pt x="10853" y="87325"/>
                </a:lnTo>
                <a:lnTo>
                  <a:pt x="11650" y="88370"/>
                </a:lnTo>
                <a:lnTo>
                  <a:pt x="12471" y="89391"/>
                </a:lnTo>
                <a:lnTo>
                  <a:pt x="13318" y="90387"/>
                </a:lnTo>
                <a:lnTo>
                  <a:pt x="14189" y="91383"/>
                </a:lnTo>
                <a:lnTo>
                  <a:pt x="15085" y="92328"/>
                </a:lnTo>
                <a:lnTo>
                  <a:pt x="16006" y="93274"/>
                </a:lnTo>
                <a:lnTo>
                  <a:pt x="16952" y="94195"/>
                </a:lnTo>
                <a:lnTo>
                  <a:pt x="17898" y="95092"/>
                </a:lnTo>
                <a:lnTo>
                  <a:pt x="18869" y="95963"/>
                </a:lnTo>
                <a:lnTo>
                  <a:pt x="19889" y="96809"/>
                </a:lnTo>
                <a:lnTo>
                  <a:pt x="20910" y="97631"/>
                </a:lnTo>
                <a:lnTo>
                  <a:pt x="21956" y="98427"/>
                </a:lnTo>
                <a:lnTo>
                  <a:pt x="23001" y="99199"/>
                </a:lnTo>
                <a:lnTo>
                  <a:pt x="24096" y="99946"/>
                </a:lnTo>
                <a:lnTo>
                  <a:pt x="25192" y="100668"/>
                </a:lnTo>
                <a:lnTo>
                  <a:pt x="26312" y="101365"/>
                </a:lnTo>
                <a:lnTo>
                  <a:pt x="27432" y="102037"/>
                </a:lnTo>
                <a:lnTo>
                  <a:pt x="28602" y="102684"/>
                </a:lnTo>
                <a:lnTo>
                  <a:pt x="29772" y="103306"/>
                </a:lnTo>
                <a:lnTo>
                  <a:pt x="30942" y="103879"/>
                </a:lnTo>
                <a:lnTo>
                  <a:pt x="32162" y="104451"/>
                </a:lnTo>
                <a:lnTo>
                  <a:pt x="33381" y="104974"/>
                </a:lnTo>
                <a:lnTo>
                  <a:pt x="34601" y="105497"/>
                </a:lnTo>
                <a:lnTo>
                  <a:pt x="35846" y="105970"/>
                </a:lnTo>
                <a:lnTo>
                  <a:pt x="37115" y="106418"/>
                </a:lnTo>
                <a:lnTo>
                  <a:pt x="38385" y="106816"/>
                </a:lnTo>
                <a:lnTo>
                  <a:pt x="39679" y="107215"/>
                </a:lnTo>
                <a:lnTo>
                  <a:pt x="40974" y="107563"/>
                </a:lnTo>
                <a:lnTo>
                  <a:pt x="42293" y="107887"/>
                </a:lnTo>
                <a:lnTo>
                  <a:pt x="43637" y="108160"/>
                </a:lnTo>
                <a:lnTo>
                  <a:pt x="44957" y="108434"/>
                </a:lnTo>
                <a:lnTo>
                  <a:pt x="46326" y="108658"/>
                </a:lnTo>
                <a:lnTo>
                  <a:pt x="47670" y="108833"/>
                </a:lnTo>
                <a:lnTo>
                  <a:pt x="49039" y="109007"/>
                </a:lnTo>
                <a:lnTo>
                  <a:pt x="50433" y="109106"/>
                </a:lnTo>
                <a:lnTo>
                  <a:pt x="51827" y="109206"/>
                </a:lnTo>
                <a:lnTo>
                  <a:pt x="53221" y="109256"/>
                </a:lnTo>
                <a:lnTo>
                  <a:pt x="54640" y="109281"/>
                </a:lnTo>
                <a:lnTo>
                  <a:pt x="54640" y="109281"/>
                </a:lnTo>
                <a:close/>
                <a:moveTo>
                  <a:pt x="97680" y="51827"/>
                </a:moveTo>
                <a:lnTo>
                  <a:pt x="70173" y="53620"/>
                </a:lnTo>
                <a:lnTo>
                  <a:pt x="70173" y="53620"/>
                </a:lnTo>
                <a:lnTo>
                  <a:pt x="69999" y="53620"/>
                </a:lnTo>
                <a:lnTo>
                  <a:pt x="69800" y="53620"/>
                </a:lnTo>
                <a:lnTo>
                  <a:pt x="69626" y="53570"/>
                </a:lnTo>
                <a:lnTo>
                  <a:pt x="69451" y="53520"/>
                </a:lnTo>
                <a:lnTo>
                  <a:pt x="69277" y="53470"/>
                </a:lnTo>
                <a:lnTo>
                  <a:pt x="69103" y="53396"/>
                </a:lnTo>
                <a:lnTo>
                  <a:pt x="68953" y="53296"/>
                </a:lnTo>
                <a:lnTo>
                  <a:pt x="68804" y="53197"/>
                </a:lnTo>
                <a:lnTo>
                  <a:pt x="68655" y="53072"/>
                </a:lnTo>
                <a:lnTo>
                  <a:pt x="68530" y="52948"/>
                </a:lnTo>
                <a:lnTo>
                  <a:pt x="68406" y="52823"/>
                </a:lnTo>
                <a:lnTo>
                  <a:pt x="68306" y="52674"/>
                </a:lnTo>
                <a:lnTo>
                  <a:pt x="68232" y="52500"/>
                </a:lnTo>
                <a:lnTo>
                  <a:pt x="68132" y="52325"/>
                </a:lnTo>
                <a:lnTo>
                  <a:pt x="68082" y="52151"/>
                </a:lnTo>
                <a:lnTo>
                  <a:pt x="68032" y="51977"/>
                </a:lnTo>
                <a:lnTo>
                  <a:pt x="68032" y="51977"/>
                </a:lnTo>
                <a:lnTo>
                  <a:pt x="68008" y="51778"/>
                </a:lnTo>
                <a:lnTo>
                  <a:pt x="68008" y="51603"/>
                </a:lnTo>
                <a:lnTo>
                  <a:pt x="68008" y="51404"/>
                </a:lnTo>
                <a:lnTo>
                  <a:pt x="68032" y="51230"/>
                </a:lnTo>
                <a:lnTo>
                  <a:pt x="68057" y="51056"/>
                </a:lnTo>
                <a:lnTo>
                  <a:pt x="68107" y="50881"/>
                </a:lnTo>
                <a:lnTo>
                  <a:pt x="68182" y="50707"/>
                </a:lnTo>
                <a:lnTo>
                  <a:pt x="68281" y="50558"/>
                </a:lnTo>
                <a:lnTo>
                  <a:pt x="68356" y="50384"/>
                </a:lnTo>
                <a:lnTo>
                  <a:pt x="68481" y="50259"/>
                </a:lnTo>
                <a:lnTo>
                  <a:pt x="68605" y="50110"/>
                </a:lnTo>
                <a:lnTo>
                  <a:pt x="68729" y="49985"/>
                </a:lnTo>
                <a:lnTo>
                  <a:pt x="68879" y="49886"/>
                </a:lnTo>
                <a:lnTo>
                  <a:pt x="69053" y="49786"/>
                </a:lnTo>
                <a:lnTo>
                  <a:pt x="69202" y="49711"/>
                </a:lnTo>
                <a:lnTo>
                  <a:pt x="69377" y="49637"/>
                </a:lnTo>
                <a:lnTo>
                  <a:pt x="95464" y="40775"/>
                </a:lnTo>
                <a:lnTo>
                  <a:pt x="95464" y="40775"/>
                </a:lnTo>
                <a:lnTo>
                  <a:pt x="95788" y="40675"/>
                </a:lnTo>
                <a:lnTo>
                  <a:pt x="96087" y="40601"/>
                </a:lnTo>
                <a:lnTo>
                  <a:pt x="96386" y="40551"/>
                </a:lnTo>
                <a:lnTo>
                  <a:pt x="96709" y="40501"/>
                </a:lnTo>
                <a:lnTo>
                  <a:pt x="97008" y="40476"/>
                </a:lnTo>
                <a:lnTo>
                  <a:pt x="97307" y="40476"/>
                </a:lnTo>
                <a:lnTo>
                  <a:pt x="97605" y="40476"/>
                </a:lnTo>
                <a:lnTo>
                  <a:pt x="97904" y="40501"/>
                </a:lnTo>
                <a:lnTo>
                  <a:pt x="98203" y="40551"/>
                </a:lnTo>
                <a:lnTo>
                  <a:pt x="98501" y="40601"/>
                </a:lnTo>
                <a:lnTo>
                  <a:pt x="98775" y="40675"/>
                </a:lnTo>
                <a:lnTo>
                  <a:pt x="99074" y="40750"/>
                </a:lnTo>
                <a:lnTo>
                  <a:pt x="99348" y="40850"/>
                </a:lnTo>
                <a:lnTo>
                  <a:pt x="99622" y="40974"/>
                </a:lnTo>
                <a:lnTo>
                  <a:pt x="99871" y="41098"/>
                </a:lnTo>
                <a:lnTo>
                  <a:pt x="100144" y="41223"/>
                </a:lnTo>
                <a:lnTo>
                  <a:pt x="100393" y="41397"/>
                </a:lnTo>
                <a:lnTo>
                  <a:pt x="100642" y="41547"/>
                </a:lnTo>
                <a:lnTo>
                  <a:pt x="100866" y="41746"/>
                </a:lnTo>
                <a:lnTo>
                  <a:pt x="101090" y="41920"/>
                </a:lnTo>
                <a:lnTo>
                  <a:pt x="101314" y="42119"/>
                </a:lnTo>
                <a:lnTo>
                  <a:pt x="101513" y="42343"/>
                </a:lnTo>
                <a:lnTo>
                  <a:pt x="101713" y="42567"/>
                </a:lnTo>
                <a:lnTo>
                  <a:pt x="101887" y="42791"/>
                </a:lnTo>
                <a:lnTo>
                  <a:pt x="102061" y="43040"/>
                </a:lnTo>
                <a:lnTo>
                  <a:pt x="102210" y="43314"/>
                </a:lnTo>
                <a:lnTo>
                  <a:pt x="102360" y="43563"/>
                </a:lnTo>
                <a:lnTo>
                  <a:pt x="102484" y="43862"/>
                </a:lnTo>
                <a:lnTo>
                  <a:pt x="102609" y="44135"/>
                </a:lnTo>
                <a:lnTo>
                  <a:pt x="102708" y="44434"/>
                </a:lnTo>
                <a:lnTo>
                  <a:pt x="102808" y="44733"/>
                </a:lnTo>
                <a:lnTo>
                  <a:pt x="102858" y="45032"/>
                </a:lnTo>
                <a:lnTo>
                  <a:pt x="102858" y="45032"/>
                </a:lnTo>
                <a:lnTo>
                  <a:pt x="102932" y="45355"/>
                </a:lnTo>
                <a:lnTo>
                  <a:pt x="102957" y="45679"/>
                </a:lnTo>
                <a:lnTo>
                  <a:pt x="102982" y="45978"/>
                </a:lnTo>
                <a:lnTo>
                  <a:pt x="102982" y="46301"/>
                </a:lnTo>
                <a:lnTo>
                  <a:pt x="102957" y="46600"/>
                </a:lnTo>
                <a:lnTo>
                  <a:pt x="102932" y="46899"/>
                </a:lnTo>
                <a:lnTo>
                  <a:pt x="102883" y="47197"/>
                </a:lnTo>
                <a:lnTo>
                  <a:pt x="102833" y="47496"/>
                </a:lnTo>
                <a:lnTo>
                  <a:pt x="102733" y="47770"/>
                </a:lnTo>
                <a:lnTo>
                  <a:pt x="102659" y="48069"/>
                </a:lnTo>
                <a:lnTo>
                  <a:pt x="102534" y="48342"/>
                </a:lnTo>
                <a:lnTo>
                  <a:pt x="102410" y="48591"/>
                </a:lnTo>
                <a:lnTo>
                  <a:pt x="102285" y="48865"/>
                </a:lnTo>
                <a:lnTo>
                  <a:pt x="102136" y="49114"/>
                </a:lnTo>
                <a:lnTo>
                  <a:pt x="101986" y="49363"/>
                </a:lnTo>
                <a:lnTo>
                  <a:pt x="101812" y="49612"/>
                </a:lnTo>
                <a:lnTo>
                  <a:pt x="101613" y="49836"/>
                </a:lnTo>
                <a:lnTo>
                  <a:pt x="101414" y="50060"/>
                </a:lnTo>
                <a:lnTo>
                  <a:pt x="101215" y="50259"/>
                </a:lnTo>
                <a:lnTo>
                  <a:pt x="100991" y="50458"/>
                </a:lnTo>
                <a:lnTo>
                  <a:pt x="100767" y="50657"/>
                </a:lnTo>
                <a:lnTo>
                  <a:pt x="100518" y="50832"/>
                </a:lnTo>
                <a:lnTo>
                  <a:pt x="100269" y="50981"/>
                </a:lnTo>
                <a:lnTo>
                  <a:pt x="100020" y="51130"/>
                </a:lnTo>
                <a:lnTo>
                  <a:pt x="99746" y="51280"/>
                </a:lnTo>
                <a:lnTo>
                  <a:pt x="99472" y="51404"/>
                </a:lnTo>
                <a:lnTo>
                  <a:pt x="99198" y="51504"/>
                </a:lnTo>
                <a:lnTo>
                  <a:pt x="98900" y="51603"/>
                </a:lnTo>
                <a:lnTo>
                  <a:pt x="98601" y="51678"/>
                </a:lnTo>
                <a:lnTo>
                  <a:pt x="98302" y="51753"/>
                </a:lnTo>
                <a:lnTo>
                  <a:pt x="97979" y="51778"/>
                </a:lnTo>
                <a:lnTo>
                  <a:pt x="97680" y="51827"/>
                </a:lnTo>
                <a:lnTo>
                  <a:pt x="97680" y="51827"/>
                </a:lnTo>
                <a:close/>
                <a:moveTo>
                  <a:pt x="93324" y="35572"/>
                </a:moveTo>
                <a:lnTo>
                  <a:pt x="68605" y="47745"/>
                </a:lnTo>
                <a:lnTo>
                  <a:pt x="68605" y="47745"/>
                </a:lnTo>
                <a:lnTo>
                  <a:pt x="68431" y="47820"/>
                </a:lnTo>
                <a:lnTo>
                  <a:pt x="68256" y="47894"/>
                </a:lnTo>
                <a:lnTo>
                  <a:pt x="68082" y="47919"/>
                </a:lnTo>
                <a:lnTo>
                  <a:pt x="67883" y="47944"/>
                </a:lnTo>
                <a:lnTo>
                  <a:pt x="67709" y="47969"/>
                </a:lnTo>
                <a:lnTo>
                  <a:pt x="67535" y="47944"/>
                </a:lnTo>
                <a:lnTo>
                  <a:pt x="67335" y="47919"/>
                </a:lnTo>
                <a:lnTo>
                  <a:pt x="67161" y="47894"/>
                </a:lnTo>
                <a:lnTo>
                  <a:pt x="66987" y="47845"/>
                </a:lnTo>
                <a:lnTo>
                  <a:pt x="66838" y="47770"/>
                </a:lnTo>
                <a:lnTo>
                  <a:pt x="66663" y="47670"/>
                </a:lnTo>
                <a:lnTo>
                  <a:pt x="66514" y="47571"/>
                </a:lnTo>
                <a:lnTo>
                  <a:pt x="66365" y="47471"/>
                </a:lnTo>
                <a:lnTo>
                  <a:pt x="66240" y="47347"/>
                </a:lnTo>
                <a:lnTo>
                  <a:pt x="66116" y="47197"/>
                </a:lnTo>
                <a:lnTo>
                  <a:pt x="65991" y="47048"/>
                </a:lnTo>
                <a:lnTo>
                  <a:pt x="65991" y="47048"/>
                </a:lnTo>
                <a:lnTo>
                  <a:pt x="65892" y="46874"/>
                </a:lnTo>
                <a:lnTo>
                  <a:pt x="65817" y="46724"/>
                </a:lnTo>
                <a:lnTo>
                  <a:pt x="65742" y="46550"/>
                </a:lnTo>
                <a:lnTo>
                  <a:pt x="65692" y="46376"/>
                </a:lnTo>
                <a:lnTo>
                  <a:pt x="65668" y="46177"/>
                </a:lnTo>
                <a:lnTo>
                  <a:pt x="65643" y="46002"/>
                </a:lnTo>
                <a:lnTo>
                  <a:pt x="65643" y="45828"/>
                </a:lnTo>
                <a:lnTo>
                  <a:pt x="65668" y="45629"/>
                </a:lnTo>
                <a:lnTo>
                  <a:pt x="65692" y="45455"/>
                </a:lnTo>
                <a:lnTo>
                  <a:pt x="65742" y="45281"/>
                </a:lnTo>
                <a:lnTo>
                  <a:pt x="65817" y="45106"/>
                </a:lnTo>
                <a:lnTo>
                  <a:pt x="65892" y="44957"/>
                </a:lnTo>
                <a:lnTo>
                  <a:pt x="65991" y="44783"/>
                </a:lnTo>
                <a:lnTo>
                  <a:pt x="66091" y="44633"/>
                </a:lnTo>
                <a:lnTo>
                  <a:pt x="66215" y="44509"/>
                </a:lnTo>
                <a:lnTo>
                  <a:pt x="66340" y="44359"/>
                </a:lnTo>
                <a:lnTo>
                  <a:pt x="87051" y="26212"/>
                </a:lnTo>
                <a:lnTo>
                  <a:pt x="87051" y="26212"/>
                </a:lnTo>
                <a:lnTo>
                  <a:pt x="87300" y="25988"/>
                </a:lnTo>
                <a:lnTo>
                  <a:pt x="87573" y="25814"/>
                </a:lnTo>
                <a:lnTo>
                  <a:pt x="87822" y="25640"/>
                </a:lnTo>
                <a:lnTo>
                  <a:pt x="88096" y="25491"/>
                </a:lnTo>
                <a:lnTo>
                  <a:pt x="88370" y="25341"/>
                </a:lnTo>
                <a:lnTo>
                  <a:pt x="88644" y="25217"/>
                </a:lnTo>
                <a:lnTo>
                  <a:pt x="88918" y="25117"/>
                </a:lnTo>
                <a:lnTo>
                  <a:pt x="89216" y="25018"/>
                </a:lnTo>
                <a:lnTo>
                  <a:pt x="89490" y="24943"/>
                </a:lnTo>
                <a:lnTo>
                  <a:pt x="89789" y="24893"/>
                </a:lnTo>
                <a:lnTo>
                  <a:pt x="90088" y="24843"/>
                </a:lnTo>
                <a:lnTo>
                  <a:pt x="90361" y="24818"/>
                </a:lnTo>
                <a:lnTo>
                  <a:pt x="90660" y="24794"/>
                </a:lnTo>
                <a:lnTo>
                  <a:pt x="90959" y="24794"/>
                </a:lnTo>
                <a:lnTo>
                  <a:pt x="91258" y="24818"/>
                </a:lnTo>
                <a:lnTo>
                  <a:pt x="91556" y="24843"/>
                </a:lnTo>
                <a:lnTo>
                  <a:pt x="91830" y="24893"/>
                </a:lnTo>
                <a:lnTo>
                  <a:pt x="92129" y="24943"/>
                </a:lnTo>
                <a:lnTo>
                  <a:pt x="92403" y="25018"/>
                </a:lnTo>
                <a:lnTo>
                  <a:pt x="92701" y="25117"/>
                </a:lnTo>
                <a:lnTo>
                  <a:pt x="92975" y="25217"/>
                </a:lnTo>
                <a:lnTo>
                  <a:pt x="93249" y="25341"/>
                </a:lnTo>
                <a:lnTo>
                  <a:pt x="93498" y="25466"/>
                </a:lnTo>
                <a:lnTo>
                  <a:pt x="93772" y="25615"/>
                </a:lnTo>
                <a:lnTo>
                  <a:pt x="94021" y="25789"/>
                </a:lnTo>
                <a:lnTo>
                  <a:pt x="94270" y="25963"/>
                </a:lnTo>
                <a:lnTo>
                  <a:pt x="94494" y="26163"/>
                </a:lnTo>
                <a:lnTo>
                  <a:pt x="94718" y="26362"/>
                </a:lnTo>
                <a:lnTo>
                  <a:pt x="94942" y="26586"/>
                </a:lnTo>
                <a:lnTo>
                  <a:pt x="95141" y="26810"/>
                </a:lnTo>
                <a:lnTo>
                  <a:pt x="95340" y="27059"/>
                </a:lnTo>
                <a:lnTo>
                  <a:pt x="95514" y="27308"/>
                </a:lnTo>
                <a:lnTo>
                  <a:pt x="95514" y="27308"/>
                </a:lnTo>
                <a:lnTo>
                  <a:pt x="95689" y="27582"/>
                </a:lnTo>
                <a:lnTo>
                  <a:pt x="95838" y="27855"/>
                </a:lnTo>
                <a:lnTo>
                  <a:pt x="95987" y="28129"/>
                </a:lnTo>
                <a:lnTo>
                  <a:pt x="96112" y="28428"/>
                </a:lnTo>
                <a:lnTo>
                  <a:pt x="96211" y="28702"/>
                </a:lnTo>
                <a:lnTo>
                  <a:pt x="96286" y="29000"/>
                </a:lnTo>
                <a:lnTo>
                  <a:pt x="96361" y="29299"/>
                </a:lnTo>
                <a:lnTo>
                  <a:pt x="96410" y="29598"/>
                </a:lnTo>
                <a:lnTo>
                  <a:pt x="96460" y="29897"/>
                </a:lnTo>
                <a:lnTo>
                  <a:pt x="96485" y="30195"/>
                </a:lnTo>
                <a:lnTo>
                  <a:pt x="96485" y="30469"/>
                </a:lnTo>
                <a:lnTo>
                  <a:pt x="96485" y="30768"/>
                </a:lnTo>
                <a:lnTo>
                  <a:pt x="96460" y="31067"/>
                </a:lnTo>
                <a:lnTo>
                  <a:pt x="96410" y="31365"/>
                </a:lnTo>
                <a:lnTo>
                  <a:pt x="96361" y="31664"/>
                </a:lnTo>
                <a:lnTo>
                  <a:pt x="96286" y="31938"/>
                </a:lnTo>
                <a:lnTo>
                  <a:pt x="96211" y="32212"/>
                </a:lnTo>
                <a:lnTo>
                  <a:pt x="96112" y="32510"/>
                </a:lnTo>
                <a:lnTo>
                  <a:pt x="95987" y="32759"/>
                </a:lnTo>
                <a:lnTo>
                  <a:pt x="95863" y="33033"/>
                </a:lnTo>
                <a:lnTo>
                  <a:pt x="95738" y="33307"/>
                </a:lnTo>
                <a:lnTo>
                  <a:pt x="95564" y="33556"/>
                </a:lnTo>
                <a:lnTo>
                  <a:pt x="95415" y="33805"/>
                </a:lnTo>
                <a:lnTo>
                  <a:pt x="95216" y="34029"/>
                </a:lnTo>
                <a:lnTo>
                  <a:pt x="95041" y="34253"/>
                </a:lnTo>
                <a:lnTo>
                  <a:pt x="94817" y="34477"/>
                </a:lnTo>
                <a:lnTo>
                  <a:pt x="94618" y="34701"/>
                </a:lnTo>
                <a:lnTo>
                  <a:pt x="94369" y="34900"/>
                </a:lnTo>
                <a:lnTo>
                  <a:pt x="94120" y="35074"/>
                </a:lnTo>
                <a:lnTo>
                  <a:pt x="93871" y="35249"/>
                </a:lnTo>
                <a:lnTo>
                  <a:pt x="93597" y="35423"/>
                </a:lnTo>
                <a:lnTo>
                  <a:pt x="93324" y="35572"/>
                </a:lnTo>
                <a:lnTo>
                  <a:pt x="93324" y="35572"/>
                </a:lnTo>
                <a:close/>
                <a:moveTo>
                  <a:pt x="83068" y="22205"/>
                </a:moveTo>
                <a:lnTo>
                  <a:pt x="64896" y="42916"/>
                </a:lnTo>
                <a:lnTo>
                  <a:pt x="64896" y="42916"/>
                </a:lnTo>
                <a:lnTo>
                  <a:pt x="64771" y="43065"/>
                </a:lnTo>
                <a:lnTo>
                  <a:pt x="64622" y="43190"/>
                </a:lnTo>
                <a:lnTo>
                  <a:pt x="64473" y="43289"/>
                </a:lnTo>
                <a:lnTo>
                  <a:pt x="64323" y="43389"/>
                </a:lnTo>
                <a:lnTo>
                  <a:pt x="64149" y="43463"/>
                </a:lnTo>
                <a:lnTo>
                  <a:pt x="63975" y="43538"/>
                </a:lnTo>
                <a:lnTo>
                  <a:pt x="63801" y="43588"/>
                </a:lnTo>
                <a:lnTo>
                  <a:pt x="63626" y="43613"/>
                </a:lnTo>
                <a:lnTo>
                  <a:pt x="63452" y="43613"/>
                </a:lnTo>
                <a:lnTo>
                  <a:pt x="63278" y="43613"/>
                </a:lnTo>
                <a:lnTo>
                  <a:pt x="63079" y="43613"/>
                </a:lnTo>
                <a:lnTo>
                  <a:pt x="62904" y="43563"/>
                </a:lnTo>
                <a:lnTo>
                  <a:pt x="62730" y="43513"/>
                </a:lnTo>
                <a:lnTo>
                  <a:pt x="62556" y="43463"/>
                </a:lnTo>
                <a:lnTo>
                  <a:pt x="62382" y="43389"/>
                </a:lnTo>
                <a:lnTo>
                  <a:pt x="62232" y="43289"/>
                </a:lnTo>
                <a:lnTo>
                  <a:pt x="62232" y="43289"/>
                </a:lnTo>
                <a:lnTo>
                  <a:pt x="62083" y="43165"/>
                </a:lnTo>
                <a:lnTo>
                  <a:pt x="61934" y="43040"/>
                </a:lnTo>
                <a:lnTo>
                  <a:pt x="61809" y="42916"/>
                </a:lnTo>
                <a:lnTo>
                  <a:pt x="61685" y="42766"/>
                </a:lnTo>
                <a:lnTo>
                  <a:pt x="61585" y="42617"/>
                </a:lnTo>
                <a:lnTo>
                  <a:pt x="61510" y="42443"/>
                </a:lnTo>
                <a:lnTo>
                  <a:pt x="61436" y="42268"/>
                </a:lnTo>
                <a:lnTo>
                  <a:pt x="61386" y="42094"/>
                </a:lnTo>
                <a:lnTo>
                  <a:pt x="61336" y="41920"/>
                </a:lnTo>
                <a:lnTo>
                  <a:pt x="61311" y="41746"/>
                </a:lnTo>
                <a:lnTo>
                  <a:pt x="61311" y="41571"/>
                </a:lnTo>
                <a:lnTo>
                  <a:pt x="61336" y="41372"/>
                </a:lnTo>
                <a:lnTo>
                  <a:pt x="61361" y="41198"/>
                </a:lnTo>
                <a:lnTo>
                  <a:pt x="61386" y="41024"/>
                </a:lnTo>
                <a:lnTo>
                  <a:pt x="61461" y="40850"/>
                </a:lnTo>
                <a:lnTo>
                  <a:pt x="61535" y="40675"/>
                </a:lnTo>
                <a:lnTo>
                  <a:pt x="73708" y="15956"/>
                </a:lnTo>
                <a:lnTo>
                  <a:pt x="73708" y="15956"/>
                </a:lnTo>
                <a:lnTo>
                  <a:pt x="73857" y="15683"/>
                </a:lnTo>
                <a:lnTo>
                  <a:pt x="74032" y="15409"/>
                </a:lnTo>
                <a:lnTo>
                  <a:pt x="74206" y="15135"/>
                </a:lnTo>
                <a:lnTo>
                  <a:pt x="74380" y="14911"/>
                </a:lnTo>
                <a:lnTo>
                  <a:pt x="74579" y="14662"/>
                </a:lnTo>
                <a:lnTo>
                  <a:pt x="74803" y="14438"/>
                </a:lnTo>
                <a:lnTo>
                  <a:pt x="75002" y="14239"/>
                </a:lnTo>
                <a:lnTo>
                  <a:pt x="75251" y="14040"/>
                </a:lnTo>
                <a:lnTo>
                  <a:pt x="75475" y="13865"/>
                </a:lnTo>
                <a:lnTo>
                  <a:pt x="75724" y="13691"/>
                </a:lnTo>
                <a:lnTo>
                  <a:pt x="75973" y="13542"/>
                </a:lnTo>
                <a:lnTo>
                  <a:pt x="76247" y="13392"/>
                </a:lnTo>
                <a:lnTo>
                  <a:pt x="76496" y="13268"/>
                </a:lnTo>
                <a:lnTo>
                  <a:pt x="76770" y="13168"/>
                </a:lnTo>
                <a:lnTo>
                  <a:pt x="77044" y="13069"/>
                </a:lnTo>
                <a:lnTo>
                  <a:pt x="77342" y="12994"/>
                </a:lnTo>
                <a:lnTo>
                  <a:pt x="77616" y="12920"/>
                </a:lnTo>
                <a:lnTo>
                  <a:pt x="77915" y="12870"/>
                </a:lnTo>
                <a:lnTo>
                  <a:pt x="78214" y="12820"/>
                </a:lnTo>
                <a:lnTo>
                  <a:pt x="78487" y="12795"/>
                </a:lnTo>
                <a:lnTo>
                  <a:pt x="78786" y="12795"/>
                </a:lnTo>
                <a:lnTo>
                  <a:pt x="79085" y="12795"/>
                </a:lnTo>
                <a:lnTo>
                  <a:pt x="79384" y="12820"/>
                </a:lnTo>
                <a:lnTo>
                  <a:pt x="79682" y="12870"/>
                </a:lnTo>
                <a:lnTo>
                  <a:pt x="79981" y="12920"/>
                </a:lnTo>
                <a:lnTo>
                  <a:pt x="80280" y="12994"/>
                </a:lnTo>
                <a:lnTo>
                  <a:pt x="80554" y="13069"/>
                </a:lnTo>
                <a:lnTo>
                  <a:pt x="80852" y="13168"/>
                </a:lnTo>
                <a:lnTo>
                  <a:pt x="81126" y="13293"/>
                </a:lnTo>
                <a:lnTo>
                  <a:pt x="81425" y="13417"/>
                </a:lnTo>
                <a:lnTo>
                  <a:pt x="81699" y="13567"/>
                </a:lnTo>
                <a:lnTo>
                  <a:pt x="81948" y="13741"/>
                </a:lnTo>
                <a:lnTo>
                  <a:pt x="81948" y="13741"/>
                </a:lnTo>
                <a:lnTo>
                  <a:pt x="82221" y="13940"/>
                </a:lnTo>
                <a:lnTo>
                  <a:pt x="82470" y="14139"/>
                </a:lnTo>
                <a:lnTo>
                  <a:pt x="82694" y="14338"/>
                </a:lnTo>
                <a:lnTo>
                  <a:pt x="82918" y="14562"/>
                </a:lnTo>
                <a:lnTo>
                  <a:pt x="83118" y="14786"/>
                </a:lnTo>
                <a:lnTo>
                  <a:pt x="83317" y="15011"/>
                </a:lnTo>
                <a:lnTo>
                  <a:pt x="83491" y="15259"/>
                </a:lnTo>
                <a:lnTo>
                  <a:pt x="83640" y="15508"/>
                </a:lnTo>
                <a:lnTo>
                  <a:pt x="83790" y="15782"/>
                </a:lnTo>
                <a:lnTo>
                  <a:pt x="83939" y="16031"/>
                </a:lnTo>
                <a:lnTo>
                  <a:pt x="84063" y="16305"/>
                </a:lnTo>
                <a:lnTo>
                  <a:pt x="84163" y="16579"/>
                </a:lnTo>
                <a:lnTo>
                  <a:pt x="84238" y="16853"/>
                </a:lnTo>
                <a:lnTo>
                  <a:pt x="84337" y="17151"/>
                </a:lnTo>
                <a:lnTo>
                  <a:pt x="84387" y="17425"/>
                </a:lnTo>
                <a:lnTo>
                  <a:pt x="84437" y="17724"/>
                </a:lnTo>
                <a:lnTo>
                  <a:pt x="84462" y="18023"/>
                </a:lnTo>
                <a:lnTo>
                  <a:pt x="84487" y="18321"/>
                </a:lnTo>
                <a:lnTo>
                  <a:pt x="84487" y="18620"/>
                </a:lnTo>
                <a:lnTo>
                  <a:pt x="84462" y="18894"/>
                </a:lnTo>
                <a:lnTo>
                  <a:pt x="84437" y="19193"/>
                </a:lnTo>
                <a:lnTo>
                  <a:pt x="84387" y="19491"/>
                </a:lnTo>
                <a:lnTo>
                  <a:pt x="84337" y="19790"/>
                </a:lnTo>
                <a:lnTo>
                  <a:pt x="84263" y="20064"/>
                </a:lnTo>
                <a:lnTo>
                  <a:pt x="84163" y="20363"/>
                </a:lnTo>
                <a:lnTo>
                  <a:pt x="84063" y="20636"/>
                </a:lnTo>
                <a:lnTo>
                  <a:pt x="83939" y="20910"/>
                </a:lnTo>
                <a:lnTo>
                  <a:pt x="83790" y="21184"/>
                </a:lnTo>
                <a:lnTo>
                  <a:pt x="83640" y="21458"/>
                </a:lnTo>
                <a:lnTo>
                  <a:pt x="83466" y="21707"/>
                </a:lnTo>
                <a:lnTo>
                  <a:pt x="83267" y="21956"/>
                </a:lnTo>
                <a:lnTo>
                  <a:pt x="83068" y="22205"/>
                </a:lnTo>
                <a:lnTo>
                  <a:pt x="83068" y="22205"/>
                </a:lnTo>
                <a:close/>
                <a:moveTo>
                  <a:pt x="68505" y="13791"/>
                </a:moveTo>
                <a:lnTo>
                  <a:pt x="59644" y="39879"/>
                </a:lnTo>
                <a:lnTo>
                  <a:pt x="59644" y="39879"/>
                </a:lnTo>
                <a:lnTo>
                  <a:pt x="59569" y="40078"/>
                </a:lnTo>
                <a:lnTo>
                  <a:pt x="59494" y="40227"/>
                </a:lnTo>
                <a:lnTo>
                  <a:pt x="59395" y="40401"/>
                </a:lnTo>
                <a:lnTo>
                  <a:pt x="59270" y="40526"/>
                </a:lnTo>
                <a:lnTo>
                  <a:pt x="59171" y="40675"/>
                </a:lnTo>
                <a:lnTo>
                  <a:pt x="59021" y="40800"/>
                </a:lnTo>
                <a:lnTo>
                  <a:pt x="58872" y="40899"/>
                </a:lnTo>
                <a:lnTo>
                  <a:pt x="58722" y="40999"/>
                </a:lnTo>
                <a:lnTo>
                  <a:pt x="58573" y="41098"/>
                </a:lnTo>
                <a:lnTo>
                  <a:pt x="58399" y="41148"/>
                </a:lnTo>
                <a:lnTo>
                  <a:pt x="58225" y="41223"/>
                </a:lnTo>
                <a:lnTo>
                  <a:pt x="58050" y="41248"/>
                </a:lnTo>
                <a:lnTo>
                  <a:pt x="57876" y="41273"/>
                </a:lnTo>
                <a:lnTo>
                  <a:pt x="57677" y="41273"/>
                </a:lnTo>
                <a:lnTo>
                  <a:pt x="57503" y="41273"/>
                </a:lnTo>
                <a:lnTo>
                  <a:pt x="57304" y="41248"/>
                </a:lnTo>
                <a:lnTo>
                  <a:pt x="57304" y="41248"/>
                </a:lnTo>
                <a:lnTo>
                  <a:pt x="57129" y="41198"/>
                </a:lnTo>
                <a:lnTo>
                  <a:pt x="56930" y="41123"/>
                </a:lnTo>
                <a:lnTo>
                  <a:pt x="56781" y="41049"/>
                </a:lnTo>
                <a:lnTo>
                  <a:pt x="56607" y="40974"/>
                </a:lnTo>
                <a:lnTo>
                  <a:pt x="56457" y="40850"/>
                </a:lnTo>
                <a:lnTo>
                  <a:pt x="56333" y="40750"/>
                </a:lnTo>
                <a:lnTo>
                  <a:pt x="56183" y="40626"/>
                </a:lnTo>
                <a:lnTo>
                  <a:pt x="56084" y="40476"/>
                </a:lnTo>
                <a:lnTo>
                  <a:pt x="55984" y="40327"/>
                </a:lnTo>
                <a:lnTo>
                  <a:pt x="55885" y="40177"/>
                </a:lnTo>
                <a:lnTo>
                  <a:pt x="55810" y="40003"/>
                </a:lnTo>
                <a:lnTo>
                  <a:pt x="55735" y="39829"/>
                </a:lnTo>
                <a:lnTo>
                  <a:pt x="55686" y="39655"/>
                </a:lnTo>
                <a:lnTo>
                  <a:pt x="55661" y="39480"/>
                </a:lnTo>
                <a:lnTo>
                  <a:pt x="55661" y="39281"/>
                </a:lnTo>
                <a:lnTo>
                  <a:pt x="55661" y="39107"/>
                </a:lnTo>
                <a:lnTo>
                  <a:pt x="57453" y="11600"/>
                </a:lnTo>
                <a:lnTo>
                  <a:pt x="57453" y="11600"/>
                </a:lnTo>
                <a:lnTo>
                  <a:pt x="57478" y="11277"/>
                </a:lnTo>
                <a:lnTo>
                  <a:pt x="57528" y="10978"/>
                </a:lnTo>
                <a:lnTo>
                  <a:pt x="57602" y="10679"/>
                </a:lnTo>
                <a:lnTo>
                  <a:pt x="57677" y="10380"/>
                </a:lnTo>
                <a:lnTo>
                  <a:pt x="57777" y="10082"/>
                </a:lnTo>
                <a:lnTo>
                  <a:pt x="57876" y="9783"/>
                </a:lnTo>
                <a:lnTo>
                  <a:pt x="58001" y="9509"/>
                </a:lnTo>
                <a:lnTo>
                  <a:pt x="58150" y="9260"/>
                </a:lnTo>
                <a:lnTo>
                  <a:pt x="58299" y="8986"/>
                </a:lnTo>
                <a:lnTo>
                  <a:pt x="58449" y="8737"/>
                </a:lnTo>
                <a:lnTo>
                  <a:pt x="58623" y="8513"/>
                </a:lnTo>
                <a:lnTo>
                  <a:pt x="58822" y="8289"/>
                </a:lnTo>
                <a:lnTo>
                  <a:pt x="59021" y="8065"/>
                </a:lnTo>
                <a:lnTo>
                  <a:pt x="59220" y="7841"/>
                </a:lnTo>
                <a:lnTo>
                  <a:pt x="59444" y="7667"/>
                </a:lnTo>
                <a:lnTo>
                  <a:pt x="59668" y="7468"/>
                </a:lnTo>
                <a:lnTo>
                  <a:pt x="59917" y="7294"/>
                </a:lnTo>
                <a:lnTo>
                  <a:pt x="60141" y="7144"/>
                </a:lnTo>
                <a:lnTo>
                  <a:pt x="60415" y="6995"/>
                </a:lnTo>
                <a:lnTo>
                  <a:pt x="60664" y="6846"/>
                </a:lnTo>
                <a:lnTo>
                  <a:pt x="60938" y="6721"/>
                </a:lnTo>
                <a:lnTo>
                  <a:pt x="61212" y="6622"/>
                </a:lnTo>
                <a:lnTo>
                  <a:pt x="61510" y="6522"/>
                </a:lnTo>
                <a:lnTo>
                  <a:pt x="61784" y="6447"/>
                </a:lnTo>
                <a:lnTo>
                  <a:pt x="62083" y="6398"/>
                </a:lnTo>
                <a:lnTo>
                  <a:pt x="62382" y="6348"/>
                </a:lnTo>
                <a:lnTo>
                  <a:pt x="62680" y="6323"/>
                </a:lnTo>
                <a:lnTo>
                  <a:pt x="62979" y="6298"/>
                </a:lnTo>
                <a:lnTo>
                  <a:pt x="63303" y="6298"/>
                </a:lnTo>
                <a:lnTo>
                  <a:pt x="63601" y="6323"/>
                </a:lnTo>
                <a:lnTo>
                  <a:pt x="63925" y="6348"/>
                </a:lnTo>
                <a:lnTo>
                  <a:pt x="64224" y="6398"/>
                </a:lnTo>
                <a:lnTo>
                  <a:pt x="64224" y="6398"/>
                </a:lnTo>
                <a:lnTo>
                  <a:pt x="64547" y="6472"/>
                </a:lnTo>
                <a:lnTo>
                  <a:pt x="64846" y="6572"/>
                </a:lnTo>
                <a:lnTo>
                  <a:pt x="65145" y="6671"/>
                </a:lnTo>
                <a:lnTo>
                  <a:pt x="65419" y="6771"/>
                </a:lnTo>
                <a:lnTo>
                  <a:pt x="65692" y="6920"/>
                </a:lnTo>
                <a:lnTo>
                  <a:pt x="65966" y="7070"/>
                </a:lnTo>
                <a:lnTo>
                  <a:pt x="66215" y="7219"/>
                </a:lnTo>
                <a:lnTo>
                  <a:pt x="66464" y="7393"/>
                </a:lnTo>
                <a:lnTo>
                  <a:pt x="66713" y="7567"/>
                </a:lnTo>
                <a:lnTo>
                  <a:pt x="66937" y="7767"/>
                </a:lnTo>
                <a:lnTo>
                  <a:pt x="67136" y="7966"/>
                </a:lnTo>
                <a:lnTo>
                  <a:pt x="67360" y="8190"/>
                </a:lnTo>
                <a:lnTo>
                  <a:pt x="67535" y="8414"/>
                </a:lnTo>
                <a:lnTo>
                  <a:pt x="67709" y="8638"/>
                </a:lnTo>
                <a:lnTo>
                  <a:pt x="67883" y="8887"/>
                </a:lnTo>
                <a:lnTo>
                  <a:pt x="68032" y="9136"/>
                </a:lnTo>
                <a:lnTo>
                  <a:pt x="68182" y="9385"/>
                </a:lnTo>
                <a:lnTo>
                  <a:pt x="68306" y="9659"/>
                </a:lnTo>
                <a:lnTo>
                  <a:pt x="68431" y="9932"/>
                </a:lnTo>
                <a:lnTo>
                  <a:pt x="68530" y="10206"/>
                </a:lnTo>
                <a:lnTo>
                  <a:pt x="68605" y="10480"/>
                </a:lnTo>
                <a:lnTo>
                  <a:pt x="68680" y="10779"/>
                </a:lnTo>
                <a:lnTo>
                  <a:pt x="68729" y="11077"/>
                </a:lnTo>
                <a:lnTo>
                  <a:pt x="68779" y="11376"/>
                </a:lnTo>
                <a:lnTo>
                  <a:pt x="68804" y="11675"/>
                </a:lnTo>
                <a:lnTo>
                  <a:pt x="68804" y="11974"/>
                </a:lnTo>
                <a:lnTo>
                  <a:pt x="68804" y="12272"/>
                </a:lnTo>
                <a:lnTo>
                  <a:pt x="68779" y="12571"/>
                </a:lnTo>
                <a:lnTo>
                  <a:pt x="68729" y="12870"/>
                </a:lnTo>
                <a:lnTo>
                  <a:pt x="68680" y="13193"/>
                </a:lnTo>
                <a:lnTo>
                  <a:pt x="68605" y="13492"/>
                </a:lnTo>
                <a:lnTo>
                  <a:pt x="68505" y="13791"/>
                </a:lnTo>
                <a:lnTo>
                  <a:pt x="68505" y="13791"/>
                </a:lnTo>
                <a:close/>
                <a:moveTo>
                  <a:pt x="51827" y="11600"/>
                </a:moveTo>
                <a:lnTo>
                  <a:pt x="53619" y="39107"/>
                </a:lnTo>
                <a:lnTo>
                  <a:pt x="53619" y="39107"/>
                </a:lnTo>
                <a:lnTo>
                  <a:pt x="53619" y="39281"/>
                </a:lnTo>
                <a:lnTo>
                  <a:pt x="53619" y="39480"/>
                </a:lnTo>
                <a:lnTo>
                  <a:pt x="53570" y="39655"/>
                </a:lnTo>
                <a:lnTo>
                  <a:pt x="53545" y="39829"/>
                </a:lnTo>
                <a:lnTo>
                  <a:pt x="53470" y="40003"/>
                </a:lnTo>
                <a:lnTo>
                  <a:pt x="53395" y="40177"/>
                </a:lnTo>
                <a:lnTo>
                  <a:pt x="53296" y="40327"/>
                </a:lnTo>
                <a:lnTo>
                  <a:pt x="53196" y="40476"/>
                </a:lnTo>
                <a:lnTo>
                  <a:pt x="53072" y="40626"/>
                </a:lnTo>
                <a:lnTo>
                  <a:pt x="52947" y="40750"/>
                </a:lnTo>
                <a:lnTo>
                  <a:pt x="52823" y="40850"/>
                </a:lnTo>
                <a:lnTo>
                  <a:pt x="52673" y="40974"/>
                </a:lnTo>
                <a:lnTo>
                  <a:pt x="52499" y="41049"/>
                </a:lnTo>
                <a:lnTo>
                  <a:pt x="52325" y="41123"/>
                </a:lnTo>
                <a:lnTo>
                  <a:pt x="52151" y="41198"/>
                </a:lnTo>
                <a:lnTo>
                  <a:pt x="51976" y="41248"/>
                </a:lnTo>
                <a:lnTo>
                  <a:pt x="51976" y="41248"/>
                </a:lnTo>
                <a:lnTo>
                  <a:pt x="51777" y="41273"/>
                </a:lnTo>
                <a:lnTo>
                  <a:pt x="51603" y="41273"/>
                </a:lnTo>
                <a:lnTo>
                  <a:pt x="51404" y="41273"/>
                </a:lnTo>
                <a:lnTo>
                  <a:pt x="51230" y="41248"/>
                </a:lnTo>
                <a:lnTo>
                  <a:pt x="51055" y="41223"/>
                </a:lnTo>
                <a:lnTo>
                  <a:pt x="50881" y="41148"/>
                </a:lnTo>
                <a:lnTo>
                  <a:pt x="50707" y="41098"/>
                </a:lnTo>
                <a:lnTo>
                  <a:pt x="50558" y="40999"/>
                </a:lnTo>
                <a:lnTo>
                  <a:pt x="50383" y="40899"/>
                </a:lnTo>
                <a:lnTo>
                  <a:pt x="50259" y="40800"/>
                </a:lnTo>
                <a:lnTo>
                  <a:pt x="50110" y="40675"/>
                </a:lnTo>
                <a:lnTo>
                  <a:pt x="49985" y="40526"/>
                </a:lnTo>
                <a:lnTo>
                  <a:pt x="49885" y="40401"/>
                </a:lnTo>
                <a:lnTo>
                  <a:pt x="49786" y="40227"/>
                </a:lnTo>
                <a:lnTo>
                  <a:pt x="49711" y="40078"/>
                </a:lnTo>
                <a:lnTo>
                  <a:pt x="49637" y="39879"/>
                </a:lnTo>
                <a:lnTo>
                  <a:pt x="40775" y="13791"/>
                </a:lnTo>
                <a:lnTo>
                  <a:pt x="40775" y="13791"/>
                </a:lnTo>
                <a:lnTo>
                  <a:pt x="40675" y="13492"/>
                </a:lnTo>
                <a:lnTo>
                  <a:pt x="40600" y="13193"/>
                </a:lnTo>
                <a:lnTo>
                  <a:pt x="40551" y="12870"/>
                </a:lnTo>
                <a:lnTo>
                  <a:pt x="40501" y="12571"/>
                </a:lnTo>
                <a:lnTo>
                  <a:pt x="40476" y="12272"/>
                </a:lnTo>
                <a:lnTo>
                  <a:pt x="40476" y="11974"/>
                </a:lnTo>
                <a:lnTo>
                  <a:pt x="40476" y="11675"/>
                </a:lnTo>
                <a:lnTo>
                  <a:pt x="40501" y="11376"/>
                </a:lnTo>
                <a:lnTo>
                  <a:pt x="40551" y="11077"/>
                </a:lnTo>
                <a:lnTo>
                  <a:pt x="40600" y="10779"/>
                </a:lnTo>
                <a:lnTo>
                  <a:pt x="40675" y="10480"/>
                </a:lnTo>
                <a:lnTo>
                  <a:pt x="40750" y="10206"/>
                </a:lnTo>
                <a:lnTo>
                  <a:pt x="40849" y="9932"/>
                </a:lnTo>
                <a:lnTo>
                  <a:pt x="40974" y="9659"/>
                </a:lnTo>
                <a:lnTo>
                  <a:pt x="41098" y="9385"/>
                </a:lnTo>
                <a:lnTo>
                  <a:pt x="41248" y="9136"/>
                </a:lnTo>
                <a:lnTo>
                  <a:pt x="41397" y="8887"/>
                </a:lnTo>
                <a:lnTo>
                  <a:pt x="41546" y="8638"/>
                </a:lnTo>
                <a:lnTo>
                  <a:pt x="41745" y="8414"/>
                </a:lnTo>
                <a:lnTo>
                  <a:pt x="41920" y="8190"/>
                </a:lnTo>
                <a:lnTo>
                  <a:pt x="42119" y="7966"/>
                </a:lnTo>
                <a:lnTo>
                  <a:pt x="42343" y="7767"/>
                </a:lnTo>
                <a:lnTo>
                  <a:pt x="42567" y="7567"/>
                </a:lnTo>
                <a:lnTo>
                  <a:pt x="42816" y="7393"/>
                </a:lnTo>
                <a:lnTo>
                  <a:pt x="43040" y="7219"/>
                </a:lnTo>
                <a:lnTo>
                  <a:pt x="43314" y="7070"/>
                </a:lnTo>
                <a:lnTo>
                  <a:pt x="43563" y="6920"/>
                </a:lnTo>
                <a:lnTo>
                  <a:pt x="43861" y="6771"/>
                </a:lnTo>
                <a:lnTo>
                  <a:pt x="44135" y="6671"/>
                </a:lnTo>
                <a:lnTo>
                  <a:pt x="44434" y="6572"/>
                </a:lnTo>
                <a:lnTo>
                  <a:pt x="44733" y="6472"/>
                </a:lnTo>
                <a:lnTo>
                  <a:pt x="45056" y="6398"/>
                </a:lnTo>
                <a:lnTo>
                  <a:pt x="45056" y="6398"/>
                </a:lnTo>
                <a:lnTo>
                  <a:pt x="45355" y="6348"/>
                </a:lnTo>
                <a:lnTo>
                  <a:pt x="45679" y="6323"/>
                </a:lnTo>
                <a:lnTo>
                  <a:pt x="45977" y="6298"/>
                </a:lnTo>
                <a:lnTo>
                  <a:pt x="46301" y="6298"/>
                </a:lnTo>
                <a:lnTo>
                  <a:pt x="46600" y="6323"/>
                </a:lnTo>
                <a:lnTo>
                  <a:pt x="46898" y="6348"/>
                </a:lnTo>
                <a:lnTo>
                  <a:pt x="47197" y="6398"/>
                </a:lnTo>
                <a:lnTo>
                  <a:pt x="47496" y="6447"/>
                </a:lnTo>
                <a:lnTo>
                  <a:pt x="47770" y="6522"/>
                </a:lnTo>
                <a:lnTo>
                  <a:pt x="48068" y="6622"/>
                </a:lnTo>
                <a:lnTo>
                  <a:pt x="48342" y="6721"/>
                </a:lnTo>
                <a:lnTo>
                  <a:pt x="48616" y="6846"/>
                </a:lnTo>
                <a:lnTo>
                  <a:pt x="48865" y="6995"/>
                </a:lnTo>
                <a:lnTo>
                  <a:pt x="49114" y="7144"/>
                </a:lnTo>
                <a:lnTo>
                  <a:pt x="49363" y="7294"/>
                </a:lnTo>
                <a:lnTo>
                  <a:pt x="49612" y="7468"/>
                </a:lnTo>
                <a:lnTo>
                  <a:pt x="49836" y="7642"/>
                </a:lnTo>
                <a:lnTo>
                  <a:pt x="50060" y="7841"/>
                </a:lnTo>
                <a:lnTo>
                  <a:pt x="50259" y="8065"/>
                </a:lnTo>
                <a:lnTo>
                  <a:pt x="50458" y="8289"/>
                </a:lnTo>
                <a:lnTo>
                  <a:pt x="50657" y="8513"/>
                </a:lnTo>
                <a:lnTo>
                  <a:pt x="50831" y="8737"/>
                </a:lnTo>
                <a:lnTo>
                  <a:pt x="50981" y="8986"/>
                </a:lnTo>
                <a:lnTo>
                  <a:pt x="51130" y="9260"/>
                </a:lnTo>
                <a:lnTo>
                  <a:pt x="51279" y="9509"/>
                </a:lnTo>
                <a:lnTo>
                  <a:pt x="51404" y="9783"/>
                </a:lnTo>
                <a:lnTo>
                  <a:pt x="51504" y="10082"/>
                </a:lnTo>
                <a:lnTo>
                  <a:pt x="51603" y="10380"/>
                </a:lnTo>
                <a:lnTo>
                  <a:pt x="51678" y="10679"/>
                </a:lnTo>
                <a:lnTo>
                  <a:pt x="51752" y="10978"/>
                </a:lnTo>
                <a:lnTo>
                  <a:pt x="51777" y="11277"/>
                </a:lnTo>
                <a:lnTo>
                  <a:pt x="51827" y="11600"/>
                </a:lnTo>
                <a:lnTo>
                  <a:pt x="51827" y="11600"/>
                </a:lnTo>
                <a:close/>
                <a:moveTo>
                  <a:pt x="35572" y="15956"/>
                </a:moveTo>
                <a:lnTo>
                  <a:pt x="47745" y="40675"/>
                </a:lnTo>
                <a:lnTo>
                  <a:pt x="47745" y="40675"/>
                </a:lnTo>
                <a:lnTo>
                  <a:pt x="47819" y="40850"/>
                </a:lnTo>
                <a:lnTo>
                  <a:pt x="47894" y="41024"/>
                </a:lnTo>
                <a:lnTo>
                  <a:pt x="47919" y="41198"/>
                </a:lnTo>
                <a:lnTo>
                  <a:pt x="47944" y="41372"/>
                </a:lnTo>
                <a:lnTo>
                  <a:pt x="47969" y="41571"/>
                </a:lnTo>
                <a:lnTo>
                  <a:pt x="47944" y="41746"/>
                </a:lnTo>
                <a:lnTo>
                  <a:pt x="47919" y="41920"/>
                </a:lnTo>
                <a:lnTo>
                  <a:pt x="47894" y="42094"/>
                </a:lnTo>
                <a:lnTo>
                  <a:pt x="47844" y="42268"/>
                </a:lnTo>
                <a:lnTo>
                  <a:pt x="47770" y="42443"/>
                </a:lnTo>
                <a:lnTo>
                  <a:pt x="47670" y="42617"/>
                </a:lnTo>
                <a:lnTo>
                  <a:pt x="47595" y="42766"/>
                </a:lnTo>
                <a:lnTo>
                  <a:pt x="47471" y="42916"/>
                </a:lnTo>
                <a:lnTo>
                  <a:pt x="47346" y="43040"/>
                </a:lnTo>
                <a:lnTo>
                  <a:pt x="47197" y="43165"/>
                </a:lnTo>
                <a:lnTo>
                  <a:pt x="47048" y="43289"/>
                </a:lnTo>
                <a:lnTo>
                  <a:pt x="47048" y="43289"/>
                </a:lnTo>
                <a:lnTo>
                  <a:pt x="46873" y="43389"/>
                </a:lnTo>
                <a:lnTo>
                  <a:pt x="46724" y="43463"/>
                </a:lnTo>
                <a:lnTo>
                  <a:pt x="46550" y="43513"/>
                </a:lnTo>
                <a:lnTo>
                  <a:pt x="46376" y="43563"/>
                </a:lnTo>
                <a:lnTo>
                  <a:pt x="46176" y="43613"/>
                </a:lnTo>
                <a:lnTo>
                  <a:pt x="46002" y="43613"/>
                </a:lnTo>
                <a:lnTo>
                  <a:pt x="45828" y="43613"/>
                </a:lnTo>
                <a:lnTo>
                  <a:pt x="45654" y="43613"/>
                </a:lnTo>
                <a:lnTo>
                  <a:pt x="45455" y="43588"/>
                </a:lnTo>
                <a:lnTo>
                  <a:pt x="45280" y="43538"/>
                </a:lnTo>
                <a:lnTo>
                  <a:pt x="45106" y="43463"/>
                </a:lnTo>
                <a:lnTo>
                  <a:pt x="44957" y="43389"/>
                </a:lnTo>
                <a:lnTo>
                  <a:pt x="44782" y="43289"/>
                </a:lnTo>
                <a:lnTo>
                  <a:pt x="44633" y="43190"/>
                </a:lnTo>
                <a:lnTo>
                  <a:pt x="44509" y="43065"/>
                </a:lnTo>
                <a:lnTo>
                  <a:pt x="44359" y="42916"/>
                </a:lnTo>
                <a:lnTo>
                  <a:pt x="26212" y="22205"/>
                </a:lnTo>
                <a:lnTo>
                  <a:pt x="26212" y="22205"/>
                </a:lnTo>
                <a:lnTo>
                  <a:pt x="25988" y="21956"/>
                </a:lnTo>
                <a:lnTo>
                  <a:pt x="25814" y="21707"/>
                </a:lnTo>
                <a:lnTo>
                  <a:pt x="25640" y="21458"/>
                </a:lnTo>
                <a:lnTo>
                  <a:pt x="25490" y="21184"/>
                </a:lnTo>
                <a:lnTo>
                  <a:pt x="25341" y="20910"/>
                </a:lnTo>
                <a:lnTo>
                  <a:pt x="25217" y="20636"/>
                </a:lnTo>
                <a:lnTo>
                  <a:pt x="25117" y="20363"/>
                </a:lnTo>
                <a:lnTo>
                  <a:pt x="25017" y="20064"/>
                </a:lnTo>
                <a:lnTo>
                  <a:pt x="24943" y="19790"/>
                </a:lnTo>
                <a:lnTo>
                  <a:pt x="24893" y="19491"/>
                </a:lnTo>
                <a:lnTo>
                  <a:pt x="24843" y="19193"/>
                </a:lnTo>
                <a:lnTo>
                  <a:pt x="24818" y="18894"/>
                </a:lnTo>
                <a:lnTo>
                  <a:pt x="24793" y="18620"/>
                </a:lnTo>
                <a:lnTo>
                  <a:pt x="24793" y="18321"/>
                </a:lnTo>
                <a:lnTo>
                  <a:pt x="24818" y="18023"/>
                </a:lnTo>
                <a:lnTo>
                  <a:pt x="24843" y="17724"/>
                </a:lnTo>
                <a:lnTo>
                  <a:pt x="24893" y="17425"/>
                </a:lnTo>
                <a:lnTo>
                  <a:pt x="24943" y="17151"/>
                </a:lnTo>
                <a:lnTo>
                  <a:pt x="25017" y="16853"/>
                </a:lnTo>
                <a:lnTo>
                  <a:pt x="25117" y="16579"/>
                </a:lnTo>
                <a:lnTo>
                  <a:pt x="25217" y="16305"/>
                </a:lnTo>
                <a:lnTo>
                  <a:pt x="25341" y="16031"/>
                </a:lnTo>
                <a:lnTo>
                  <a:pt x="25465" y="15782"/>
                </a:lnTo>
                <a:lnTo>
                  <a:pt x="25615" y="15508"/>
                </a:lnTo>
                <a:lnTo>
                  <a:pt x="25789" y="15259"/>
                </a:lnTo>
                <a:lnTo>
                  <a:pt x="25963" y="15011"/>
                </a:lnTo>
                <a:lnTo>
                  <a:pt x="26162" y="14786"/>
                </a:lnTo>
                <a:lnTo>
                  <a:pt x="26362" y="14562"/>
                </a:lnTo>
                <a:lnTo>
                  <a:pt x="26586" y="14338"/>
                </a:lnTo>
                <a:lnTo>
                  <a:pt x="26810" y="14139"/>
                </a:lnTo>
                <a:lnTo>
                  <a:pt x="27059" y="13940"/>
                </a:lnTo>
                <a:lnTo>
                  <a:pt x="27308" y="13741"/>
                </a:lnTo>
                <a:lnTo>
                  <a:pt x="27308" y="13741"/>
                </a:lnTo>
                <a:lnTo>
                  <a:pt x="27581" y="13567"/>
                </a:lnTo>
                <a:lnTo>
                  <a:pt x="27855" y="13417"/>
                </a:lnTo>
                <a:lnTo>
                  <a:pt x="28154" y="13293"/>
                </a:lnTo>
                <a:lnTo>
                  <a:pt x="28428" y="13168"/>
                </a:lnTo>
                <a:lnTo>
                  <a:pt x="28726" y="13069"/>
                </a:lnTo>
                <a:lnTo>
                  <a:pt x="29000" y="12994"/>
                </a:lnTo>
                <a:lnTo>
                  <a:pt x="29299" y="12920"/>
                </a:lnTo>
                <a:lnTo>
                  <a:pt x="29598" y="12870"/>
                </a:lnTo>
                <a:lnTo>
                  <a:pt x="29896" y="12820"/>
                </a:lnTo>
                <a:lnTo>
                  <a:pt x="30195" y="12795"/>
                </a:lnTo>
                <a:lnTo>
                  <a:pt x="30494" y="12795"/>
                </a:lnTo>
                <a:lnTo>
                  <a:pt x="30768" y="12795"/>
                </a:lnTo>
                <a:lnTo>
                  <a:pt x="31066" y="12820"/>
                </a:lnTo>
                <a:lnTo>
                  <a:pt x="31365" y="12870"/>
                </a:lnTo>
                <a:lnTo>
                  <a:pt x="31664" y="12920"/>
                </a:lnTo>
                <a:lnTo>
                  <a:pt x="31938" y="12994"/>
                </a:lnTo>
                <a:lnTo>
                  <a:pt x="32211" y="13069"/>
                </a:lnTo>
                <a:lnTo>
                  <a:pt x="32510" y="13168"/>
                </a:lnTo>
                <a:lnTo>
                  <a:pt x="32784" y="13268"/>
                </a:lnTo>
                <a:lnTo>
                  <a:pt x="33033" y="13417"/>
                </a:lnTo>
                <a:lnTo>
                  <a:pt x="33307" y="13542"/>
                </a:lnTo>
                <a:lnTo>
                  <a:pt x="33556" y="13691"/>
                </a:lnTo>
                <a:lnTo>
                  <a:pt x="33805" y="13865"/>
                </a:lnTo>
                <a:lnTo>
                  <a:pt x="34029" y="14040"/>
                </a:lnTo>
                <a:lnTo>
                  <a:pt x="34253" y="14239"/>
                </a:lnTo>
                <a:lnTo>
                  <a:pt x="34477" y="14438"/>
                </a:lnTo>
                <a:lnTo>
                  <a:pt x="34701" y="14662"/>
                </a:lnTo>
                <a:lnTo>
                  <a:pt x="34900" y="14911"/>
                </a:lnTo>
                <a:lnTo>
                  <a:pt x="35074" y="15135"/>
                </a:lnTo>
                <a:lnTo>
                  <a:pt x="35248" y="15409"/>
                </a:lnTo>
                <a:lnTo>
                  <a:pt x="35423" y="15683"/>
                </a:lnTo>
                <a:lnTo>
                  <a:pt x="35572" y="15956"/>
                </a:lnTo>
                <a:lnTo>
                  <a:pt x="35572" y="15956"/>
                </a:lnTo>
                <a:close/>
                <a:moveTo>
                  <a:pt x="22205" y="26212"/>
                </a:moveTo>
                <a:lnTo>
                  <a:pt x="42940" y="44359"/>
                </a:lnTo>
                <a:lnTo>
                  <a:pt x="42940" y="44359"/>
                </a:lnTo>
                <a:lnTo>
                  <a:pt x="43065" y="44509"/>
                </a:lnTo>
                <a:lnTo>
                  <a:pt x="43189" y="44633"/>
                </a:lnTo>
                <a:lnTo>
                  <a:pt x="43289" y="44783"/>
                </a:lnTo>
                <a:lnTo>
                  <a:pt x="43388" y="44957"/>
                </a:lnTo>
                <a:lnTo>
                  <a:pt x="43463" y="45106"/>
                </a:lnTo>
                <a:lnTo>
                  <a:pt x="43538" y="45281"/>
                </a:lnTo>
                <a:lnTo>
                  <a:pt x="43588" y="45455"/>
                </a:lnTo>
                <a:lnTo>
                  <a:pt x="43612" y="45629"/>
                </a:lnTo>
                <a:lnTo>
                  <a:pt x="43612" y="45828"/>
                </a:lnTo>
                <a:lnTo>
                  <a:pt x="43612" y="46002"/>
                </a:lnTo>
                <a:lnTo>
                  <a:pt x="43612" y="46177"/>
                </a:lnTo>
                <a:lnTo>
                  <a:pt x="43588" y="46376"/>
                </a:lnTo>
                <a:lnTo>
                  <a:pt x="43538" y="46550"/>
                </a:lnTo>
                <a:lnTo>
                  <a:pt x="43463" y="46724"/>
                </a:lnTo>
                <a:lnTo>
                  <a:pt x="43388" y="46874"/>
                </a:lnTo>
                <a:lnTo>
                  <a:pt x="43289" y="47048"/>
                </a:lnTo>
                <a:lnTo>
                  <a:pt x="43289" y="47048"/>
                </a:lnTo>
                <a:lnTo>
                  <a:pt x="43164" y="47197"/>
                </a:lnTo>
                <a:lnTo>
                  <a:pt x="43040" y="47347"/>
                </a:lnTo>
                <a:lnTo>
                  <a:pt x="42915" y="47471"/>
                </a:lnTo>
                <a:lnTo>
                  <a:pt x="42766" y="47571"/>
                </a:lnTo>
                <a:lnTo>
                  <a:pt x="42617" y="47670"/>
                </a:lnTo>
                <a:lnTo>
                  <a:pt x="42442" y="47770"/>
                </a:lnTo>
                <a:lnTo>
                  <a:pt x="42268" y="47845"/>
                </a:lnTo>
                <a:lnTo>
                  <a:pt x="42094" y="47894"/>
                </a:lnTo>
                <a:lnTo>
                  <a:pt x="41920" y="47919"/>
                </a:lnTo>
                <a:lnTo>
                  <a:pt x="41745" y="47944"/>
                </a:lnTo>
                <a:lnTo>
                  <a:pt x="41571" y="47969"/>
                </a:lnTo>
                <a:lnTo>
                  <a:pt x="41397" y="47944"/>
                </a:lnTo>
                <a:lnTo>
                  <a:pt x="41198" y="47919"/>
                </a:lnTo>
                <a:lnTo>
                  <a:pt x="41024" y="47894"/>
                </a:lnTo>
                <a:lnTo>
                  <a:pt x="40849" y="47820"/>
                </a:lnTo>
                <a:lnTo>
                  <a:pt x="40675" y="47745"/>
                </a:lnTo>
                <a:lnTo>
                  <a:pt x="15956" y="35572"/>
                </a:lnTo>
                <a:lnTo>
                  <a:pt x="15956" y="35572"/>
                </a:lnTo>
                <a:lnTo>
                  <a:pt x="15683" y="35423"/>
                </a:lnTo>
                <a:lnTo>
                  <a:pt x="15409" y="35249"/>
                </a:lnTo>
                <a:lnTo>
                  <a:pt x="15160" y="35074"/>
                </a:lnTo>
                <a:lnTo>
                  <a:pt x="14911" y="34900"/>
                </a:lnTo>
                <a:lnTo>
                  <a:pt x="14662" y="34701"/>
                </a:lnTo>
                <a:lnTo>
                  <a:pt x="14438" y="34477"/>
                </a:lnTo>
                <a:lnTo>
                  <a:pt x="14239" y="34253"/>
                </a:lnTo>
                <a:lnTo>
                  <a:pt x="14040" y="34029"/>
                </a:lnTo>
                <a:lnTo>
                  <a:pt x="13865" y="33805"/>
                </a:lnTo>
                <a:lnTo>
                  <a:pt x="13691" y="33556"/>
                </a:lnTo>
                <a:lnTo>
                  <a:pt x="13542" y="33307"/>
                </a:lnTo>
                <a:lnTo>
                  <a:pt x="13417" y="33033"/>
                </a:lnTo>
                <a:lnTo>
                  <a:pt x="13268" y="32759"/>
                </a:lnTo>
                <a:lnTo>
                  <a:pt x="13168" y="32510"/>
                </a:lnTo>
                <a:lnTo>
                  <a:pt x="13069" y="32212"/>
                </a:lnTo>
                <a:lnTo>
                  <a:pt x="12994" y="31938"/>
                </a:lnTo>
                <a:lnTo>
                  <a:pt x="12919" y="31664"/>
                </a:lnTo>
                <a:lnTo>
                  <a:pt x="12870" y="31365"/>
                </a:lnTo>
                <a:lnTo>
                  <a:pt x="12820" y="31067"/>
                </a:lnTo>
                <a:lnTo>
                  <a:pt x="12795" y="30768"/>
                </a:lnTo>
                <a:lnTo>
                  <a:pt x="12795" y="30494"/>
                </a:lnTo>
                <a:lnTo>
                  <a:pt x="12795" y="30195"/>
                </a:lnTo>
                <a:lnTo>
                  <a:pt x="12820" y="29897"/>
                </a:lnTo>
                <a:lnTo>
                  <a:pt x="12870" y="29598"/>
                </a:lnTo>
                <a:lnTo>
                  <a:pt x="12919" y="29299"/>
                </a:lnTo>
                <a:lnTo>
                  <a:pt x="12994" y="29000"/>
                </a:lnTo>
                <a:lnTo>
                  <a:pt x="13069" y="28702"/>
                </a:lnTo>
                <a:lnTo>
                  <a:pt x="13168" y="28428"/>
                </a:lnTo>
                <a:lnTo>
                  <a:pt x="13293" y="28154"/>
                </a:lnTo>
                <a:lnTo>
                  <a:pt x="13417" y="27855"/>
                </a:lnTo>
                <a:lnTo>
                  <a:pt x="13592" y="27582"/>
                </a:lnTo>
                <a:lnTo>
                  <a:pt x="13741" y="27308"/>
                </a:lnTo>
                <a:lnTo>
                  <a:pt x="13741" y="27308"/>
                </a:lnTo>
                <a:lnTo>
                  <a:pt x="13940" y="27059"/>
                </a:lnTo>
                <a:lnTo>
                  <a:pt x="14139" y="26810"/>
                </a:lnTo>
                <a:lnTo>
                  <a:pt x="14338" y="26586"/>
                </a:lnTo>
                <a:lnTo>
                  <a:pt x="14562" y="26362"/>
                </a:lnTo>
                <a:lnTo>
                  <a:pt x="14786" y="26163"/>
                </a:lnTo>
                <a:lnTo>
                  <a:pt x="15010" y="25963"/>
                </a:lnTo>
                <a:lnTo>
                  <a:pt x="15259" y="25789"/>
                </a:lnTo>
                <a:lnTo>
                  <a:pt x="15508" y="25615"/>
                </a:lnTo>
                <a:lnTo>
                  <a:pt x="15782" y="25466"/>
                </a:lnTo>
                <a:lnTo>
                  <a:pt x="16031" y="25341"/>
                </a:lnTo>
                <a:lnTo>
                  <a:pt x="16305" y="25217"/>
                </a:lnTo>
                <a:lnTo>
                  <a:pt x="16579" y="25117"/>
                </a:lnTo>
                <a:lnTo>
                  <a:pt x="16853" y="25018"/>
                </a:lnTo>
                <a:lnTo>
                  <a:pt x="17151" y="24943"/>
                </a:lnTo>
                <a:lnTo>
                  <a:pt x="17450" y="24893"/>
                </a:lnTo>
                <a:lnTo>
                  <a:pt x="17724" y="24843"/>
                </a:lnTo>
                <a:lnTo>
                  <a:pt x="18022" y="24818"/>
                </a:lnTo>
                <a:lnTo>
                  <a:pt x="18321" y="24794"/>
                </a:lnTo>
                <a:lnTo>
                  <a:pt x="18620" y="24794"/>
                </a:lnTo>
                <a:lnTo>
                  <a:pt x="18894" y="24818"/>
                </a:lnTo>
                <a:lnTo>
                  <a:pt x="19192" y="24843"/>
                </a:lnTo>
                <a:lnTo>
                  <a:pt x="19491" y="24893"/>
                </a:lnTo>
                <a:lnTo>
                  <a:pt x="19790" y="24943"/>
                </a:lnTo>
                <a:lnTo>
                  <a:pt x="20064" y="25018"/>
                </a:lnTo>
                <a:lnTo>
                  <a:pt x="20362" y="25117"/>
                </a:lnTo>
                <a:lnTo>
                  <a:pt x="20636" y="25217"/>
                </a:lnTo>
                <a:lnTo>
                  <a:pt x="20910" y="25341"/>
                </a:lnTo>
                <a:lnTo>
                  <a:pt x="21184" y="25491"/>
                </a:lnTo>
                <a:lnTo>
                  <a:pt x="21458" y="25640"/>
                </a:lnTo>
                <a:lnTo>
                  <a:pt x="21707" y="25814"/>
                </a:lnTo>
                <a:lnTo>
                  <a:pt x="21980" y="25988"/>
                </a:lnTo>
                <a:lnTo>
                  <a:pt x="22205" y="26212"/>
                </a:lnTo>
                <a:lnTo>
                  <a:pt x="22205" y="26212"/>
                </a:lnTo>
                <a:close/>
                <a:moveTo>
                  <a:pt x="13791" y="40775"/>
                </a:moveTo>
                <a:lnTo>
                  <a:pt x="39879" y="49637"/>
                </a:lnTo>
                <a:lnTo>
                  <a:pt x="39879" y="49637"/>
                </a:lnTo>
                <a:lnTo>
                  <a:pt x="40078" y="49711"/>
                </a:lnTo>
                <a:lnTo>
                  <a:pt x="40227" y="49786"/>
                </a:lnTo>
                <a:lnTo>
                  <a:pt x="40401" y="49886"/>
                </a:lnTo>
                <a:lnTo>
                  <a:pt x="40551" y="49985"/>
                </a:lnTo>
                <a:lnTo>
                  <a:pt x="40675" y="50110"/>
                </a:lnTo>
                <a:lnTo>
                  <a:pt x="40800" y="50259"/>
                </a:lnTo>
                <a:lnTo>
                  <a:pt x="40899" y="50384"/>
                </a:lnTo>
                <a:lnTo>
                  <a:pt x="40999" y="50558"/>
                </a:lnTo>
                <a:lnTo>
                  <a:pt x="41098" y="50707"/>
                </a:lnTo>
                <a:lnTo>
                  <a:pt x="41148" y="50881"/>
                </a:lnTo>
                <a:lnTo>
                  <a:pt x="41223" y="51056"/>
                </a:lnTo>
                <a:lnTo>
                  <a:pt x="41248" y="51230"/>
                </a:lnTo>
                <a:lnTo>
                  <a:pt x="41273" y="51404"/>
                </a:lnTo>
                <a:lnTo>
                  <a:pt x="41273" y="51603"/>
                </a:lnTo>
                <a:lnTo>
                  <a:pt x="41273" y="51778"/>
                </a:lnTo>
                <a:lnTo>
                  <a:pt x="41248" y="51977"/>
                </a:lnTo>
                <a:lnTo>
                  <a:pt x="41248" y="51977"/>
                </a:lnTo>
                <a:lnTo>
                  <a:pt x="41198" y="52151"/>
                </a:lnTo>
                <a:lnTo>
                  <a:pt x="41123" y="52325"/>
                </a:lnTo>
                <a:lnTo>
                  <a:pt x="41048" y="52500"/>
                </a:lnTo>
                <a:lnTo>
                  <a:pt x="40974" y="52674"/>
                </a:lnTo>
                <a:lnTo>
                  <a:pt x="40849" y="52823"/>
                </a:lnTo>
                <a:lnTo>
                  <a:pt x="40750" y="52948"/>
                </a:lnTo>
                <a:lnTo>
                  <a:pt x="40625" y="53072"/>
                </a:lnTo>
                <a:lnTo>
                  <a:pt x="40476" y="53197"/>
                </a:lnTo>
                <a:lnTo>
                  <a:pt x="40327" y="53296"/>
                </a:lnTo>
                <a:lnTo>
                  <a:pt x="40177" y="53396"/>
                </a:lnTo>
                <a:lnTo>
                  <a:pt x="40003" y="53470"/>
                </a:lnTo>
                <a:lnTo>
                  <a:pt x="39829" y="53520"/>
                </a:lnTo>
                <a:lnTo>
                  <a:pt x="39654" y="53570"/>
                </a:lnTo>
                <a:lnTo>
                  <a:pt x="39480" y="53620"/>
                </a:lnTo>
                <a:lnTo>
                  <a:pt x="39281" y="53620"/>
                </a:lnTo>
                <a:lnTo>
                  <a:pt x="39107" y="53620"/>
                </a:lnTo>
                <a:lnTo>
                  <a:pt x="11600" y="51827"/>
                </a:lnTo>
                <a:lnTo>
                  <a:pt x="11600" y="51827"/>
                </a:lnTo>
                <a:lnTo>
                  <a:pt x="11277" y="51778"/>
                </a:lnTo>
                <a:lnTo>
                  <a:pt x="10978" y="51753"/>
                </a:lnTo>
                <a:lnTo>
                  <a:pt x="10679" y="51678"/>
                </a:lnTo>
                <a:lnTo>
                  <a:pt x="10380" y="51603"/>
                </a:lnTo>
                <a:lnTo>
                  <a:pt x="10082" y="51504"/>
                </a:lnTo>
                <a:lnTo>
                  <a:pt x="9808" y="51404"/>
                </a:lnTo>
                <a:lnTo>
                  <a:pt x="9509" y="51280"/>
                </a:lnTo>
                <a:lnTo>
                  <a:pt x="9260" y="51130"/>
                </a:lnTo>
                <a:lnTo>
                  <a:pt x="8986" y="50981"/>
                </a:lnTo>
                <a:lnTo>
                  <a:pt x="8737" y="50832"/>
                </a:lnTo>
                <a:lnTo>
                  <a:pt x="8513" y="50657"/>
                </a:lnTo>
                <a:lnTo>
                  <a:pt x="8289" y="50458"/>
                </a:lnTo>
                <a:lnTo>
                  <a:pt x="8065" y="50259"/>
                </a:lnTo>
                <a:lnTo>
                  <a:pt x="7841" y="50060"/>
                </a:lnTo>
                <a:lnTo>
                  <a:pt x="7667" y="49836"/>
                </a:lnTo>
                <a:lnTo>
                  <a:pt x="7468" y="49612"/>
                </a:lnTo>
                <a:lnTo>
                  <a:pt x="7294" y="49363"/>
                </a:lnTo>
                <a:lnTo>
                  <a:pt x="7144" y="49114"/>
                </a:lnTo>
                <a:lnTo>
                  <a:pt x="6995" y="48865"/>
                </a:lnTo>
                <a:lnTo>
                  <a:pt x="6846" y="48616"/>
                </a:lnTo>
                <a:lnTo>
                  <a:pt x="6746" y="48342"/>
                </a:lnTo>
                <a:lnTo>
                  <a:pt x="6622" y="48069"/>
                </a:lnTo>
                <a:lnTo>
                  <a:pt x="6522" y="47770"/>
                </a:lnTo>
                <a:lnTo>
                  <a:pt x="6447" y="47496"/>
                </a:lnTo>
                <a:lnTo>
                  <a:pt x="6397" y="47197"/>
                </a:lnTo>
                <a:lnTo>
                  <a:pt x="6348" y="46899"/>
                </a:lnTo>
                <a:lnTo>
                  <a:pt x="6323" y="46600"/>
                </a:lnTo>
                <a:lnTo>
                  <a:pt x="6298" y="46301"/>
                </a:lnTo>
                <a:lnTo>
                  <a:pt x="6298" y="45978"/>
                </a:lnTo>
                <a:lnTo>
                  <a:pt x="6323" y="45679"/>
                </a:lnTo>
                <a:lnTo>
                  <a:pt x="6348" y="45355"/>
                </a:lnTo>
                <a:lnTo>
                  <a:pt x="6397" y="45032"/>
                </a:lnTo>
                <a:lnTo>
                  <a:pt x="6397" y="45032"/>
                </a:lnTo>
                <a:lnTo>
                  <a:pt x="6472" y="44733"/>
                </a:lnTo>
                <a:lnTo>
                  <a:pt x="6572" y="44434"/>
                </a:lnTo>
                <a:lnTo>
                  <a:pt x="6671" y="44135"/>
                </a:lnTo>
                <a:lnTo>
                  <a:pt x="6771" y="43862"/>
                </a:lnTo>
                <a:lnTo>
                  <a:pt x="6920" y="43563"/>
                </a:lnTo>
                <a:lnTo>
                  <a:pt x="7070" y="43314"/>
                </a:lnTo>
                <a:lnTo>
                  <a:pt x="7219" y="43040"/>
                </a:lnTo>
                <a:lnTo>
                  <a:pt x="7393" y="42816"/>
                </a:lnTo>
                <a:lnTo>
                  <a:pt x="7567" y="42567"/>
                </a:lnTo>
                <a:lnTo>
                  <a:pt x="7767" y="42343"/>
                </a:lnTo>
                <a:lnTo>
                  <a:pt x="7966" y="42119"/>
                </a:lnTo>
                <a:lnTo>
                  <a:pt x="8190" y="41920"/>
                </a:lnTo>
                <a:lnTo>
                  <a:pt x="8414" y="41746"/>
                </a:lnTo>
                <a:lnTo>
                  <a:pt x="8638" y="41547"/>
                </a:lnTo>
                <a:lnTo>
                  <a:pt x="8887" y="41397"/>
                </a:lnTo>
                <a:lnTo>
                  <a:pt x="9136" y="41248"/>
                </a:lnTo>
                <a:lnTo>
                  <a:pt x="9385" y="41098"/>
                </a:lnTo>
                <a:lnTo>
                  <a:pt x="9658" y="40974"/>
                </a:lnTo>
                <a:lnTo>
                  <a:pt x="9932" y="40850"/>
                </a:lnTo>
                <a:lnTo>
                  <a:pt x="10206" y="40750"/>
                </a:lnTo>
                <a:lnTo>
                  <a:pt x="10505" y="40675"/>
                </a:lnTo>
                <a:lnTo>
                  <a:pt x="10779" y="40601"/>
                </a:lnTo>
                <a:lnTo>
                  <a:pt x="11077" y="40551"/>
                </a:lnTo>
                <a:lnTo>
                  <a:pt x="11376" y="40501"/>
                </a:lnTo>
                <a:lnTo>
                  <a:pt x="11675" y="40476"/>
                </a:lnTo>
                <a:lnTo>
                  <a:pt x="11974" y="40476"/>
                </a:lnTo>
                <a:lnTo>
                  <a:pt x="12272" y="40476"/>
                </a:lnTo>
                <a:lnTo>
                  <a:pt x="12571" y="40501"/>
                </a:lnTo>
                <a:lnTo>
                  <a:pt x="12895" y="40551"/>
                </a:lnTo>
                <a:lnTo>
                  <a:pt x="13193" y="40601"/>
                </a:lnTo>
                <a:lnTo>
                  <a:pt x="13492" y="40675"/>
                </a:lnTo>
                <a:lnTo>
                  <a:pt x="13791" y="40775"/>
                </a:lnTo>
                <a:lnTo>
                  <a:pt x="13791" y="40775"/>
                </a:lnTo>
                <a:close/>
                <a:moveTo>
                  <a:pt x="11600" y="57453"/>
                </a:moveTo>
                <a:lnTo>
                  <a:pt x="39107" y="55661"/>
                </a:lnTo>
                <a:lnTo>
                  <a:pt x="39107" y="55661"/>
                </a:lnTo>
                <a:lnTo>
                  <a:pt x="39281" y="55661"/>
                </a:lnTo>
                <a:lnTo>
                  <a:pt x="39480" y="55661"/>
                </a:lnTo>
                <a:lnTo>
                  <a:pt x="39654" y="55686"/>
                </a:lnTo>
                <a:lnTo>
                  <a:pt x="39829" y="55736"/>
                </a:lnTo>
                <a:lnTo>
                  <a:pt x="40003" y="55810"/>
                </a:lnTo>
                <a:lnTo>
                  <a:pt x="40177" y="55885"/>
                </a:lnTo>
                <a:lnTo>
                  <a:pt x="40327" y="55960"/>
                </a:lnTo>
                <a:lnTo>
                  <a:pt x="40476" y="56084"/>
                </a:lnTo>
                <a:lnTo>
                  <a:pt x="40625" y="56184"/>
                </a:lnTo>
                <a:lnTo>
                  <a:pt x="40750" y="56308"/>
                </a:lnTo>
                <a:lnTo>
                  <a:pt x="40849" y="56458"/>
                </a:lnTo>
                <a:lnTo>
                  <a:pt x="40974" y="56607"/>
                </a:lnTo>
                <a:lnTo>
                  <a:pt x="41048" y="56781"/>
                </a:lnTo>
                <a:lnTo>
                  <a:pt x="41123" y="56930"/>
                </a:lnTo>
                <a:lnTo>
                  <a:pt x="41198" y="57105"/>
                </a:lnTo>
                <a:lnTo>
                  <a:pt x="41248" y="57304"/>
                </a:lnTo>
                <a:lnTo>
                  <a:pt x="41248" y="57304"/>
                </a:lnTo>
                <a:lnTo>
                  <a:pt x="41273" y="57503"/>
                </a:lnTo>
                <a:lnTo>
                  <a:pt x="41273" y="57677"/>
                </a:lnTo>
                <a:lnTo>
                  <a:pt x="41273" y="57876"/>
                </a:lnTo>
                <a:lnTo>
                  <a:pt x="41248" y="58051"/>
                </a:lnTo>
                <a:lnTo>
                  <a:pt x="41223" y="58225"/>
                </a:lnTo>
                <a:lnTo>
                  <a:pt x="41148" y="58399"/>
                </a:lnTo>
                <a:lnTo>
                  <a:pt x="41098" y="58573"/>
                </a:lnTo>
                <a:lnTo>
                  <a:pt x="40999" y="58723"/>
                </a:lnTo>
                <a:lnTo>
                  <a:pt x="40899" y="58872"/>
                </a:lnTo>
                <a:lnTo>
                  <a:pt x="40800" y="59022"/>
                </a:lnTo>
                <a:lnTo>
                  <a:pt x="40675" y="59146"/>
                </a:lnTo>
                <a:lnTo>
                  <a:pt x="40551" y="59270"/>
                </a:lnTo>
                <a:lnTo>
                  <a:pt x="40401" y="59395"/>
                </a:lnTo>
                <a:lnTo>
                  <a:pt x="40227" y="59494"/>
                </a:lnTo>
                <a:lnTo>
                  <a:pt x="40078" y="59569"/>
                </a:lnTo>
                <a:lnTo>
                  <a:pt x="39879" y="59644"/>
                </a:lnTo>
                <a:lnTo>
                  <a:pt x="13791" y="68506"/>
                </a:lnTo>
                <a:lnTo>
                  <a:pt x="13791" y="68506"/>
                </a:lnTo>
                <a:lnTo>
                  <a:pt x="13492" y="68605"/>
                </a:lnTo>
                <a:lnTo>
                  <a:pt x="13193" y="68680"/>
                </a:lnTo>
                <a:lnTo>
                  <a:pt x="12895" y="68730"/>
                </a:lnTo>
                <a:lnTo>
                  <a:pt x="12571" y="68780"/>
                </a:lnTo>
                <a:lnTo>
                  <a:pt x="12272" y="68804"/>
                </a:lnTo>
                <a:lnTo>
                  <a:pt x="11974" y="68804"/>
                </a:lnTo>
                <a:lnTo>
                  <a:pt x="11675" y="68804"/>
                </a:lnTo>
                <a:lnTo>
                  <a:pt x="11376" y="68780"/>
                </a:lnTo>
                <a:lnTo>
                  <a:pt x="11077" y="68730"/>
                </a:lnTo>
                <a:lnTo>
                  <a:pt x="10779" y="68680"/>
                </a:lnTo>
                <a:lnTo>
                  <a:pt x="10505" y="68605"/>
                </a:lnTo>
                <a:lnTo>
                  <a:pt x="10206" y="68531"/>
                </a:lnTo>
                <a:lnTo>
                  <a:pt x="9932" y="68431"/>
                </a:lnTo>
                <a:lnTo>
                  <a:pt x="9658" y="68307"/>
                </a:lnTo>
                <a:lnTo>
                  <a:pt x="9385" y="68182"/>
                </a:lnTo>
                <a:lnTo>
                  <a:pt x="9136" y="68033"/>
                </a:lnTo>
                <a:lnTo>
                  <a:pt x="8887" y="67883"/>
                </a:lnTo>
                <a:lnTo>
                  <a:pt x="8638" y="67709"/>
                </a:lnTo>
                <a:lnTo>
                  <a:pt x="8414" y="67535"/>
                </a:lnTo>
                <a:lnTo>
                  <a:pt x="8190" y="67361"/>
                </a:lnTo>
                <a:lnTo>
                  <a:pt x="7966" y="67137"/>
                </a:lnTo>
                <a:lnTo>
                  <a:pt x="7767" y="66938"/>
                </a:lnTo>
                <a:lnTo>
                  <a:pt x="7567" y="66713"/>
                </a:lnTo>
                <a:lnTo>
                  <a:pt x="7393" y="66465"/>
                </a:lnTo>
                <a:lnTo>
                  <a:pt x="7219" y="66216"/>
                </a:lnTo>
                <a:lnTo>
                  <a:pt x="7070" y="65967"/>
                </a:lnTo>
                <a:lnTo>
                  <a:pt x="6920" y="65693"/>
                </a:lnTo>
                <a:lnTo>
                  <a:pt x="6771" y="65419"/>
                </a:lnTo>
                <a:lnTo>
                  <a:pt x="6671" y="65145"/>
                </a:lnTo>
                <a:lnTo>
                  <a:pt x="6572" y="64846"/>
                </a:lnTo>
                <a:lnTo>
                  <a:pt x="6472" y="64548"/>
                </a:lnTo>
                <a:lnTo>
                  <a:pt x="6397" y="64224"/>
                </a:lnTo>
                <a:lnTo>
                  <a:pt x="6397" y="64224"/>
                </a:lnTo>
                <a:lnTo>
                  <a:pt x="6348" y="63925"/>
                </a:lnTo>
                <a:lnTo>
                  <a:pt x="6323" y="63602"/>
                </a:lnTo>
                <a:lnTo>
                  <a:pt x="6298" y="63303"/>
                </a:lnTo>
                <a:lnTo>
                  <a:pt x="6298" y="62980"/>
                </a:lnTo>
                <a:lnTo>
                  <a:pt x="6323" y="62681"/>
                </a:lnTo>
                <a:lnTo>
                  <a:pt x="6348" y="62382"/>
                </a:lnTo>
                <a:lnTo>
                  <a:pt x="6397" y="62083"/>
                </a:lnTo>
                <a:lnTo>
                  <a:pt x="6447" y="61785"/>
                </a:lnTo>
                <a:lnTo>
                  <a:pt x="6522" y="61511"/>
                </a:lnTo>
                <a:lnTo>
                  <a:pt x="6622" y="61212"/>
                </a:lnTo>
                <a:lnTo>
                  <a:pt x="6746" y="60938"/>
                </a:lnTo>
                <a:lnTo>
                  <a:pt x="6846" y="60664"/>
                </a:lnTo>
                <a:lnTo>
                  <a:pt x="6995" y="60416"/>
                </a:lnTo>
                <a:lnTo>
                  <a:pt x="7144" y="60142"/>
                </a:lnTo>
                <a:lnTo>
                  <a:pt x="7294" y="59918"/>
                </a:lnTo>
                <a:lnTo>
                  <a:pt x="7468" y="59669"/>
                </a:lnTo>
                <a:lnTo>
                  <a:pt x="7667" y="59445"/>
                </a:lnTo>
                <a:lnTo>
                  <a:pt x="7841" y="59221"/>
                </a:lnTo>
                <a:lnTo>
                  <a:pt x="8065" y="59022"/>
                </a:lnTo>
                <a:lnTo>
                  <a:pt x="8289" y="58822"/>
                </a:lnTo>
                <a:lnTo>
                  <a:pt x="8513" y="58623"/>
                </a:lnTo>
                <a:lnTo>
                  <a:pt x="8737" y="58449"/>
                </a:lnTo>
                <a:lnTo>
                  <a:pt x="8986" y="58300"/>
                </a:lnTo>
                <a:lnTo>
                  <a:pt x="9260" y="58150"/>
                </a:lnTo>
                <a:lnTo>
                  <a:pt x="9509" y="58001"/>
                </a:lnTo>
                <a:lnTo>
                  <a:pt x="9808" y="57876"/>
                </a:lnTo>
                <a:lnTo>
                  <a:pt x="10082" y="57777"/>
                </a:lnTo>
                <a:lnTo>
                  <a:pt x="10380" y="57677"/>
                </a:lnTo>
                <a:lnTo>
                  <a:pt x="10679" y="57603"/>
                </a:lnTo>
                <a:lnTo>
                  <a:pt x="10978" y="57528"/>
                </a:lnTo>
                <a:lnTo>
                  <a:pt x="11277" y="57478"/>
                </a:lnTo>
                <a:lnTo>
                  <a:pt x="11600" y="57453"/>
                </a:lnTo>
                <a:lnTo>
                  <a:pt x="11600" y="57453"/>
                </a:lnTo>
                <a:close/>
                <a:moveTo>
                  <a:pt x="15956" y="73708"/>
                </a:moveTo>
                <a:lnTo>
                  <a:pt x="40675" y="61536"/>
                </a:lnTo>
                <a:lnTo>
                  <a:pt x="40675" y="61536"/>
                </a:lnTo>
                <a:lnTo>
                  <a:pt x="40849" y="61461"/>
                </a:lnTo>
                <a:lnTo>
                  <a:pt x="41024" y="61386"/>
                </a:lnTo>
                <a:lnTo>
                  <a:pt x="41198" y="61337"/>
                </a:lnTo>
                <a:lnTo>
                  <a:pt x="41397" y="61312"/>
                </a:lnTo>
                <a:lnTo>
                  <a:pt x="41571" y="61312"/>
                </a:lnTo>
                <a:lnTo>
                  <a:pt x="41745" y="61312"/>
                </a:lnTo>
                <a:lnTo>
                  <a:pt x="41920" y="61337"/>
                </a:lnTo>
                <a:lnTo>
                  <a:pt x="42094" y="61386"/>
                </a:lnTo>
                <a:lnTo>
                  <a:pt x="42268" y="61436"/>
                </a:lnTo>
                <a:lnTo>
                  <a:pt x="42442" y="61511"/>
                </a:lnTo>
                <a:lnTo>
                  <a:pt x="42617" y="61585"/>
                </a:lnTo>
                <a:lnTo>
                  <a:pt x="42766" y="61685"/>
                </a:lnTo>
                <a:lnTo>
                  <a:pt x="42915" y="61810"/>
                </a:lnTo>
                <a:lnTo>
                  <a:pt x="43040" y="61934"/>
                </a:lnTo>
                <a:lnTo>
                  <a:pt x="43164" y="62083"/>
                </a:lnTo>
                <a:lnTo>
                  <a:pt x="43289" y="62233"/>
                </a:lnTo>
                <a:lnTo>
                  <a:pt x="43289" y="62233"/>
                </a:lnTo>
                <a:lnTo>
                  <a:pt x="43388" y="62382"/>
                </a:lnTo>
                <a:lnTo>
                  <a:pt x="43463" y="62556"/>
                </a:lnTo>
                <a:lnTo>
                  <a:pt x="43538" y="62731"/>
                </a:lnTo>
                <a:lnTo>
                  <a:pt x="43588" y="62905"/>
                </a:lnTo>
                <a:lnTo>
                  <a:pt x="43612" y="63079"/>
                </a:lnTo>
                <a:lnTo>
                  <a:pt x="43612" y="63278"/>
                </a:lnTo>
                <a:lnTo>
                  <a:pt x="43612" y="63452"/>
                </a:lnTo>
                <a:lnTo>
                  <a:pt x="43612" y="63627"/>
                </a:lnTo>
                <a:lnTo>
                  <a:pt x="43588" y="63801"/>
                </a:lnTo>
                <a:lnTo>
                  <a:pt x="43538" y="63975"/>
                </a:lnTo>
                <a:lnTo>
                  <a:pt x="43463" y="64149"/>
                </a:lnTo>
                <a:lnTo>
                  <a:pt x="43388" y="64324"/>
                </a:lnTo>
                <a:lnTo>
                  <a:pt x="43289" y="64473"/>
                </a:lnTo>
                <a:lnTo>
                  <a:pt x="43189" y="64622"/>
                </a:lnTo>
                <a:lnTo>
                  <a:pt x="43065" y="64772"/>
                </a:lnTo>
                <a:lnTo>
                  <a:pt x="42940" y="64896"/>
                </a:lnTo>
                <a:lnTo>
                  <a:pt x="22205" y="83068"/>
                </a:lnTo>
                <a:lnTo>
                  <a:pt x="22205" y="83068"/>
                </a:lnTo>
                <a:lnTo>
                  <a:pt x="21980" y="83267"/>
                </a:lnTo>
                <a:lnTo>
                  <a:pt x="21707" y="83467"/>
                </a:lnTo>
                <a:lnTo>
                  <a:pt x="21458" y="83641"/>
                </a:lnTo>
                <a:lnTo>
                  <a:pt x="21184" y="83790"/>
                </a:lnTo>
                <a:lnTo>
                  <a:pt x="20910" y="83939"/>
                </a:lnTo>
                <a:lnTo>
                  <a:pt x="20636" y="84064"/>
                </a:lnTo>
                <a:lnTo>
                  <a:pt x="20362" y="84164"/>
                </a:lnTo>
                <a:lnTo>
                  <a:pt x="20064" y="84263"/>
                </a:lnTo>
                <a:lnTo>
                  <a:pt x="19790" y="84338"/>
                </a:lnTo>
                <a:lnTo>
                  <a:pt x="19491" y="84388"/>
                </a:lnTo>
                <a:lnTo>
                  <a:pt x="19192" y="84437"/>
                </a:lnTo>
                <a:lnTo>
                  <a:pt x="18894" y="84462"/>
                </a:lnTo>
                <a:lnTo>
                  <a:pt x="18620" y="84487"/>
                </a:lnTo>
                <a:lnTo>
                  <a:pt x="18321" y="84487"/>
                </a:lnTo>
                <a:lnTo>
                  <a:pt x="18022" y="84462"/>
                </a:lnTo>
                <a:lnTo>
                  <a:pt x="17724" y="84437"/>
                </a:lnTo>
                <a:lnTo>
                  <a:pt x="17450" y="84388"/>
                </a:lnTo>
                <a:lnTo>
                  <a:pt x="17151" y="84313"/>
                </a:lnTo>
                <a:lnTo>
                  <a:pt x="16877" y="84238"/>
                </a:lnTo>
                <a:lnTo>
                  <a:pt x="16579" y="84164"/>
                </a:lnTo>
                <a:lnTo>
                  <a:pt x="16305" y="84064"/>
                </a:lnTo>
                <a:lnTo>
                  <a:pt x="16031" y="83939"/>
                </a:lnTo>
                <a:lnTo>
                  <a:pt x="15782" y="83790"/>
                </a:lnTo>
                <a:lnTo>
                  <a:pt x="15508" y="83641"/>
                </a:lnTo>
                <a:lnTo>
                  <a:pt x="15259" y="83491"/>
                </a:lnTo>
                <a:lnTo>
                  <a:pt x="15010" y="83317"/>
                </a:lnTo>
                <a:lnTo>
                  <a:pt x="14786" y="83118"/>
                </a:lnTo>
                <a:lnTo>
                  <a:pt x="14562" y="82919"/>
                </a:lnTo>
                <a:lnTo>
                  <a:pt x="14338" y="82695"/>
                </a:lnTo>
                <a:lnTo>
                  <a:pt x="14139" y="82471"/>
                </a:lnTo>
                <a:lnTo>
                  <a:pt x="13940" y="82222"/>
                </a:lnTo>
                <a:lnTo>
                  <a:pt x="13741" y="81948"/>
                </a:lnTo>
                <a:lnTo>
                  <a:pt x="13741" y="81948"/>
                </a:lnTo>
                <a:lnTo>
                  <a:pt x="13592" y="81699"/>
                </a:lnTo>
                <a:lnTo>
                  <a:pt x="13417" y="81400"/>
                </a:lnTo>
                <a:lnTo>
                  <a:pt x="13293" y="81127"/>
                </a:lnTo>
                <a:lnTo>
                  <a:pt x="13168" y="80853"/>
                </a:lnTo>
                <a:lnTo>
                  <a:pt x="13069" y="80554"/>
                </a:lnTo>
                <a:lnTo>
                  <a:pt x="12994" y="80280"/>
                </a:lnTo>
                <a:lnTo>
                  <a:pt x="12919" y="79981"/>
                </a:lnTo>
                <a:lnTo>
                  <a:pt x="12870" y="79683"/>
                </a:lnTo>
                <a:lnTo>
                  <a:pt x="12820" y="79384"/>
                </a:lnTo>
                <a:lnTo>
                  <a:pt x="12795" y="79085"/>
                </a:lnTo>
                <a:lnTo>
                  <a:pt x="12795" y="78787"/>
                </a:lnTo>
                <a:lnTo>
                  <a:pt x="12795" y="78488"/>
                </a:lnTo>
                <a:lnTo>
                  <a:pt x="12820" y="78214"/>
                </a:lnTo>
                <a:lnTo>
                  <a:pt x="12870" y="77915"/>
                </a:lnTo>
                <a:lnTo>
                  <a:pt x="12919" y="77617"/>
                </a:lnTo>
                <a:lnTo>
                  <a:pt x="12994" y="77343"/>
                </a:lnTo>
                <a:lnTo>
                  <a:pt x="13069" y="77044"/>
                </a:lnTo>
                <a:lnTo>
                  <a:pt x="13168" y="76770"/>
                </a:lnTo>
                <a:lnTo>
                  <a:pt x="13268" y="76496"/>
                </a:lnTo>
                <a:lnTo>
                  <a:pt x="13417" y="76248"/>
                </a:lnTo>
                <a:lnTo>
                  <a:pt x="13542" y="75974"/>
                </a:lnTo>
                <a:lnTo>
                  <a:pt x="13691" y="75725"/>
                </a:lnTo>
                <a:lnTo>
                  <a:pt x="13865" y="75476"/>
                </a:lnTo>
                <a:lnTo>
                  <a:pt x="14040" y="75252"/>
                </a:lnTo>
                <a:lnTo>
                  <a:pt x="14239" y="75003"/>
                </a:lnTo>
                <a:lnTo>
                  <a:pt x="14438" y="74804"/>
                </a:lnTo>
                <a:lnTo>
                  <a:pt x="14662" y="74580"/>
                </a:lnTo>
                <a:lnTo>
                  <a:pt x="14911" y="74381"/>
                </a:lnTo>
                <a:lnTo>
                  <a:pt x="15160" y="74206"/>
                </a:lnTo>
                <a:lnTo>
                  <a:pt x="15409" y="74032"/>
                </a:lnTo>
                <a:lnTo>
                  <a:pt x="15683" y="73858"/>
                </a:lnTo>
                <a:lnTo>
                  <a:pt x="15956" y="73708"/>
                </a:lnTo>
                <a:lnTo>
                  <a:pt x="15956" y="73708"/>
                </a:lnTo>
                <a:close/>
                <a:moveTo>
                  <a:pt x="26212" y="87051"/>
                </a:moveTo>
                <a:lnTo>
                  <a:pt x="44359" y="66340"/>
                </a:lnTo>
                <a:lnTo>
                  <a:pt x="44359" y="66340"/>
                </a:lnTo>
                <a:lnTo>
                  <a:pt x="44509" y="66216"/>
                </a:lnTo>
                <a:lnTo>
                  <a:pt x="44633" y="66091"/>
                </a:lnTo>
                <a:lnTo>
                  <a:pt x="44782" y="65967"/>
                </a:lnTo>
                <a:lnTo>
                  <a:pt x="44957" y="65892"/>
                </a:lnTo>
                <a:lnTo>
                  <a:pt x="45106" y="65817"/>
                </a:lnTo>
                <a:lnTo>
                  <a:pt x="45280" y="65743"/>
                </a:lnTo>
                <a:lnTo>
                  <a:pt x="45455" y="65693"/>
                </a:lnTo>
                <a:lnTo>
                  <a:pt x="45654" y="65668"/>
                </a:lnTo>
                <a:lnTo>
                  <a:pt x="45828" y="65643"/>
                </a:lnTo>
                <a:lnTo>
                  <a:pt x="46002" y="65643"/>
                </a:lnTo>
                <a:lnTo>
                  <a:pt x="46176" y="65668"/>
                </a:lnTo>
                <a:lnTo>
                  <a:pt x="46376" y="65693"/>
                </a:lnTo>
                <a:lnTo>
                  <a:pt x="46550" y="65743"/>
                </a:lnTo>
                <a:lnTo>
                  <a:pt x="46724" y="65817"/>
                </a:lnTo>
                <a:lnTo>
                  <a:pt x="46873" y="65892"/>
                </a:lnTo>
                <a:lnTo>
                  <a:pt x="47048" y="65992"/>
                </a:lnTo>
                <a:lnTo>
                  <a:pt x="47048" y="65992"/>
                </a:lnTo>
                <a:lnTo>
                  <a:pt x="47197" y="66116"/>
                </a:lnTo>
                <a:lnTo>
                  <a:pt x="47346" y="66241"/>
                </a:lnTo>
                <a:lnTo>
                  <a:pt x="47471" y="66365"/>
                </a:lnTo>
                <a:lnTo>
                  <a:pt x="47595" y="66514"/>
                </a:lnTo>
                <a:lnTo>
                  <a:pt x="47670" y="66664"/>
                </a:lnTo>
                <a:lnTo>
                  <a:pt x="47770" y="66838"/>
                </a:lnTo>
                <a:lnTo>
                  <a:pt x="47844" y="66987"/>
                </a:lnTo>
                <a:lnTo>
                  <a:pt x="47894" y="67162"/>
                </a:lnTo>
                <a:lnTo>
                  <a:pt x="47919" y="67336"/>
                </a:lnTo>
                <a:lnTo>
                  <a:pt x="47944" y="67535"/>
                </a:lnTo>
                <a:lnTo>
                  <a:pt x="47969" y="67709"/>
                </a:lnTo>
                <a:lnTo>
                  <a:pt x="47944" y="67883"/>
                </a:lnTo>
                <a:lnTo>
                  <a:pt x="47919" y="68083"/>
                </a:lnTo>
                <a:lnTo>
                  <a:pt x="47894" y="68257"/>
                </a:lnTo>
                <a:lnTo>
                  <a:pt x="47819" y="68431"/>
                </a:lnTo>
                <a:lnTo>
                  <a:pt x="47745" y="68605"/>
                </a:lnTo>
                <a:lnTo>
                  <a:pt x="35572" y="93324"/>
                </a:lnTo>
                <a:lnTo>
                  <a:pt x="35572" y="93324"/>
                </a:lnTo>
                <a:lnTo>
                  <a:pt x="35423" y="93598"/>
                </a:lnTo>
                <a:lnTo>
                  <a:pt x="35248" y="93872"/>
                </a:lnTo>
                <a:lnTo>
                  <a:pt x="35074" y="94121"/>
                </a:lnTo>
                <a:lnTo>
                  <a:pt x="34900" y="94370"/>
                </a:lnTo>
                <a:lnTo>
                  <a:pt x="34701" y="94594"/>
                </a:lnTo>
                <a:lnTo>
                  <a:pt x="34477" y="94818"/>
                </a:lnTo>
                <a:lnTo>
                  <a:pt x="34253" y="95042"/>
                </a:lnTo>
                <a:lnTo>
                  <a:pt x="34029" y="95216"/>
                </a:lnTo>
                <a:lnTo>
                  <a:pt x="33805" y="95415"/>
                </a:lnTo>
                <a:lnTo>
                  <a:pt x="33556" y="95565"/>
                </a:lnTo>
                <a:lnTo>
                  <a:pt x="33307" y="95739"/>
                </a:lnTo>
                <a:lnTo>
                  <a:pt x="33033" y="95863"/>
                </a:lnTo>
                <a:lnTo>
                  <a:pt x="32784" y="95988"/>
                </a:lnTo>
                <a:lnTo>
                  <a:pt x="32510" y="96112"/>
                </a:lnTo>
                <a:lnTo>
                  <a:pt x="32211" y="96212"/>
                </a:lnTo>
                <a:lnTo>
                  <a:pt x="31938" y="96286"/>
                </a:lnTo>
                <a:lnTo>
                  <a:pt x="31664" y="96361"/>
                </a:lnTo>
                <a:lnTo>
                  <a:pt x="31365" y="96411"/>
                </a:lnTo>
                <a:lnTo>
                  <a:pt x="31066" y="96461"/>
                </a:lnTo>
                <a:lnTo>
                  <a:pt x="30768" y="96486"/>
                </a:lnTo>
                <a:lnTo>
                  <a:pt x="30494" y="96486"/>
                </a:lnTo>
                <a:lnTo>
                  <a:pt x="30195" y="96486"/>
                </a:lnTo>
                <a:lnTo>
                  <a:pt x="29896" y="96461"/>
                </a:lnTo>
                <a:lnTo>
                  <a:pt x="29598" y="96411"/>
                </a:lnTo>
                <a:lnTo>
                  <a:pt x="29299" y="96361"/>
                </a:lnTo>
                <a:lnTo>
                  <a:pt x="29000" y="96286"/>
                </a:lnTo>
                <a:lnTo>
                  <a:pt x="28726" y="96212"/>
                </a:lnTo>
                <a:lnTo>
                  <a:pt x="28428" y="96112"/>
                </a:lnTo>
                <a:lnTo>
                  <a:pt x="28154" y="95988"/>
                </a:lnTo>
                <a:lnTo>
                  <a:pt x="27855" y="95838"/>
                </a:lnTo>
                <a:lnTo>
                  <a:pt x="27581" y="95689"/>
                </a:lnTo>
                <a:lnTo>
                  <a:pt x="27308" y="95515"/>
                </a:lnTo>
                <a:lnTo>
                  <a:pt x="27308" y="95515"/>
                </a:lnTo>
                <a:lnTo>
                  <a:pt x="27059" y="95341"/>
                </a:lnTo>
                <a:lnTo>
                  <a:pt x="26810" y="95141"/>
                </a:lnTo>
                <a:lnTo>
                  <a:pt x="26586" y="94942"/>
                </a:lnTo>
                <a:lnTo>
                  <a:pt x="26362" y="94718"/>
                </a:lnTo>
                <a:lnTo>
                  <a:pt x="26162" y="94494"/>
                </a:lnTo>
                <a:lnTo>
                  <a:pt x="25963" y="94270"/>
                </a:lnTo>
                <a:lnTo>
                  <a:pt x="25789" y="94021"/>
                </a:lnTo>
                <a:lnTo>
                  <a:pt x="25615" y="93772"/>
                </a:lnTo>
                <a:lnTo>
                  <a:pt x="25465" y="93498"/>
                </a:lnTo>
                <a:lnTo>
                  <a:pt x="25341" y="93250"/>
                </a:lnTo>
                <a:lnTo>
                  <a:pt x="25217" y="92976"/>
                </a:lnTo>
                <a:lnTo>
                  <a:pt x="25117" y="92702"/>
                </a:lnTo>
                <a:lnTo>
                  <a:pt x="25017" y="92403"/>
                </a:lnTo>
                <a:lnTo>
                  <a:pt x="24943" y="92129"/>
                </a:lnTo>
                <a:lnTo>
                  <a:pt x="24893" y="91831"/>
                </a:lnTo>
                <a:lnTo>
                  <a:pt x="24843" y="91557"/>
                </a:lnTo>
                <a:lnTo>
                  <a:pt x="24818" y="91258"/>
                </a:lnTo>
                <a:lnTo>
                  <a:pt x="24793" y="90959"/>
                </a:lnTo>
                <a:lnTo>
                  <a:pt x="24793" y="90661"/>
                </a:lnTo>
                <a:lnTo>
                  <a:pt x="24818" y="90362"/>
                </a:lnTo>
                <a:lnTo>
                  <a:pt x="24843" y="90088"/>
                </a:lnTo>
                <a:lnTo>
                  <a:pt x="24893" y="89789"/>
                </a:lnTo>
                <a:lnTo>
                  <a:pt x="24943" y="89491"/>
                </a:lnTo>
                <a:lnTo>
                  <a:pt x="25017" y="89192"/>
                </a:lnTo>
                <a:lnTo>
                  <a:pt x="25117" y="88918"/>
                </a:lnTo>
                <a:lnTo>
                  <a:pt x="25217" y="88644"/>
                </a:lnTo>
                <a:lnTo>
                  <a:pt x="25341" y="88370"/>
                </a:lnTo>
                <a:lnTo>
                  <a:pt x="25490" y="88097"/>
                </a:lnTo>
                <a:lnTo>
                  <a:pt x="25640" y="87823"/>
                </a:lnTo>
                <a:lnTo>
                  <a:pt x="25814" y="87549"/>
                </a:lnTo>
                <a:lnTo>
                  <a:pt x="25988" y="87300"/>
                </a:lnTo>
                <a:lnTo>
                  <a:pt x="26212" y="87051"/>
                </a:lnTo>
                <a:lnTo>
                  <a:pt x="26212" y="87051"/>
                </a:lnTo>
                <a:close/>
                <a:moveTo>
                  <a:pt x="40775" y="95465"/>
                </a:moveTo>
                <a:lnTo>
                  <a:pt x="49637" y="69377"/>
                </a:lnTo>
                <a:lnTo>
                  <a:pt x="49637" y="69377"/>
                </a:lnTo>
                <a:lnTo>
                  <a:pt x="49711" y="69203"/>
                </a:lnTo>
                <a:lnTo>
                  <a:pt x="49786" y="69029"/>
                </a:lnTo>
                <a:lnTo>
                  <a:pt x="49885" y="68879"/>
                </a:lnTo>
                <a:lnTo>
                  <a:pt x="49985" y="68730"/>
                </a:lnTo>
                <a:lnTo>
                  <a:pt x="50110" y="68605"/>
                </a:lnTo>
                <a:lnTo>
                  <a:pt x="50259" y="68481"/>
                </a:lnTo>
                <a:lnTo>
                  <a:pt x="50383" y="68356"/>
                </a:lnTo>
                <a:lnTo>
                  <a:pt x="50558" y="68282"/>
                </a:lnTo>
                <a:lnTo>
                  <a:pt x="50707" y="68182"/>
                </a:lnTo>
                <a:lnTo>
                  <a:pt x="50881" y="68107"/>
                </a:lnTo>
                <a:lnTo>
                  <a:pt x="51055" y="68058"/>
                </a:lnTo>
                <a:lnTo>
                  <a:pt x="51230" y="68033"/>
                </a:lnTo>
                <a:lnTo>
                  <a:pt x="51404" y="68008"/>
                </a:lnTo>
                <a:lnTo>
                  <a:pt x="51603" y="67983"/>
                </a:lnTo>
                <a:lnTo>
                  <a:pt x="51777" y="68008"/>
                </a:lnTo>
                <a:lnTo>
                  <a:pt x="51976" y="68033"/>
                </a:lnTo>
                <a:lnTo>
                  <a:pt x="51976" y="68033"/>
                </a:lnTo>
                <a:lnTo>
                  <a:pt x="52151" y="68083"/>
                </a:lnTo>
                <a:lnTo>
                  <a:pt x="52325" y="68132"/>
                </a:lnTo>
                <a:lnTo>
                  <a:pt x="52499" y="68207"/>
                </a:lnTo>
                <a:lnTo>
                  <a:pt x="52673" y="68307"/>
                </a:lnTo>
                <a:lnTo>
                  <a:pt x="52823" y="68406"/>
                </a:lnTo>
                <a:lnTo>
                  <a:pt x="52947" y="68531"/>
                </a:lnTo>
                <a:lnTo>
                  <a:pt x="53072" y="68655"/>
                </a:lnTo>
                <a:lnTo>
                  <a:pt x="53196" y="68804"/>
                </a:lnTo>
                <a:lnTo>
                  <a:pt x="53296" y="68954"/>
                </a:lnTo>
                <a:lnTo>
                  <a:pt x="53395" y="69103"/>
                </a:lnTo>
                <a:lnTo>
                  <a:pt x="53470" y="69277"/>
                </a:lnTo>
                <a:lnTo>
                  <a:pt x="53545" y="69427"/>
                </a:lnTo>
                <a:lnTo>
                  <a:pt x="53570" y="69626"/>
                </a:lnTo>
                <a:lnTo>
                  <a:pt x="53619" y="69800"/>
                </a:lnTo>
                <a:lnTo>
                  <a:pt x="53619" y="69999"/>
                </a:lnTo>
                <a:lnTo>
                  <a:pt x="53619" y="70174"/>
                </a:lnTo>
                <a:lnTo>
                  <a:pt x="51827" y="97680"/>
                </a:lnTo>
                <a:lnTo>
                  <a:pt x="51827" y="97680"/>
                </a:lnTo>
                <a:lnTo>
                  <a:pt x="51777" y="97979"/>
                </a:lnTo>
                <a:lnTo>
                  <a:pt x="51752" y="98303"/>
                </a:lnTo>
                <a:lnTo>
                  <a:pt x="51678" y="98602"/>
                </a:lnTo>
                <a:lnTo>
                  <a:pt x="51603" y="98900"/>
                </a:lnTo>
                <a:lnTo>
                  <a:pt x="51504" y="99199"/>
                </a:lnTo>
                <a:lnTo>
                  <a:pt x="51404" y="99473"/>
                </a:lnTo>
                <a:lnTo>
                  <a:pt x="51279" y="99747"/>
                </a:lnTo>
                <a:lnTo>
                  <a:pt x="51130" y="100020"/>
                </a:lnTo>
                <a:lnTo>
                  <a:pt x="50981" y="100269"/>
                </a:lnTo>
                <a:lnTo>
                  <a:pt x="50831" y="100518"/>
                </a:lnTo>
                <a:lnTo>
                  <a:pt x="50657" y="100767"/>
                </a:lnTo>
                <a:lnTo>
                  <a:pt x="50458" y="100991"/>
                </a:lnTo>
                <a:lnTo>
                  <a:pt x="50259" y="101215"/>
                </a:lnTo>
                <a:lnTo>
                  <a:pt x="50060" y="101414"/>
                </a:lnTo>
                <a:lnTo>
                  <a:pt x="49836" y="101614"/>
                </a:lnTo>
                <a:lnTo>
                  <a:pt x="49612" y="101813"/>
                </a:lnTo>
                <a:lnTo>
                  <a:pt x="49363" y="101987"/>
                </a:lnTo>
                <a:lnTo>
                  <a:pt x="49114" y="102136"/>
                </a:lnTo>
                <a:lnTo>
                  <a:pt x="48865" y="102286"/>
                </a:lnTo>
                <a:lnTo>
                  <a:pt x="48616" y="102410"/>
                </a:lnTo>
                <a:lnTo>
                  <a:pt x="48342" y="102535"/>
                </a:lnTo>
                <a:lnTo>
                  <a:pt x="48068" y="102659"/>
                </a:lnTo>
                <a:lnTo>
                  <a:pt x="47770" y="102734"/>
                </a:lnTo>
                <a:lnTo>
                  <a:pt x="47496" y="102808"/>
                </a:lnTo>
                <a:lnTo>
                  <a:pt x="47197" y="102883"/>
                </a:lnTo>
                <a:lnTo>
                  <a:pt x="46898" y="102933"/>
                </a:lnTo>
                <a:lnTo>
                  <a:pt x="46600" y="102958"/>
                </a:lnTo>
                <a:lnTo>
                  <a:pt x="46301" y="102983"/>
                </a:lnTo>
                <a:lnTo>
                  <a:pt x="45977" y="102983"/>
                </a:lnTo>
                <a:lnTo>
                  <a:pt x="45679" y="102958"/>
                </a:lnTo>
                <a:lnTo>
                  <a:pt x="45355" y="102933"/>
                </a:lnTo>
                <a:lnTo>
                  <a:pt x="45056" y="102858"/>
                </a:lnTo>
                <a:lnTo>
                  <a:pt x="45056" y="102858"/>
                </a:lnTo>
                <a:lnTo>
                  <a:pt x="44733" y="102808"/>
                </a:lnTo>
                <a:lnTo>
                  <a:pt x="44434" y="102709"/>
                </a:lnTo>
                <a:lnTo>
                  <a:pt x="44135" y="102609"/>
                </a:lnTo>
                <a:lnTo>
                  <a:pt x="43861" y="102485"/>
                </a:lnTo>
                <a:lnTo>
                  <a:pt x="43588" y="102360"/>
                </a:lnTo>
                <a:lnTo>
                  <a:pt x="43314" y="102211"/>
                </a:lnTo>
                <a:lnTo>
                  <a:pt x="43040" y="102062"/>
                </a:lnTo>
                <a:lnTo>
                  <a:pt x="42816" y="101887"/>
                </a:lnTo>
                <a:lnTo>
                  <a:pt x="42567" y="101713"/>
                </a:lnTo>
                <a:lnTo>
                  <a:pt x="42343" y="101514"/>
                </a:lnTo>
                <a:lnTo>
                  <a:pt x="42119" y="101315"/>
                </a:lnTo>
                <a:lnTo>
                  <a:pt x="41920" y="101091"/>
                </a:lnTo>
                <a:lnTo>
                  <a:pt x="41745" y="100867"/>
                </a:lnTo>
                <a:lnTo>
                  <a:pt x="41546" y="100643"/>
                </a:lnTo>
                <a:lnTo>
                  <a:pt x="41397" y="100394"/>
                </a:lnTo>
                <a:lnTo>
                  <a:pt x="41248" y="100145"/>
                </a:lnTo>
                <a:lnTo>
                  <a:pt x="41098" y="99871"/>
                </a:lnTo>
                <a:lnTo>
                  <a:pt x="40974" y="99622"/>
                </a:lnTo>
                <a:lnTo>
                  <a:pt x="40849" y="99348"/>
                </a:lnTo>
                <a:lnTo>
                  <a:pt x="40750" y="99074"/>
                </a:lnTo>
                <a:lnTo>
                  <a:pt x="40675" y="98776"/>
                </a:lnTo>
                <a:lnTo>
                  <a:pt x="40600" y="98502"/>
                </a:lnTo>
                <a:lnTo>
                  <a:pt x="40551" y="98203"/>
                </a:lnTo>
                <a:lnTo>
                  <a:pt x="40501" y="97905"/>
                </a:lnTo>
                <a:lnTo>
                  <a:pt x="40476" y="97606"/>
                </a:lnTo>
                <a:lnTo>
                  <a:pt x="40476" y="97307"/>
                </a:lnTo>
                <a:lnTo>
                  <a:pt x="40476" y="97008"/>
                </a:lnTo>
                <a:lnTo>
                  <a:pt x="40501" y="96710"/>
                </a:lnTo>
                <a:lnTo>
                  <a:pt x="40551" y="96386"/>
                </a:lnTo>
                <a:lnTo>
                  <a:pt x="40600" y="96087"/>
                </a:lnTo>
                <a:lnTo>
                  <a:pt x="40675" y="95789"/>
                </a:lnTo>
                <a:lnTo>
                  <a:pt x="40775" y="95465"/>
                </a:lnTo>
                <a:lnTo>
                  <a:pt x="40775" y="95465"/>
                </a:lnTo>
                <a:close/>
                <a:moveTo>
                  <a:pt x="57453" y="97680"/>
                </a:moveTo>
                <a:lnTo>
                  <a:pt x="55661" y="70174"/>
                </a:lnTo>
                <a:lnTo>
                  <a:pt x="55661" y="70174"/>
                </a:lnTo>
                <a:lnTo>
                  <a:pt x="55661" y="69999"/>
                </a:lnTo>
                <a:lnTo>
                  <a:pt x="55661" y="69800"/>
                </a:lnTo>
                <a:lnTo>
                  <a:pt x="55686" y="69626"/>
                </a:lnTo>
                <a:lnTo>
                  <a:pt x="55735" y="69452"/>
                </a:lnTo>
                <a:lnTo>
                  <a:pt x="55810" y="69277"/>
                </a:lnTo>
                <a:lnTo>
                  <a:pt x="55885" y="69103"/>
                </a:lnTo>
                <a:lnTo>
                  <a:pt x="55984" y="68954"/>
                </a:lnTo>
                <a:lnTo>
                  <a:pt x="56084" y="68804"/>
                </a:lnTo>
                <a:lnTo>
                  <a:pt x="56183" y="68655"/>
                </a:lnTo>
                <a:lnTo>
                  <a:pt x="56333" y="68531"/>
                </a:lnTo>
                <a:lnTo>
                  <a:pt x="56457" y="68406"/>
                </a:lnTo>
                <a:lnTo>
                  <a:pt x="56607" y="68307"/>
                </a:lnTo>
                <a:lnTo>
                  <a:pt x="56781" y="68207"/>
                </a:lnTo>
                <a:lnTo>
                  <a:pt x="56930" y="68132"/>
                </a:lnTo>
                <a:lnTo>
                  <a:pt x="57129" y="68083"/>
                </a:lnTo>
                <a:lnTo>
                  <a:pt x="57304" y="68033"/>
                </a:lnTo>
                <a:lnTo>
                  <a:pt x="57304" y="68033"/>
                </a:lnTo>
                <a:lnTo>
                  <a:pt x="57503" y="68008"/>
                </a:lnTo>
                <a:lnTo>
                  <a:pt x="57677" y="67983"/>
                </a:lnTo>
                <a:lnTo>
                  <a:pt x="57876" y="68008"/>
                </a:lnTo>
                <a:lnTo>
                  <a:pt x="58050" y="68033"/>
                </a:lnTo>
                <a:lnTo>
                  <a:pt x="58225" y="68058"/>
                </a:lnTo>
                <a:lnTo>
                  <a:pt x="58399" y="68107"/>
                </a:lnTo>
                <a:lnTo>
                  <a:pt x="58573" y="68182"/>
                </a:lnTo>
                <a:lnTo>
                  <a:pt x="58722" y="68282"/>
                </a:lnTo>
                <a:lnTo>
                  <a:pt x="58872" y="68356"/>
                </a:lnTo>
                <a:lnTo>
                  <a:pt x="59021" y="68481"/>
                </a:lnTo>
                <a:lnTo>
                  <a:pt x="59171" y="68605"/>
                </a:lnTo>
                <a:lnTo>
                  <a:pt x="59270" y="68730"/>
                </a:lnTo>
                <a:lnTo>
                  <a:pt x="59395" y="68879"/>
                </a:lnTo>
                <a:lnTo>
                  <a:pt x="59494" y="69029"/>
                </a:lnTo>
                <a:lnTo>
                  <a:pt x="59569" y="69203"/>
                </a:lnTo>
                <a:lnTo>
                  <a:pt x="59644" y="69377"/>
                </a:lnTo>
                <a:lnTo>
                  <a:pt x="68505" y="95465"/>
                </a:lnTo>
                <a:lnTo>
                  <a:pt x="68505" y="95465"/>
                </a:lnTo>
                <a:lnTo>
                  <a:pt x="68605" y="95789"/>
                </a:lnTo>
                <a:lnTo>
                  <a:pt x="68680" y="96087"/>
                </a:lnTo>
                <a:lnTo>
                  <a:pt x="68729" y="96386"/>
                </a:lnTo>
                <a:lnTo>
                  <a:pt x="68779" y="96710"/>
                </a:lnTo>
                <a:lnTo>
                  <a:pt x="68804" y="97008"/>
                </a:lnTo>
                <a:lnTo>
                  <a:pt x="68804" y="97307"/>
                </a:lnTo>
                <a:lnTo>
                  <a:pt x="68804" y="97606"/>
                </a:lnTo>
                <a:lnTo>
                  <a:pt x="68779" y="97905"/>
                </a:lnTo>
                <a:lnTo>
                  <a:pt x="68729" y="98203"/>
                </a:lnTo>
                <a:lnTo>
                  <a:pt x="68680" y="98502"/>
                </a:lnTo>
                <a:lnTo>
                  <a:pt x="68605" y="98776"/>
                </a:lnTo>
                <a:lnTo>
                  <a:pt x="68530" y="99074"/>
                </a:lnTo>
                <a:lnTo>
                  <a:pt x="68431" y="99348"/>
                </a:lnTo>
                <a:lnTo>
                  <a:pt x="68306" y="99622"/>
                </a:lnTo>
                <a:lnTo>
                  <a:pt x="68182" y="99871"/>
                </a:lnTo>
                <a:lnTo>
                  <a:pt x="68032" y="100145"/>
                </a:lnTo>
                <a:lnTo>
                  <a:pt x="67883" y="100394"/>
                </a:lnTo>
                <a:lnTo>
                  <a:pt x="67709" y="100643"/>
                </a:lnTo>
                <a:lnTo>
                  <a:pt x="67535" y="100867"/>
                </a:lnTo>
                <a:lnTo>
                  <a:pt x="67360" y="101091"/>
                </a:lnTo>
                <a:lnTo>
                  <a:pt x="67136" y="101315"/>
                </a:lnTo>
                <a:lnTo>
                  <a:pt x="66937" y="101514"/>
                </a:lnTo>
                <a:lnTo>
                  <a:pt x="66713" y="101713"/>
                </a:lnTo>
                <a:lnTo>
                  <a:pt x="66464" y="101887"/>
                </a:lnTo>
                <a:lnTo>
                  <a:pt x="66215" y="102062"/>
                </a:lnTo>
                <a:lnTo>
                  <a:pt x="65966" y="102211"/>
                </a:lnTo>
                <a:lnTo>
                  <a:pt x="65692" y="102360"/>
                </a:lnTo>
                <a:lnTo>
                  <a:pt x="65419" y="102485"/>
                </a:lnTo>
                <a:lnTo>
                  <a:pt x="65145" y="102609"/>
                </a:lnTo>
                <a:lnTo>
                  <a:pt x="64846" y="102709"/>
                </a:lnTo>
                <a:lnTo>
                  <a:pt x="64547" y="102808"/>
                </a:lnTo>
                <a:lnTo>
                  <a:pt x="64224" y="102858"/>
                </a:lnTo>
                <a:lnTo>
                  <a:pt x="64224" y="102858"/>
                </a:lnTo>
                <a:lnTo>
                  <a:pt x="63925" y="102933"/>
                </a:lnTo>
                <a:lnTo>
                  <a:pt x="63601" y="102958"/>
                </a:lnTo>
                <a:lnTo>
                  <a:pt x="63303" y="102983"/>
                </a:lnTo>
                <a:lnTo>
                  <a:pt x="62979" y="102983"/>
                </a:lnTo>
                <a:lnTo>
                  <a:pt x="62680" y="102958"/>
                </a:lnTo>
                <a:lnTo>
                  <a:pt x="62382" y="102933"/>
                </a:lnTo>
                <a:lnTo>
                  <a:pt x="62083" y="102883"/>
                </a:lnTo>
                <a:lnTo>
                  <a:pt x="61784" y="102808"/>
                </a:lnTo>
                <a:lnTo>
                  <a:pt x="61510" y="102734"/>
                </a:lnTo>
                <a:lnTo>
                  <a:pt x="61212" y="102659"/>
                </a:lnTo>
                <a:lnTo>
                  <a:pt x="60938" y="102535"/>
                </a:lnTo>
                <a:lnTo>
                  <a:pt x="60664" y="102410"/>
                </a:lnTo>
                <a:lnTo>
                  <a:pt x="60415" y="102286"/>
                </a:lnTo>
                <a:lnTo>
                  <a:pt x="60166" y="102136"/>
                </a:lnTo>
                <a:lnTo>
                  <a:pt x="59917" y="101987"/>
                </a:lnTo>
                <a:lnTo>
                  <a:pt x="59668" y="101813"/>
                </a:lnTo>
                <a:lnTo>
                  <a:pt x="59444" y="101614"/>
                </a:lnTo>
                <a:lnTo>
                  <a:pt x="59220" y="101414"/>
                </a:lnTo>
                <a:lnTo>
                  <a:pt x="59021" y="101215"/>
                </a:lnTo>
                <a:lnTo>
                  <a:pt x="58822" y="100991"/>
                </a:lnTo>
                <a:lnTo>
                  <a:pt x="58623" y="100767"/>
                </a:lnTo>
                <a:lnTo>
                  <a:pt x="58449" y="100518"/>
                </a:lnTo>
                <a:lnTo>
                  <a:pt x="58299" y="100269"/>
                </a:lnTo>
                <a:lnTo>
                  <a:pt x="58150" y="100020"/>
                </a:lnTo>
                <a:lnTo>
                  <a:pt x="58001" y="99747"/>
                </a:lnTo>
                <a:lnTo>
                  <a:pt x="57876" y="99473"/>
                </a:lnTo>
                <a:lnTo>
                  <a:pt x="57777" y="99199"/>
                </a:lnTo>
                <a:lnTo>
                  <a:pt x="57677" y="98900"/>
                </a:lnTo>
                <a:lnTo>
                  <a:pt x="57602" y="98602"/>
                </a:lnTo>
                <a:lnTo>
                  <a:pt x="57528" y="98303"/>
                </a:lnTo>
                <a:lnTo>
                  <a:pt x="57478" y="97979"/>
                </a:lnTo>
                <a:lnTo>
                  <a:pt x="57453" y="97680"/>
                </a:lnTo>
                <a:lnTo>
                  <a:pt x="57453" y="97680"/>
                </a:lnTo>
                <a:close/>
                <a:moveTo>
                  <a:pt x="73708" y="93324"/>
                </a:moveTo>
                <a:lnTo>
                  <a:pt x="61535" y="68605"/>
                </a:lnTo>
                <a:lnTo>
                  <a:pt x="61535" y="68605"/>
                </a:lnTo>
                <a:lnTo>
                  <a:pt x="61461" y="68431"/>
                </a:lnTo>
                <a:lnTo>
                  <a:pt x="61386" y="68257"/>
                </a:lnTo>
                <a:lnTo>
                  <a:pt x="61361" y="68083"/>
                </a:lnTo>
                <a:lnTo>
                  <a:pt x="61336" y="67883"/>
                </a:lnTo>
                <a:lnTo>
                  <a:pt x="61311" y="67709"/>
                </a:lnTo>
                <a:lnTo>
                  <a:pt x="61311" y="67535"/>
                </a:lnTo>
                <a:lnTo>
                  <a:pt x="61336" y="67336"/>
                </a:lnTo>
                <a:lnTo>
                  <a:pt x="61386" y="67162"/>
                </a:lnTo>
                <a:lnTo>
                  <a:pt x="61436" y="66987"/>
                </a:lnTo>
                <a:lnTo>
                  <a:pt x="61510" y="66838"/>
                </a:lnTo>
                <a:lnTo>
                  <a:pt x="61585" y="66664"/>
                </a:lnTo>
                <a:lnTo>
                  <a:pt x="61685" y="66514"/>
                </a:lnTo>
                <a:lnTo>
                  <a:pt x="61809" y="66365"/>
                </a:lnTo>
                <a:lnTo>
                  <a:pt x="61934" y="66241"/>
                </a:lnTo>
                <a:lnTo>
                  <a:pt x="62083" y="66116"/>
                </a:lnTo>
                <a:lnTo>
                  <a:pt x="62232" y="65992"/>
                </a:lnTo>
                <a:lnTo>
                  <a:pt x="62232" y="65992"/>
                </a:lnTo>
                <a:lnTo>
                  <a:pt x="62382" y="65892"/>
                </a:lnTo>
                <a:lnTo>
                  <a:pt x="62556" y="65817"/>
                </a:lnTo>
                <a:lnTo>
                  <a:pt x="62730" y="65743"/>
                </a:lnTo>
                <a:lnTo>
                  <a:pt x="62904" y="65693"/>
                </a:lnTo>
                <a:lnTo>
                  <a:pt x="63079" y="65668"/>
                </a:lnTo>
                <a:lnTo>
                  <a:pt x="63278" y="65643"/>
                </a:lnTo>
                <a:lnTo>
                  <a:pt x="63452" y="65643"/>
                </a:lnTo>
                <a:lnTo>
                  <a:pt x="63626" y="65668"/>
                </a:lnTo>
                <a:lnTo>
                  <a:pt x="63801" y="65693"/>
                </a:lnTo>
                <a:lnTo>
                  <a:pt x="63975" y="65743"/>
                </a:lnTo>
                <a:lnTo>
                  <a:pt x="64149" y="65817"/>
                </a:lnTo>
                <a:lnTo>
                  <a:pt x="64323" y="65892"/>
                </a:lnTo>
                <a:lnTo>
                  <a:pt x="64473" y="65967"/>
                </a:lnTo>
                <a:lnTo>
                  <a:pt x="64622" y="66091"/>
                </a:lnTo>
                <a:lnTo>
                  <a:pt x="64771" y="66216"/>
                </a:lnTo>
                <a:lnTo>
                  <a:pt x="64896" y="66340"/>
                </a:lnTo>
                <a:lnTo>
                  <a:pt x="83068" y="87051"/>
                </a:lnTo>
                <a:lnTo>
                  <a:pt x="83068" y="87051"/>
                </a:lnTo>
                <a:lnTo>
                  <a:pt x="83267" y="87300"/>
                </a:lnTo>
                <a:lnTo>
                  <a:pt x="83466" y="87549"/>
                </a:lnTo>
                <a:lnTo>
                  <a:pt x="83640" y="87823"/>
                </a:lnTo>
                <a:lnTo>
                  <a:pt x="83790" y="88097"/>
                </a:lnTo>
                <a:lnTo>
                  <a:pt x="83939" y="88370"/>
                </a:lnTo>
                <a:lnTo>
                  <a:pt x="84063" y="88644"/>
                </a:lnTo>
                <a:lnTo>
                  <a:pt x="84163" y="88918"/>
                </a:lnTo>
                <a:lnTo>
                  <a:pt x="84263" y="89192"/>
                </a:lnTo>
                <a:lnTo>
                  <a:pt x="84337" y="89491"/>
                </a:lnTo>
                <a:lnTo>
                  <a:pt x="84387" y="89789"/>
                </a:lnTo>
                <a:lnTo>
                  <a:pt x="84437" y="90088"/>
                </a:lnTo>
                <a:lnTo>
                  <a:pt x="84462" y="90362"/>
                </a:lnTo>
                <a:lnTo>
                  <a:pt x="84487" y="90661"/>
                </a:lnTo>
                <a:lnTo>
                  <a:pt x="84487" y="90959"/>
                </a:lnTo>
                <a:lnTo>
                  <a:pt x="84462" y="91258"/>
                </a:lnTo>
                <a:lnTo>
                  <a:pt x="84437" y="91557"/>
                </a:lnTo>
                <a:lnTo>
                  <a:pt x="84387" y="91831"/>
                </a:lnTo>
                <a:lnTo>
                  <a:pt x="84337" y="92129"/>
                </a:lnTo>
                <a:lnTo>
                  <a:pt x="84238" y="92403"/>
                </a:lnTo>
                <a:lnTo>
                  <a:pt x="84163" y="92702"/>
                </a:lnTo>
                <a:lnTo>
                  <a:pt x="84063" y="92976"/>
                </a:lnTo>
                <a:lnTo>
                  <a:pt x="83939" y="93250"/>
                </a:lnTo>
                <a:lnTo>
                  <a:pt x="83790" y="93498"/>
                </a:lnTo>
                <a:lnTo>
                  <a:pt x="83665" y="93772"/>
                </a:lnTo>
                <a:lnTo>
                  <a:pt x="83491" y="94021"/>
                </a:lnTo>
                <a:lnTo>
                  <a:pt x="83317" y="94270"/>
                </a:lnTo>
                <a:lnTo>
                  <a:pt x="83118" y="94494"/>
                </a:lnTo>
                <a:lnTo>
                  <a:pt x="82918" y="94718"/>
                </a:lnTo>
                <a:lnTo>
                  <a:pt x="82694" y="94942"/>
                </a:lnTo>
                <a:lnTo>
                  <a:pt x="82470" y="95141"/>
                </a:lnTo>
                <a:lnTo>
                  <a:pt x="82221" y="95341"/>
                </a:lnTo>
                <a:lnTo>
                  <a:pt x="81948" y="95515"/>
                </a:lnTo>
                <a:lnTo>
                  <a:pt x="81948" y="95515"/>
                </a:lnTo>
                <a:lnTo>
                  <a:pt x="81699" y="95689"/>
                </a:lnTo>
                <a:lnTo>
                  <a:pt x="81425" y="95838"/>
                </a:lnTo>
                <a:lnTo>
                  <a:pt x="81126" y="95988"/>
                </a:lnTo>
                <a:lnTo>
                  <a:pt x="80852" y="96112"/>
                </a:lnTo>
                <a:lnTo>
                  <a:pt x="80554" y="96212"/>
                </a:lnTo>
                <a:lnTo>
                  <a:pt x="80280" y="96286"/>
                </a:lnTo>
                <a:lnTo>
                  <a:pt x="79981" y="96361"/>
                </a:lnTo>
                <a:lnTo>
                  <a:pt x="79682" y="96411"/>
                </a:lnTo>
                <a:lnTo>
                  <a:pt x="79384" y="96461"/>
                </a:lnTo>
                <a:lnTo>
                  <a:pt x="79085" y="96486"/>
                </a:lnTo>
                <a:lnTo>
                  <a:pt x="78786" y="96486"/>
                </a:lnTo>
                <a:lnTo>
                  <a:pt x="78487" y="96486"/>
                </a:lnTo>
                <a:lnTo>
                  <a:pt x="78214" y="96461"/>
                </a:lnTo>
                <a:lnTo>
                  <a:pt x="77915" y="96411"/>
                </a:lnTo>
                <a:lnTo>
                  <a:pt x="77616" y="96361"/>
                </a:lnTo>
                <a:lnTo>
                  <a:pt x="77342" y="96286"/>
                </a:lnTo>
                <a:lnTo>
                  <a:pt x="77044" y="96212"/>
                </a:lnTo>
                <a:lnTo>
                  <a:pt x="76770" y="96112"/>
                </a:lnTo>
                <a:lnTo>
                  <a:pt x="76496" y="95988"/>
                </a:lnTo>
                <a:lnTo>
                  <a:pt x="76247" y="95863"/>
                </a:lnTo>
                <a:lnTo>
                  <a:pt x="75973" y="95739"/>
                </a:lnTo>
                <a:lnTo>
                  <a:pt x="75724" y="95565"/>
                </a:lnTo>
                <a:lnTo>
                  <a:pt x="75475" y="95415"/>
                </a:lnTo>
                <a:lnTo>
                  <a:pt x="75251" y="95216"/>
                </a:lnTo>
                <a:lnTo>
                  <a:pt x="75002" y="95042"/>
                </a:lnTo>
                <a:lnTo>
                  <a:pt x="74803" y="94818"/>
                </a:lnTo>
                <a:lnTo>
                  <a:pt x="74579" y="94594"/>
                </a:lnTo>
                <a:lnTo>
                  <a:pt x="74380" y="94370"/>
                </a:lnTo>
                <a:lnTo>
                  <a:pt x="74206" y="94121"/>
                </a:lnTo>
                <a:lnTo>
                  <a:pt x="74032" y="93872"/>
                </a:lnTo>
                <a:lnTo>
                  <a:pt x="73857" y="93598"/>
                </a:lnTo>
                <a:lnTo>
                  <a:pt x="73708" y="93324"/>
                </a:lnTo>
                <a:lnTo>
                  <a:pt x="73708" y="93324"/>
                </a:lnTo>
                <a:close/>
                <a:moveTo>
                  <a:pt x="87051" y="83068"/>
                </a:moveTo>
                <a:lnTo>
                  <a:pt x="66340" y="64896"/>
                </a:lnTo>
                <a:lnTo>
                  <a:pt x="66340" y="64896"/>
                </a:lnTo>
                <a:lnTo>
                  <a:pt x="66215" y="64772"/>
                </a:lnTo>
                <a:lnTo>
                  <a:pt x="66091" y="64622"/>
                </a:lnTo>
                <a:lnTo>
                  <a:pt x="65991" y="64473"/>
                </a:lnTo>
                <a:lnTo>
                  <a:pt x="65892" y="64324"/>
                </a:lnTo>
                <a:lnTo>
                  <a:pt x="65817" y="64149"/>
                </a:lnTo>
                <a:lnTo>
                  <a:pt x="65742" y="63975"/>
                </a:lnTo>
                <a:lnTo>
                  <a:pt x="65692" y="63801"/>
                </a:lnTo>
                <a:lnTo>
                  <a:pt x="65668" y="63627"/>
                </a:lnTo>
                <a:lnTo>
                  <a:pt x="65643" y="63452"/>
                </a:lnTo>
                <a:lnTo>
                  <a:pt x="65643" y="63278"/>
                </a:lnTo>
                <a:lnTo>
                  <a:pt x="65668" y="63079"/>
                </a:lnTo>
                <a:lnTo>
                  <a:pt x="65692" y="62905"/>
                </a:lnTo>
                <a:lnTo>
                  <a:pt x="65742" y="62731"/>
                </a:lnTo>
                <a:lnTo>
                  <a:pt x="65817" y="62556"/>
                </a:lnTo>
                <a:lnTo>
                  <a:pt x="65892" y="62382"/>
                </a:lnTo>
                <a:lnTo>
                  <a:pt x="65991" y="62233"/>
                </a:lnTo>
                <a:lnTo>
                  <a:pt x="65991" y="62233"/>
                </a:lnTo>
                <a:lnTo>
                  <a:pt x="66116" y="62083"/>
                </a:lnTo>
                <a:lnTo>
                  <a:pt x="66240" y="61934"/>
                </a:lnTo>
                <a:lnTo>
                  <a:pt x="66365" y="61810"/>
                </a:lnTo>
                <a:lnTo>
                  <a:pt x="66514" y="61685"/>
                </a:lnTo>
                <a:lnTo>
                  <a:pt x="66663" y="61585"/>
                </a:lnTo>
                <a:lnTo>
                  <a:pt x="66838" y="61511"/>
                </a:lnTo>
                <a:lnTo>
                  <a:pt x="66987" y="61436"/>
                </a:lnTo>
                <a:lnTo>
                  <a:pt x="67161" y="61386"/>
                </a:lnTo>
                <a:lnTo>
                  <a:pt x="67335" y="61337"/>
                </a:lnTo>
                <a:lnTo>
                  <a:pt x="67535" y="61312"/>
                </a:lnTo>
                <a:lnTo>
                  <a:pt x="67709" y="61312"/>
                </a:lnTo>
                <a:lnTo>
                  <a:pt x="67883" y="61312"/>
                </a:lnTo>
                <a:lnTo>
                  <a:pt x="68082" y="61337"/>
                </a:lnTo>
                <a:lnTo>
                  <a:pt x="68256" y="61386"/>
                </a:lnTo>
                <a:lnTo>
                  <a:pt x="68431" y="61461"/>
                </a:lnTo>
                <a:lnTo>
                  <a:pt x="68605" y="61536"/>
                </a:lnTo>
                <a:lnTo>
                  <a:pt x="93324" y="73708"/>
                </a:lnTo>
                <a:lnTo>
                  <a:pt x="93324" y="73708"/>
                </a:lnTo>
                <a:lnTo>
                  <a:pt x="93597" y="73858"/>
                </a:lnTo>
                <a:lnTo>
                  <a:pt x="93871" y="74032"/>
                </a:lnTo>
                <a:lnTo>
                  <a:pt x="94120" y="74206"/>
                </a:lnTo>
                <a:lnTo>
                  <a:pt x="94369" y="74381"/>
                </a:lnTo>
                <a:lnTo>
                  <a:pt x="94618" y="74580"/>
                </a:lnTo>
                <a:lnTo>
                  <a:pt x="94817" y="74804"/>
                </a:lnTo>
                <a:lnTo>
                  <a:pt x="95041" y="75003"/>
                </a:lnTo>
                <a:lnTo>
                  <a:pt x="95240" y="75227"/>
                </a:lnTo>
                <a:lnTo>
                  <a:pt x="95415" y="75476"/>
                </a:lnTo>
                <a:lnTo>
                  <a:pt x="95564" y="75725"/>
                </a:lnTo>
                <a:lnTo>
                  <a:pt x="95738" y="75974"/>
                </a:lnTo>
                <a:lnTo>
                  <a:pt x="95863" y="76248"/>
                </a:lnTo>
                <a:lnTo>
                  <a:pt x="95987" y="76496"/>
                </a:lnTo>
                <a:lnTo>
                  <a:pt x="96112" y="76770"/>
                </a:lnTo>
                <a:lnTo>
                  <a:pt x="96211" y="77044"/>
                </a:lnTo>
                <a:lnTo>
                  <a:pt x="96286" y="77343"/>
                </a:lnTo>
                <a:lnTo>
                  <a:pt x="96361" y="77617"/>
                </a:lnTo>
                <a:lnTo>
                  <a:pt x="96410" y="77915"/>
                </a:lnTo>
                <a:lnTo>
                  <a:pt x="96460" y="78214"/>
                </a:lnTo>
                <a:lnTo>
                  <a:pt x="96485" y="78488"/>
                </a:lnTo>
                <a:lnTo>
                  <a:pt x="96485" y="78787"/>
                </a:lnTo>
                <a:lnTo>
                  <a:pt x="96485" y="79085"/>
                </a:lnTo>
                <a:lnTo>
                  <a:pt x="96460" y="79384"/>
                </a:lnTo>
                <a:lnTo>
                  <a:pt x="96410" y="79683"/>
                </a:lnTo>
                <a:lnTo>
                  <a:pt x="96361" y="79981"/>
                </a:lnTo>
                <a:lnTo>
                  <a:pt x="96286" y="80280"/>
                </a:lnTo>
                <a:lnTo>
                  <a:pt x="96211" y="80554"/>
                </a:lnTo>
                <a:lnTo>
                  <a:pt x="96112" y="80853"/>
                </a:lnTo>
                <a:lnTo>
                  <a:pt x="95987" y="81127"/>
                </a:lnTo>
                <a:lnTo>
                  <a:pt x="95838" y="81400"/>
                </a:lnTo>
                <a:lnTo>
                  <a:pt x="95689" y="81699"/>
                </a:lnTo>
                <a:lnTo>
                  <a:pt x="95514" y="81948"/>
                </a:lnTo>
                <a:lnTo>
                  <a:pt x="95514" y="81948"/>
                </a:lnTo>
                <a:lnTo>
                  <a:pt x="95340" y="82222"/>
                </a:lnTo>
                <a:lnTo>
                  <a:pt x="95141" y="82471"/>
                </a:lnTo>
                <a:lnTo>
                  <a:pt x="94942" y="82695"/>
                </a:lnTo>
                <a:lnTo>
                  <a:pt x="94718" y="82919"/>
                </a:lnTo>
                <a:lnTo>
                  <a:pt x="94494" y="83118"/>
                </a:lnTo>
                <a:lnTo>
                  <a:pt x="94270" y="83317"/>
                </a:lnTo>
                <a:lnTo>
                  <a:pt x="94021" y="83491"/>
                </a:lnTo>
                <a:lnTo>
                  <a:pt x="93772" y="83641"/>
                </a:lnTo>
                <a:lnTo>
                  <a:pt x="93498" y="83790"/>
                </a:lnTo>
                <a:lnTo>
                  <a:pt x="93249" y="83939"/>
                </a:lnTo>
                <a:lnTo>
                  <a:pt x="92975" y="84064"/>
                </a:lnTo>
                <a:lnTo>
                  <a:pt x="92701" y="84164"/>
                </a:lnTo>
                <a:lnTo>
                  <a:pt x="92403" y="84238"/>
                </a:lnTo>
                <a:lnTo>
                  <a:pt x="92129" y="84313"/>
                </a:lnTo>
                <a:lnTo>
                  <a:pt x="91830" y="84388"/>
                </a:lnTo>
                <a:lnTo>
                  <a:pt x="91556" y="84437"/>
                </a:lnTo>
                <a:lnTo>
                  <a:pt x="91258" y="84462"/>
                </a:lnTo>
                <a:lnTo>
                  <a:pt x="90959" y="84487"/>
                </a:lnTo>
                <a:lnTo>
                  <a:pt x="90660" y="84487"/>
                </a:lnTo>
                <a:lnTo>
                  <a:pt x="90361" y="84462"/>
                </a:lnTo>
                <a:lnTo>
                  <a:pt x="90088" y="84437"/>
                </a:lnTo>
                <a:lnTo>
                  <a:pt x="89789" y="84388"/>
                </a:lnTo>
                <a:lnTo>
                  <a:pt x="89490" y="84338"/>
                </a:lnTo>
                <a:lnTo>
                  <a:pt x="89216" y="84263"/>
                </a:lnTo>
                <a:lnTo>
                  <a:pt x="88918" y="84164"/>
                </a:lnTo>
                <a:lnTo>
                  <a:pt x="88644" y="84064"/>
                </a:lnTo>
                <a:lnTo>
                  <a:pt x="88370" y="83939"/>
                </a:lnTo>
                <a:lnTo>
                  <a:pt x="88096" y="83790"/>
                </a:lnTo>
                <a:lnTo>
                  <a:pt x="87822" y="83641"/>
                </a:lnTo>
                <a:lnTo>
                  <a:pt x="87573" y="83467"/>
                </a:lnTo>
                <a:lnTo>
                  <a:pt x="87300" y="83267"/>
                </a:lnTo>
                <a:lnTo>
                  <a:pt x="87051" y="83068"/>
                </a:lnTo>
                <a:lnTo>
                  <a:pt x="87051" y="83068"/>
                </a:lnTo>
                <a:close/>
                <a:moveTo>
                  <a:pt x="95464" y="68506"/>
                </a:moveTo>
                <a:lnTo>
                  <a:pt x="69377" y="59644"/>
                </a:lnTo>
                <a:lnTo>
                  <a:pt x="69377" y="59644"/>
                </a:lnTo>
                <a:lnTo>
                  <a:pt x="69202" y="59569"/>
                </a:lnTo>
                <a:lnTo>
                  <a:pt x="69053" y="59494"/>
                </a:lnTo>
                <a:lnTo>
                  <a:pt x="68879" y="59395"/>
                </a:lnTo>
                <a:lnTo>
                  <a:pt x="68729" y="59270"/>
                </a:lnTo>
                <a:lnTo>
                  <a:pt x="68605" y="59146"/>
                </a:lnTo>
                <a:lnTo>
                  <a:pt x="68481" y="59022"/>
                </a:lnTo>
                <a:lnTo>
                  <a:pt x="68356" y="58872"/>
                </a:lnTo>
                <a:lnTo>
                  <a:pt x="68281" y="58723"/>
                </a:lnTo>
                <a:lnTo>
                  <a:pt x="68182" y="58573"/>
                </a:lnTo>
                <a:lnTo>
                  <a:pt x="68107" y="58399"/>
                </a:lnTo>
                <a:lnTo>
                  <a:pt x="68057" y="58225"/>
                </a:lnTo>
                <a:lnTo>
                  <a:pt x="68032" y="58051"/>
                </a:lnTo>
                <a:lnTo>
                  <a:pt x="68008" y="57876"/>
                </a:lnTo>
                <a:lnTo>
                  <a:pt x="68008" y="57677"/>
                </a:lnTo>
                <a:lnTo>
                  <a:pt x="68008" y="57503"/>
                </a:lnTo>
                <a:lnTo>
                  <a:pt x="68032" y="57304"/>
                </a:lnTo>
                <a:lnTo>
                  <a:pt x="68032" y="57304"/>
                </a:lnTo>
                <a:lnTo>
                  <a:pt x="68082" y="57105"/>
                </a:lnTo>
                <a:lnTo>
                  <a:pt x="68132" y="56930"/>
                </a:lnTo>
                <a:lnTo>
                  <a:pt x="68232" y="56781"/>
                </a:lnTo>
                <a:lnTo>
                  <a:pt x="68306" y="56607"/>
                </a:lnTo>
                <a:lnTo>
                  <a:pt x="68406" y="56458"/>
                </a:lnTo>
                <a:lnTo>
                  <a:pt x="68530" y="56308"/>
                </a:lnTo>
                <a:lnTo>
                  <a:pt x="68655" y="56184"/>
                </a:lnTo>
                <a:lnTo>
                  <a:pt x="68804" y="56084"/>
                </a:lnTo>
                <a:lnTo>
                  <a:pt x="68953" y="55960"/>
                </a:lnTo>
                <a:lnTo>
                  <a:pt x="69103" y="55885"/>
                </a:lnTo>
                <a:lnTo>
                  <a:pt x="69277" y="55810"/>
                </a:lnTo>
                <a:lnTo>
                  <a:pt x="69451" y="55736"/>
                </a:lnTo>
                <a:lnTo>
                  <a:pt x="69626" y="55686"/>
                </a:lnTo>
                <a:lnTo>
                  <a:pt x="69800" y="55661"/>
                </a:lnTo>
                <a:lnTo>
                  <a:pt x="69999" y="55661"/>
                </a:lnTo>
                <a:lnTo>
                  <a:pt x="70173" y="55661"/>
                </a:lnTo>
                <a:lnTo>
                  <a:pt x="97680" y="57453"/>
                </a:lnTo>
                <a:lnTo>
                  <a:pt x="97680" y="57453"/>
                </a:lnTo>
                <a:lnTo>
                  <a:pt x="97979" y="57478"/>
                </a:lnTo>
                <a:lnTo>
                  <a:pt x="98302" y="57528"/>
                </a:lnTo>
                <a:lnTo>
                  <a:pt x="98601" y="57603"/>
                </a:lnTo>
                <a:lnTo>
                  <a:pt x="98900" y="57677"/>
                </a:lnTo>
                <a:lnTo>
                  <a:pt x="99198" y="57777"/>
                </a:lnTo>
                <a:lnTo>
                  <a:pt x="99472" y="57876"/>
                </a:lnTo>
                <a:lnTo>
                  <a:pt x="99746" y="58001"/>
                </a:lnTo>
                <a:lnTo>
                  <a:pt x="100020" y="58125"/>
                </a:lnTo>
                <a:lnTo>
                  <a:pt x="100269" y="58300"/>
                </a:lnTo>
                <a:lnTo>
                  <a:pt x="100518" y="58449"/>
                </a:lnTo>
                <a:lnTo>
                  <a:pt x="100767" y="58623"/>
                </a:lnTo>
                <a:lnTo>
                  <a:pt x="100991" y="58822"/>
                </a:lnTo>
                <a:lnTo>
                  <a:pt x="101215" y="59022"/>
                </a:lnTo>
                <a:lnTo>
                  <a:pt x="101414" y="59221"/>
                </a:lnTo>
                <a:lnTo>
                  <a:pt x="101613" y="59445"/>
                </a:lnTo>
                <a:lnTo>
                  <a:pt x="101812" y="59669"/>
                </a:lnTo>
                <a:lnTo>
                  <a:pt x="101986" y="59918"/>
                </a:lnTo>
                <a:lnTo>
                  <a:pt x="102136" y="60142"/>
                </a:lnTo>
                <a:lnTo>
                  <a:pt x="102285" y="60416"/>
                </a:lnTo>
                <a:lnTo>
                  <a:pt x="102410" y="60664"/>
                </a:lnTo>
                <a:lnTo>
                  <a:pt x="102534" y="60938"/>
                </a:lnTo>
                <a:lnTo>
                  <a:pt x="102659" y="61212"/>
                </a:lnTo>
                <a:lnTo>
                  <a:pt x="102733" y="61486"/>
                </a:lnTo>
                <a:lnTo>
                  <a:pt x="102808" y="61785"/>
                </a:lnTo>
                <a:lnTo>
                  <a:pt x="102883" y="62083"/>
                </a:lnTo>
                <a:lnTo>
                  <a:pt x="102932" y="62382"/>
                </a:lnTo>
                <a:lnTo>
                  <a:pt x="102957" y="62681"/>
                </a:lnTo>
                <a:lnTo>
                  <a:pt x="102982" y="62980"/>
                </a:lnTo>
                <a:lnTo>
                  <a:pt x="102982" y="63303"/>
                </a:lnTo>
                <a:lnTo>
                  <a:pt x="102957" y="63602"/>
                </a:lnTo>
                <a:lnTo>
                  <a:pt x="102932" y="63925"/>
                </a:lnTo>
                <a:lnTo>
                  <a:pt x="102858" y="64224"/>
                </a:lnTo>
                <a:lnTo>
                  <a:pt x="102858" y="64224"/>
                </a:lnTo>
                <a:lnTo>
                  <a:pt x="102808" y="64548"/>
                </a:lnTo>
                <a:lnTo>
                  <a:pt x="102708" y="64846"/>
                </a:lnTo>
                <a:lnTo>
                  <a:pt x="102609" y="65145"/>
                </a:lnTo>
                <a:lnTo>
                  <a:pt x="102484" y="65419"/>
                </a:lnTo>
                <a:lnTo>
                  <a:pt x="102360" y="65693"/>
                </a:lnTo>
                <a:lnTo>
                  <a:pt x="102210" y="65967"/>
                </a:lnTo>
                <a:lnTo>
                  <a:pt x="102061" y="66216"/>
                </a:lnTo>
                <a:lnTo>
                  <a:pt x="101887" y="66465"/>
                </a:lnTo>
                <a:lnTo>
                  <a:pt x="101713" y="66713"/>
                </a:lnTo>
                <a:lnTo>
                  <a:pt x="101513" y="66938"/>
                </a:lnTo>
                <a:lnTo>
                  <a:pt x="101314" y="67137"/>
                </a:lnTo>
                <a:lnTo>
                  <a:pt x="101090" y="67361"/>
                </a:lnTo>
                <a:lnTo>
                  <a:pt x="100866" y="67535"/>
                </a:lnTo>
                <a:lnTo>
                  <a:pt x="100642" y="67709"/>
                </a:lnTo>
                <a:lnTo>
                  <a:pt x="100393" y="67883"/>
                </a:lnTo>
                <a:lnTo>
                  <a:pt x="100144" y="68033"/>
                </a:lnTo>
                <a:lnTo>
                  <a:pt x="99871" y="68182"/>
                </a:lnTo>
                <a:lnTo>
                  <a:pt x="99622" y="68307"/>
                </a:lnTo>
                <a:lnTo>
                  <a:pt x="99348" y="68431"/>
                </a:lnTo>
                <a:lnTo>
                  <a:pt x="99074" y="68531"/>
                </a:lnTo>
                <a:lnTo>
                  <a:pt x="98775" y="68605"/>
                </a:lnTo>
                <a:lnTo>
                  <a:pt x="98501" y="68680"/>
                </a:lnTo>
                <a:lnTo>
                  <a:pt x="98203" y="68730"/>
                </a:lnTo>
                <a:lnTo>
                  <a:pt x="97904" y="68780"/>
                </a:lnTo>
                <a:lnTo>
                  <a:pt x="97605" y="68804"/>
                </a:lnTo>
                <a:lnTo>
                  <a:pt x="97307" y="68804"/>
                </a:lnTo>
                <a:lnTo>
                  <a:pt x="97008" y="68804"/>
                </a:lnTo>
                <a:lnTo>
                  <a:pt x="96709" y="68780"/>
                </a:lnTo>
                <a:lnTo>
                  <a:pt x="96386" y="68730"/>
                </a:lnTo>
                <a:lnTo>
                  <a:pt x="96087" y="68680"/>
                </a:lnTo>
                <a:lnTo>
                  <a:pt x="95788" y="68605"/>
                </a:lnTo>
                <a:lnTo>
                  <a:pt x="95464" y="68506"/>
                </a:lnTo>
                <a:lnTo>
                  <a:pt x="95464" y="685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pic>
        <p:nvPicPr>
          <p:cNvPr id="45" name="Google Shape;45;p6"/>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sp>
        <p:nvSpPr>
          <p:cNvPr id="46" name="Google Shape;46;p6"/>
          <p:cNvSpPr txBox="1"/>
          <p:nvPr>
            <p:ph type="title"/>
          </p:nvPr>
        </p:nvSpPr>
        <p:spPr>
          <a:xfrm>
            <a:off x="720000" y="365760"/>
            <a:ext cx="7704000" cy="54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Clr>
                <a:schemeClr val="lt1"/>
              </a:buClr>
              <a:buSzPts val="3500"/>
              <a:buNone/>
              <a:defRPr>
                <a:solidFill>
                  <a:schemeClr val="lt1"/>
                </a:solidFill>
              </a:defRPr>
            </a:lvl2pPr>
            <a:lvl3pPr lvl="2" rtl="0" algn="ctr">
              <a:spcBef>
                <a:spcPts val="0"/>
              </a:spcBef>
              <a:spcAft>
                <a:spcPts val="0"/>
              </a:spcAft>
              <a:buClr>
                <a:schemeClr val="lt1"/>
              </a:buClr>
              <a:buSzPts val="3500"/>
              <a:buNone/>
              <a:defRPr>
                <a:solidFill>
                  <a:schemeClr val="lt1"/>
                </a:solidFill>
              </a:defRPr>
            </a:lvl3pPr>
            <a:lvl4pPr lvl="3" rtl="0" algn="ctr">
              <a:spcBef>
                <a:spcPts val="0"/>
              </a:spcBef>
              <a:spcAft>
                <a:spcPts val="0"/>
              </a:spcAft>
              <a:buClr>
                <a:schemeClr val="lt1"/>
              </a:buClr>
              <a:buSzPts val="3500"/>
              <a:buNone/>
              <a:defRPr>
                <a:solidFill>
                  <a:schemeClr val="lt1"/>
                </a:solidFill>
              </a:defRPr>
            </a:lvl4pPr>
            <a:lvl5pPr lvl="4" rtl="0" algn="ctr">
              <a:spcBef>
                <a:spcPts val="0"/>
              </a:spcBef>
              <a:spcAft>
                <a:spcPts val="0"/>
              </a:spcAft>
              <a:buClr>
                <a:schemeClr val="lt1"/>
              </a:buClr>
              <a:buSzPts val="3500"/>
              <a:buNone/>
              <a:defRPr>
                <a:solidFill>
                  <a:schemeClr val="lt1"/>
                </a:solidFill>
              </a:defRPr>
            </a:lvl5pPr>
            <a:lvl6pPr lvl="5" rtl="0" algn="ctr">
              <a:spcBef>
                <a:spcPts val="0"/>
              </a:spcBef>
              <a:spcAft>
                <a:spcPts val="0"/>
              </a:spcAft>
              <a:buClr>
                <a:schemeClr val="lt1"/>
              </a:buClr>
              <a:buSzPts val="3500"/>
              <a:buNone/>
              <a:defRPr>
                <a:solidFill>
                  <a:schemeClr val="lt1"/>
                </a:solidFill>
              </a:defRPr>
            </a:lvl6pPr>
            <a:lvl7pPr lvl="6" rtl="0" algn="ctr">
              <a:spcBef>
                <a:spcPts val="0"/>
              </a:spcBef>
              <a:spcAft>
                <a:spcPts val="0"/>
              </a:spcAft>
              <a:buClr>
                <a:schemeClr val="lt1"/>
              </a:buClr>
              <a:buSzPts val="3500"/>
              <a:buNone/>
              <a:defRPr>
                <a:solidFill>
                  <a:schemeClr val="lt1"/>
                </a:solidFill>
              </a:defRPr>
            </a:lvl7pPr>
            <a:lvl8pPr lvl="7" rtl="0" algn="ctr">
              <a:spcBef>
                <a:spcPts val="0"/>
              </a:spcBef>
              <a:spcAft>
                <a:spcPts val="0"/>
              </a:spcAft>
              <a:buClr>
                <a:schemeClr val="lt1"/>
              </a:buClr>
              <a:buSzPts val="3500"/>
              <a:buNone/>
              <a:defRPr>
                <a:solidFill>
                  <a:schemeClr val="lt1"/>
                </a:solidFill>
              </a:defRPr>
            </a:lvl8pPr>
            <a:lvl9pPr lvl="8" rtl="0" algn="ctr">
              <a:spcBef>
                <a:spcPts val="0"/>
              </a:spcBef>
              <a:spcAft>
                <a:spcPts val="0"/>
              </a:spcAft>
              <a:buClr>
                <a:schemeClr val="lt1"/>
              </a:buClr>
              <a:buSzPts val="3500"/>
              <a:buNone/>
              <a:defRPr>
                <a:solidFill>
                  <a:schemeClr val="lt1"/>
                </a:solidFill>
              </a:defRPr>
            </a:lvl9pPr>
          </a:lstStyle>
          <a:p/>
        </p:txBody>
      </p:sp>
      <p:pic>
        <p:nvPicPr>
          <p:cNvPr id="47" name="Google Shape;47;p6"/>
          <p:cNvPicPr preferRelativeResize="0"/>
          <p:nvPr/>
        </p:nvPicPr>
        <p:blipFill>
          <a:blip r:embed="rId3">
            <a:alphaModFix amt="70000"/>
          </a:blip>
          <a:stretch>
            <a:fillRect/>
          </a:stretch>
        </p:blipFill>
        <p:spPr>
          <a:xfrm flipH="1" rot="10800000">
            <a:off x="8457800" y="1254688"/>
            <a:ext cx="669125" cy="669125"/>
          </a:xfrm>
          <a:prstGeom prst="rect">
            <a:avLst/>
          </a:prstGeom>
          <a:noFill/>
          <a:ln>
            <a:noFill/>
          </a:ln>
        </p:spPr>
      </p:pic>
      <p:pic>
        <p:nvPicPr>
          <p:cNvPr id="48" name="Google Shape;48;p6"/>
          <p:cNvPicPr preferRelativeResize="0"/>
          <p:nvPr/>
        </p:nvPicPr>
        <p:blipFill>
          <a:blip r:embed="rId4">
            <a:alphaModFix amt="70000"/>
          </a:blip>
          <a:stretch>
            <a:fillRect/>
          </a:stretch>
        </p:blipFill>
        <p:spPr>
          <a:xfrm flipH="1" rot="10800000">
            <a:off x="7765251" y="-2206938"/>
            <a:ext cx="2767095" cy="3010300"/>
          </a:xfrm>
          <a:prstGeom prst="rect">
            <a:avLst/>
          </a:prstGeom>
          <a:noFill/>
          <a:ln>
            <a:noFill/>
          </a:ln>
        </p:spPr>
      </p:pic>
      <p:pic>
        <p:nvPicPr>
          <p:cNvPr id="49" name="Google Shape;49;p6"/>
          <p:cNvPicPr preferRelativeResize="0"/>
          <p:nvPr/>
        </p:nvPicPr>
        <p:blipFill>
          <a:blip r:embed="rId5">
            <a:alphaModFix amt="70000"/>
          </a:blip>
          <a:stretch>
            <a:fillRect/>
          </a:stretch>
        </p:blipFill>
        <p:spPr>
          <a:xfrm rot="-8100000">
            <a:off x="-1977574" y="-561673"/>
            <a:ext cx="2804823" cy="2804823"/>
          </a:xfrm>
          <a:prstGeom prst="rect">
            <a:avLst/>
          </a:prstGeom>
          <a:noFill/>
          <a:ln>
            <a:noFill/>
          </a:ln>
        </p:spPr>
      </p:pic>
      <p:sp>
        <p:nvSpPr>
          <p:cNvPr id="50" name="Google Shape;50;p6"/>
          <p:cNvSpPr/>
          <p:nvPr/>
        </p:nvSpPr>
        <p:spPr>
          <a:xfrm>
            <a:off x="8394445" y="4378915"/>
            <a:ext cx="1531573" cy="1531573"/>
          </a:xfrm>
          <a:custGeom>
            <a:rect b="b" l="l" r="r" t="t"/>
            <a:pathLst>
              <a:path extrusionOk="0" h="109281" w="109281">
                <a:moveTo>
                  <a:pt x="54640" y="109281"/>
                </a:moveTo>
                <a:lnTo>
                  <a:pt x="54640" y="109281"/>
                </a:lnTo>
                <a:lnTo>
                  <a:pt x="56059" y="109256"/>
                </a:lnTo>
                <a:lnTo>
                  <a:pt x="57453" y="109206"/>
                </a:lnTo>
                <a:lnTo>
                  <a:pt x="58847" y="109106"/>
                </a:lnTo>
                <a:lnTo>
                  <a:pt x="60216" y="109007"/>
                </a:lnTo>
                <a:lnTo>
                  <a:pt x="61585" y="108833"/>
                </a:lnTo>
                <a:lnTo>
                  <a:pt x="62954" y="108658"/>
                </a:lnTo>
                <a:lnTo>
                  <a:pt x="64298" y="108434"/>
                </a:lnTo>
                <a:lnTo>
                  <a:pt x="65643" y="108160"/>
                </a:lnTo>
                <a:lnTo>
                  <a:pt x="66987" y="107887"/>
                </a:lnTo>
                <a:lnTo>
                  <a:pt x="68281" y="107563"/>
                </a:lnTo>
                <a:lnTo>
                  <a:pt x="69601" y="107215"/>
                </a:lnTo>
                <a:lnTo>
                  <a:pt x="70895" y="106816"/>
                </a:lnTo>
                <a:lnTo>
                  <a:pt x="72165" y="106418"/>
                </a:lnTo>
                <a:lnTo>
                  <a:pt x="73434" y="105970"/>
                </a:lnTo>
                <a:lnTo>
                  <a:pt x="74679" y="105497"/>
                </a:lnTo>
                <a:lnTo>
                  <a:pt x="75899" y="104974"/>
                </a:lnTo>
                <a:lnTo>
                  <a:pt x="77118" y="104451"/>
                </a:lnTo>
                <a:lnTo>
                  <a:pt x="78313" y="103879"/>
                </a:lnTo>
                <a:lnTo>
                  <a:pt x="79508" y="103306"/>
                </a:lnTo>
                <a:lnTo>
                  <a:pt x="80678" y="102684"/>
                </a:lnTo>
                <a:lnTo>
                  <a:pt x="81823" y="102037"/>
                </a:lnTo>
                <a:lnTo>
                  <a:pt x="82968" y="101365"/>
                </a:lnTo>
                <a:lnTo>
                  <a:pt x="84088" y="100668"/>
                </a:lnTo>
                <a:lnTo>
                  <a:pt x="85184" y="99946"/>
                </a:lnTo>
                <a:lnTo>
                  <a:pt x="86254" y="99199"/>
                </a:lnTo>
                <a:lnTo>
                  <a:pt x="87324" y="98427"/>
                </a:lnTo>
                <a:lnTo>
                  <a:pt x="88370" y="97631"/>
                </a:lnTo>
                <a:lnTo>
                  <a:pt x="89391" y="96809"/>
                </a:lnTo>
                <a:lnTo>
                  <a:pt x="90386" y="95963"/>
                </a:lnTo>
                <a:lnTo>
                  <a:pt x="91382" y="95092"/>
                </a:lnTo>
                <a:lnTo>
                  <a:pt x="92328" y="94195"/>
                </a:lnTo>
                <a:lnTo>
                  <a:pt x="93274" y="93274"/>
                </a:lnTo>
                <a:lnTo>
                  <a:pt x="94195" y="92328"/>
                </a:lnTo>
                <a:lnTo>
                  <a:pt x="95091" y="91383"/>
                </a:lnTo>
                <a:lnTo>
                  <a:pt x="95962" y="90387"/>
                </a:lnTo>
                <a:lnTo>
                  <a:pt x="96809" y="89391"/>
                </a:lnTo>
                <a:lnTo>
                  <a:pt x="97630" y="88370"/>
                </a:lnTo>
                <a:lnTo>
                  <a:pt x="98427" y="87325"/>
                </a:lnTo>
                <a:lnTo>
                  <a:pt x="99198" y="86255"/>
                </a:lnTo>
                <a:lnTo>
                  <a:pt x="99945" y="85184"/>
                </a:lnTo>
                <a:lnTo>
                  <a:pt x="100667" y="84089"/>
                </a:lnTo>
                <a:lnTo>
                  <a:pt x="101364" y="82969"/>
                </a:lnTo>
                <a:lnTo>
                  <a:pt x="102036" y="81824"/>
                </a:lnTo>
                <a:lnTo>
                  <a:pt x="102683" y="80678"/>
                </a:lnTo>
                <a:lnTo>
                  <a:pt x="103306" y="79509"/>
                </a:lnTo>
                <a:lnTo>
                  <a:pt x="103878" y="78314"/>
                </a:lnTo>
                <a:lnTo>
                  <a:pt x="104451" y="77119"/>
                </a:lnTo>
                <a:lnTo>
                  <a:pt x="104974" y="75899"/>
                </a:lnTo>
                <a:lnTo>
                  <a:pt x="105496" y="74679"/>
                </a:lnTo>
                <a:lnTo>
                  <a:pt x="105969" y="73435"/>
                </a:lnTo>
                <a:lnTo>
                  <a:pt x="106417" y="72165"/>
                </a:lnTo>
                <a:lnTo>
                  <a:pt x="106816" y="70896"/>
                </a:lnTo>
                <a:lnTo>
                  <a:pt x="107214" y="69601"/>
                </a:lnTo>
                <a:lnTo>
                  <a:pt x="107562" y="68282"/>
                </a:lnTo>
                <a:lnTo>
                  <a:pt x="107886" y="66987"/>
                </a:lnTo>
                <a:lnTo>
                  <a:pt x="108160" y="65643"/>
                </a:lnTo>
                <a:lnTo>
                  <a:pt x="108434" y="64299"/>
                </a:lnTo>
                <a:lnTo>
                  <a:pt x="108658" y="62955"/>
                </a:lnTo>
                <a:lnTo>
                  <a:pt x="108832" y="61585"/>
                </a:lnTo>
                <a:lnTo>
                  <a:pt x="109006" y="60216"/>
                </a:lnTo>
                <a:lnTo>
                  <a:pt x="109106" y="58847"/>
                </a:lnTo>
                <a:lnTo>
                  <a:pt x="109205" y="57453"/>
                </a:lnTo>
                <a:lnTo>
                  <a:pt x="109255" y="56059"/>
                </a:lnTo>
                <a:lnTo>
                  <a:pt x="109280" y="54640"/>
                </a:lnTo>
                <a:lnTo>
                  <a:pt x="109280" y="54640"/>
                </a:lnTo>
                <a:lnTo>
                  <a:pt x="109255" y="53221"/>
                </a:lnTo>
                <a:lnTo>
                  <a:pt x="109205" y="51827"/>
                </a:lnTo>
                <a:lnTo>
                  <a:pt x="109106" y="50433"/>
                </a:lnTo>
                <a:lnTo>
                  <a:pt x="109006" y="49039"/>
                </a:lnTo>
                <a:lnTo>
                  <a:pt x="108832" y="47670"/>
                </a:lnTo>
                <a:lnTo>
                  <a:pt x="108658" y="46326"/>
                </a:lnTo>
                <a:lnTo>
                  <a:pt x="108434" y="44957"/>
                </a:lnTo>
                <a:lnTo>
                  <a:pt x="108160" y="43638"/>
                </a:lnTo>
                <a:lnTo>
                  <a:pt x="107886" y="42293"/>
                </a:lnTo>
                <a:lnTo>
                  <a:pt x="107562" y="40974"/>
                </a:lnTo>
                <a:lnTo>
                  <a:pt x="107214" y="39680"/>
                </a:lnTo>
                <a:lnTo>
                  <a:pt x="106816" y="38385"/>
                </a:lnTo>
                <a:lnTo>
                  <a:pt x="106417" y="37116"/>
                </a:lnTo>
                <a:lnTo>
                  <a:pt x="105969" y="35846"/>
                </a:lnTo>
                <a:lnTo>
                  <a:pt x="105496" y="34601"/>
                </a:lnTo>
                <a:lnTo>
                  <a:pt x="104974" y="33382"/>
                </a:lnTo>
                <a:lnTo>
                  <a:pt x="104451" y="32162"/>
                </a:lnTo>
                <a:lnTo>
                  <a:pt x="103878" y="30942"/>
                </a:lnTo>
                <a:lnTo>
                  <a:pt x="103306" y="29772"/>
                </a:lnTo>
                <a:lnTo>
                  <a:pt x="102683" y="28602"/>
                </a:lnTo>
                <a:lnTo>
                  <a:pt x="102036" y="27432"/>
                </a:lnTo>
                <a:lnTo>
                  <a:pt x="101364" y="26312"/>
                </a:lnTo>
                <a:lnTo>
                  <a:pt x="100667" y="25192"/>
                </a:lnTo>
                <a:lnTo>
                  <a:pt x="99945" y="24097"/>
                </a:lnTo>
                <a:lnTo>
                  <a:pt x="99198" y="23001"/>
                </a:lnTo>
                <a:lnTo>
                  <a:pt x="98427" y="21956"/>
                </a:lnTo>
                <a:lnTo>
                  <a:pt x="97630" y="20910"/>
                </a:lnTo>
                <a:lnTo>
                  <a:pt x="96809" y="19890"/>
                </a:lnTo>
                <a:lnTo>
                  <a:pt x="95962" y="18869"/>
                </a:lnTo>
                <a:lnTo>
                  <a:pt x="95091" y="17898"/>
                </a:lnTo>
                <a:lnTo>
                  <a:pt x="94195" y="16952"/>
                </a:lnTo>
                <a:lnTo>
                  <a:pt x="93274" y="16006"/>
                </a:lnTo>
                <a:lnTo>
                  <a:pt x="92328" y="15085"/>
                </a:lnTo>
                <a:lnTo>
                  <a:pt x="91382" y="14189"/>
                </a:lnTo>
                <a:lnTo>
                  <a:pt x="90386" y="13318"/>
                </a:lnTo>
                <a:lnTo>
                  <a:pt x="89391" y="12471"/>
                </a:lnTo>
                <a:lnTo>
                  <a:pt x="88370" y="11650"/>
                </a:lnTo>
                <a:lnTo>
                  <a:pt x="87324" y="10853"/>
                </a:lnTo>
                <a:lnTo>
                  <a:pt x="86254" y="10082"/>
                </a:lnTo>
                <a:lnTo>
                  <a:pt x="85184" y="9335"/>
                </a:lnTo>
                <a:lnTo>
                  <a:pt x="84088" y="8613"/>
                </a:lnTo>
                <a:lnTo>
                  <a:pt x="82968" y="7916"/>
                </a:lnTo>
                <a:lnTo>
                  <a:pt x="81823" y="7244"/>
                </a:lnTo>
                <a:lnTo>
                  <a:pt x="80678" y="6597"/>
                </a:lnTo>
                <a:lnTo>
                  <a:pt x="79508" y="5974"/>
                </a:lnTo>
                <a:lnTo>
                  <a:pt x="78313" y="5377"/>
                </a:lnTo>
                <a:lnTo>
                  <a:pt x="77118" y="4829"/>
                </a:lnTo>
                <a:lnTo>
                  <a:pt x="75899" y="4282"/>
                </a:lnTo>
                <a:lnTo>
                  <a:pt x="74679" y="3784"/>
                </a:lnTo>
                <a:lnTo>
                  <a:pt x="73409" y="3311"/>
                </a:lnTo>
                <a:lnTo>
                  <a:pt x="72165" y="2863"/>
                </a:lnTo>
                <a:lnTo>
                  <a:pt x="70895" y="2464"/>
                </a:lnTo>
                <a:lnTo>
                  <a:pt x="69601" y="2066"/>
                </a:lnTo>
                <a:lnTo>
                  <a:pt x="68281" y="1718"/>
                </a:lnTo>
                <a:lnTo>
                  <a:pt x="66987" y="1394"/>
                </a:lnTo>
                <a:lnTo>
                  <a:pt x="65643" y="1095"/>
                </a:lnTo>
                <a:lnTo>
                  <a:pt x="64298" y="846"/>
                </a:lnTo>
                <a:lnTo>
                  <a:pt x="62954" y="622"/>
                </a:lnTo>
                <a:lnTo>
                  <a:pt x="61585" y="448"/>
                </a:lnTo>
                <a:lnTo>
                  <a:pt x="60216" y="274"/>
                </a:lnTo>
                <a:lnTo>
                  <a:pt x="58847" y="149"/>
                </a:lnTo>
                <a:lnTo>
                  <a:pt x="57453" y="75"/>
                </a:lnTo>
                <a:lnTo>
                  <a:pt x="56059" y="25"/>
                </a:lnTo>
                <a:lnTo>
                  <a:pt x="54640" y="0"/>
                </a:lnTo>
                <a:lnTo>
                  <a:pt x="54640" y="0"/>
                </a:lnTo>
                <a:lnTo>
                  <a:pt x="53221" y="25"/>
                </a:lnTo>
                <a:lnTo>
                  <a:pt x="51827" y="75"/>
                </a:lnTo>
                <a:lnTo>
                  <a:pt x="50433" y="149"/>
                </a:lnTo>
                <a:lnTo>
                  <a:pt x="49039" y="274"/>
                </a:lnTo>
                <a:lnTo>
                  <a:pt x="47670" y="448"/>
                </a:lnTo>
                <a:lnTo>
                  <a:pt x="46326" y="622"/>
                </a:lnTo>
                <a:lnTo>
                  <a:pt x="44957" y="846"/>
                </a:lnTo>
                <a:lnTo>
                  <a:pt x="43637" y="1095"/>
                </a:lnTo>
                <a:lnTo>
                  <a:pt x="42293" y="1394"/>
                </a:lnTo>
                <a:lnTo>
                  <a:pt x="40974" y="1718"/>
                </a:lnTo>
                <a:lnTo>
                  <a:pt x="39679" y="2066"/>
                </a:lnTo>
                <a:lnTo>
                  <a:pt x="38385" y="2464"/>
                </a:lnTo>
                <a:lnTo>
                  <a:pt x="37115" y="2863"/>
                </a:lnTo>
                <a:lnTo>
                  <a:pt x="35846" y="3311"/>
                </a:lnTo>
                <a:lnTo>
                  <a:pt x="34601" y="3784"/>
                </a:lnTo>
                <a:lnTo>
                  <a:pt x="33381" y="4282"/>
                </a:lnTo>
                <a:lnTo>
                  <a:pt x="32162" y="4829"/>
                </a:lnTo>
                <a:lnTo>
                  <a:pt x="30942" y="5377"/>
                </a:lnTo>
                <a:lnTo>
                  <a:pt x="29772" y="5974"/>
                </a:lnTo>
                <a:lnTo>
                  <a:pt x="28602" y="6597"/>
                </a:lnTo>
                <a:lnTo>
                  <a:pt x="27432" y="7244"/>
                </a:lnTo>
                <a:lnTo>
                  <a:pt x="26312" y="7916"/>
                </a:lnTo>
                <a:lnTo>
                  <a:pt x="25192" y="8613"/>
                </a:lnTo>
                <a:lnTo>
                  <a:pt x="24096" y="9335"/>
                </a:lnTo>
                <a:lnTo>
                  <a:pt x="23001" y="10082"/>
                </a:lnTo>
                <a:lnTo>
                  <a:pt x="21956" y="10853"/>
                </a:lnTo>
                <a:lnTo>
                  <a:pt x="20910" y="11650"/>
                </a:lnTo>
                <a:lnTo>
                  <a:pt x="19889" y="12471"/>
                </a:lnTo>
                <a:lnTo>
                  <a:pt x="18869" y="13318"/>
                </a:lnTo>
                <a:lnTo>
                  <a:pt x="17898" y="14189"/>
                </a:lnTo>
                <a:lnTo>
                  <a:pt x="16952" y="15085"/>
                </a:lnTo>
                <a:lnTo>
                  <a:pt x="16006" y="16006"/>
                </a:lnTo>
                <a:lnTo>
                  <a:pt x="15085" y="16952"/>
                </a:lnTo>
                <a:lnTo>
                  <a:pt x="14189" y="17898"/>
                </a:lnTo>
                <a:lnTo>
                  <a:pt x="13318" y="18869"/>
                </a:lnTo>
                <a:lnTo>
                  <a:pt x="12471" y="19890"/>
                </a:lnTo>
                <a:lnTo>
                  <a:pt x="11650" y="20910"/>
                </a:lnTo>
                <a:lnTo>
                  <a:pt x="10853" y="21956"/>
                </a:lnTo>
                <a:lnTo>
                  <a:pt x="10082" y="23001"/>
                </a:lnTo>
                <a:lnTo>
                  <a:pt x="9335" y="24097"/>
                </a:lnTo>
                <a:lnTo>
                  <a:pt x="8613" y="25192"/>
                </a:lnTo>
                <a:lnTo>
                  <a:pt x="7916" y="26312"/>
                </a:lnTo>
                <a:lnTo>
                  <a:pt x="7244" y="27432"/>
                </a:lnTo>
                <a:lnTo>
                  <a:pt x="6597" y="28602"/>
                </a:lnTo>
                <a:lnTo>
                  <a:pt x="5974" y="29772"/>
                </a:lnTo>
                <a:lnTo>
                  <a:pt x="5377" y="30942"/>
                </a:lnTo>
                <a:lnTo>
                  <a:pt x="4829" y="32162"/>
                </a:lnTo>
                <a:lnTo>
                  <a:pt x="4282" y="33382"/>
                </a:lnTo>
                <a:lnTo>
                  <a:pt x="3784" y="34601"/>
                </a:lnTo>
                <a:lnTo>
                  <a:pt x="3311" y="35846"/>
                </a:lnTo>
                <a:lnTo>
                  <a:pt x="2863" y="37116"/>
                </a:lnTo>
                <a:lnTo>
                  <a:pt x="2464" y="38385"/>
                </a:lnTo>
                <a:lnTo>
                  <a:pt x="2066" y="39680"/>
                </a:lnTo>
                <a:lnTo>
                  <a:pt x="1718" y="40974"/>
                </a:lnTo>
                <a:lnTo>
                  <a:pt x="1394" y="42293"/>
                </a:lnTo>
                <a:lnTo>
                  <a:pt x="1095" y="43638"/>
                </a:lnTo>
                <a:lnTo>
                  <a:pt x="846" y="44957"/>
                </a:lnTo>
                <a:lnTo>
                  <a:pt x="622" y="46326"/>
                </a:lnTo>
                <a:lnTo>
                  <a:pt x="423" y="47670"/>
                </a:lnTo>
                <a:lnTo>
                  <a:pt x="274" y="49039"/>
                </a:lnTo>
                <a:lnTo>
                  <a:pt x="149" y="50433"/>
                </a:lnTo>
                <a:lnTo>
                  <a:pt x="75" y="51827"/>
                </a:lnTo>
                <a:lnTo>
                  <a:pt x="25" y="53221"/>
                </a:lnTo>
                <a:lnTo>
                  <a:pt x="0" y="54640"/>
                </a:lnTo>
                <a:lnTo>
                  <a:pt x="0" y="54640"/>
                </a:lnTo>
                <a:lnTo>
                  <a:pt x="25" y="56059"/>
                </a:lnTo>
                <a:lnTo>
                  <a:pt x="75" y="57453"/>
                </a:lnTo>
                <a:lnTo>
                  <a:pt x="149" y="58847"/>
                </a:lnTo>
                <a:lnTo>
                  <a:pt x="274" y="60216"/>
                </a:lnTo>
                <a:lnTo>
                  <a:pt x="423" y="61585"/>
                </a:lnTo>
                <a:lnTo>
                  <a:pt x="622" y="62955"/>
                </a:lnTo>
                <a:lnTo>
                  <a:pt x="846" y="64299"/>
                </a:lnTo>
                <a:lnTo>
                  <a:pt x="1095" y="65643"/>
                </a:lnTo>
                <a:lnTo>
                  <a:pt x="1394" y="66987"/>
                </a:lnTo>
                <a:lnTo>
                  <a:pt x="1718" y="68282"/>
                </a:lnTo>
                <a:lnTo>
                  <a:pt x="2066" y="69601"/>
                </a:lnTo>
                <a:lnTo>
                  <a:pt x="2464" y="70896"/>
                </a:lnTo>
                <a:lnTo>
                  <a:pt x="2863" y="72165"/>
                </a:lnTo>
                <a:lnTo>
                  <a:pt x="3311" y="73435"/>
                </a:lnTo>
                <a:lnTo>
                  <a:pt x="3784" y="74679"/>
                </a:lnTo>
                <a:lnTo>
                  <a:pt x="4282" y="75899"/>
                </a:lnTo>
                <a:lnTo>
                  <a:pt x="4829" y="77119"/>
                </a:lnTo>
                <a:lnTo>
                  <a:pt x="5377" y="78314"/>
                </a:lnTo>
                <a:lnTo>
                  <a:pt x="5974" y="79509"/>
                </a:lnTo>
                <a:lnTo>
                  <a:pt x="6597" y="80678"/>
                </a:lnTo>
                <a:lnTo>
                  <a:pt x="7244" y="81824"/>
                </a:lnTo>
                <a:lnTo>
                  <a:pt x="7916" y="82969"/>
                </a:lnTo>
                <a:lnTo>
                  <a:pt x="8613" y="84089"/>
                </a:lnTo>
                <a:lnTo>
                  <a:pt x="9335" y="85184"/>
                </a:lnTo>
                <a:lnTo>
                  <a:pt x="10082" y="86255"/>
                </a:lnTo>
                <a:lnTo>
                  <a:pt x="10853" y="87325"/>
                </a:lnTo>
                <a:lnTo>
                  <a:pt x="11650" y="88370"/>
                </a:lnTo>
                <a:lnTo>
                  <a:pt x="12471" y="89391"/>
                </a:lnTo>
                <a:lnTo>
                  <a:pt x="13318" y="90387"/>
                </a:lnTo>
                <a:lnTo>
                  <a:pt x="14189" y="91383"/>
                </a:lnTo>
                <a:lnTo>
                  <a:pt x="15085" y="92328"/>
                </a:lnTo>
                <a:lnTo>
                  <a:pt x="16006" y="93274"/>
                </a:lnTo>
                <a:lnTo>
                  <a:pt x="16952" y="94195"/>
                </a:lnTo>
                <a:lnTo>
                  <a:pt x="17898" y="95092"/>
                </a:lnTo>
                <a:lnTo>
                  <a:pt x="18869" y="95963"/>
                </a:lnTo>
                <a:lnTo>
                  <a:pt x="19889" y="96809"/>
                </a:lnTo>
                <a:lnTo>
                  <a:pt x="20910" y="97631"/>
                </a:lnTo>
                <a:lnTo>
                  <a:pt x="21956" y="98427"/>
                </a:lnTo>
                <a:lnTo>
                  <a:pt x="23001" y="99199"/>
                </a:lnTo>
                <a:lnTo>
                  <a:pt x="24096" y="99946"/>
                </a:lnTo>
                <a:lnTo>
                  <a:pt x="25192" y="100668"/>
                </a:lnTo>
                <a:lnTo>
                  <a:pt x="26312" y="101365"/>
                </a:lnTo>
                <a:lnTo>
                  <a:pt x="27432" y="102037"/>
                </a:lnTo>
                <a:lnTo>
                  <a:pt x="28602" y="102684"/>
                </a:lnTo>
                <a:lnTo>
                  <a:pt x="29772" y="103306"/>
                </a:lnTo>
                <a:lnTo>
                  <a:pt x="30942" y="103879"/>
                </a:lnTo>
                <a:lnTo>
                  <a:pt x="32162" y="104451"/>
                </a:lnTo>
                <a:lnTo>
                  <a:pt x="33381" y="104974"/>
                </a:lnTo>
                <a:lnTo>
                  <a:pt x="34601" y="105497"/>
                </a:lnTo>
                <a:lnTo>
                  <a:pt x="35846" y="105970"/>
                </a:lnTo>
                <a:lnTo>
                  <a:pt x="37115" y="106418"/>
                </a:lnTo>
                <a:lnTo>
                  <a:pt x="38385" y="106816"/>
                </a:lnTo>
                <a:lnTo>
                  <a:pt x="39679" y="107215"/>
                </a:lnTo>
                <a:lnTo>
                  <a:pt x="40974" y="107563"/>
                </a:lnTo>
                <a:lnTo>
                  <a:pt x="42293" y="107887"/>
                </a:lnTo>
                <a:lnTo>
                  <a:pt x="43637" y="108160"/>
                </a:lnTo>
                <a:lnTo>
                  <a:pt x="44957" y="108434"/>
                </a:lnTo>
                <a:lnTo>
                  <a:pt x="46326" y="108658"/>
                </a:lnTo>
                <a:lnTo>
                  <a:pt x="47670" y="108833"/>
                </a:lnTo>
                <a:lnTo>
                  <a:pt x="49039" y="109007"/>
                </a:lnTo>
                <a:lnTo>
                  <a:pt x="50433" y="109106"/>
                </a:lnTo>
                <a:lnTo>
                  <a:pt x="51827" y="109206"/>
                </a:lnTo>
                <a:lnTo>
                  <a:pt x="53221" y="109256"/>
                </a:lnTo>
                <a:lnTo>
                  <a:pt x="54640" y="109281"/>
                </a:lnTo>
                <a:lnTo>
                  <a:pt x="54640" y="109281"/>
                </a:lnTo>
                <a:close/>
                <a:moveTo>
                  <a:pt x="97680" y="51827"/>
                </a:moveTo>
                <a:lnTo>
                  <a:pt x="70173" y="53620"/>
                </a:lnTo>
                <a:lnTo>
                  <a:pt x="70173" y="53620"/>
                </a:lnTo>
                <a:lnTo>
                  <a:pt x="69999" y="53620"/>
                </a:lnTo>
                <a:lnTo>
                  <a:pt x="69800" y="53620"/>
                </a:lnTo>
                <a:lnTo>
                  <a:pt x="69626" y="53570"/>
                </a:lnTo>
                <a:lnTo>
                  <a:pt x="69451" y="53520"/>
                </a:lnTo>
                <a:lnTo>
                  <a:pt x="69277" y="53470"/>
                </a:lnTo>
                <a:lnTo>
                  <a:pt x="69103" y="53396"/>
                </a:lnTo>
                <a:lnTo>
                  <a:pt x="68953" y="53296"/>
                </a:lnTo>
                <a:lnTo>
                  <a:pt x="68804" y="53197"/>
                </a:lnTo>
                <a:lnTo>
                  <a:pt x="68655" y="53072"/>
                </a:lnTo>
                <a:lnTo>
                  <a:pt x="68530" y="52948"/>
                </a:lnTo>
                <a:lnTo>
                  <a:pt x="68406" y="52823"/>
                </a:lnTo>
                <a:lnTo>
                  <a:pt x="68306" y="52674"/>
                </a:lnTo>
                <a:lnTo>
                  <a:pt x="68232" y="52500"/>
                </a:lnTo>
                <a:lnTo>
                  <a:pt x="68132" y="52325"/>
                </a:lnTo>
                <a:lnTo>
                  <a:pt x="68082" y="52151"/>
                </a:lnTo>
                <a:lnTo>
                  <a:pt x="68032" y="51977"/>
                </a:lnTo>
                <a:lnTo>
                  <a:pt x="68032" y="51977"/>
                </a:lnTo>
                <a:lnTo>
                  <a:pt x="68008" y="51778"/>
                </a:lnTo>
                <a:lnTo>
                  <a:pt x="68008" y="51603"/>
                </a:lnTo>
                <a:lnTo>
                  <a:pt x="68008" y="51404"/>
                </a:lnTo>
                <a:lnTo>
                  <a:pt x="68032" y="51230"/>
                </a:lnTo>
                <a:lnTo>
                  <a:pt x="68057" y="51056"/>
                </a:lnTo>
                <a:lnTo>
                  <a:pt x="68107" y="50881"/>
                </a:lnTo>
                <a:lnTo>
                  <a:pt x="68182" y="50707"/>
                </a:lnTo>
                <a:lnTo>
                  <a:pt x="68281" y="50558"/>
                </a:lnTo>
                <a:lnTo>
                  <a:pt x="68356" y="50384"/>
                </a:lnTo>
                <a:lnTo>
                  <a:pt x="68481" y="50259"/>
                </a:lnTo>
                <a:lnTo>
                  <a:pt x="68605" y="50110"/>
                </a:lnTo>
                <a:lnTo>
                  <a:pt x="68729" y="49985"/>
                </a:lnTo>
                <a:lnTo>
                  <a:pt x="68879" y="49886"/>
                </a:lnTo>
                <a:lnTo>
                  <a:pt x="69053" y="49786"/>
                </a:lnTo>
                <a:lnTo>
                  <a:pt x="69202" y="49711"/>
                </a:lnTo>
                <a:lnTo>
                  <a:pt x="69377" y="49637"/>
                </a:lnTo>
                <a:lnTo>
                  <a:pt x="95464" y="40775"/>
                </a:lnTo>
                <a:lnTo>
                  <a:pt x="95464" y="40775"/>
                </a:lnTo>
                <a:lnTo>
                  <a:pt x="95788" y="40675"/>
                </a:lnTo>
                <a:lnTo>
                  <a:pt x="96087" y="40601"/>
                </a:lnTo>
                <a:lnTo>
                  <a:pt x="96386" y="40551"/>
                </a:lnTo>
                <a:lnTo>
                  <a:pt x="96709" y="40501"/>
                </a:lnTo>
                <a:lnTo>
                  <a:pt x="97008" y="40476"/>
                </a:lnTo>
                <a:lnTo>
                  <a:pt x="97307" y="40476"/>
                </a:lnTo>
                <a:lnTo>
                  <a:pt x="97605" y="40476"/>
                </a:lnTo>
                <a:lnTo>
                  <a:pt x="97904" y="40501"/>
                </a:lnTo>
                <a:lnTo>
                  <a:pt x="98203" y="40551"/>
                </a:lnTo>
                <a:lnTo>
                  <a:pt x="98501" y="40601"/>
                </a:lnTo>
                <a:lnTo>
                  <a:pt x="98775" y="40675"/>
                </a:lnTo>
                <a:lnTo>
                  <a:pt x="99074" y="40750"/>
                </a:lnTo>
                <a:lnTo>
                  <a:pt x="99348" y="40850"/>
                </a:lnTo>
                <a:lnTo>
                  <a:pt x="99622" y="40974"/>
                </a:lnTo>
                <a:lnTo>
                  <a:pt x="99871" y="41098"/>
                </a:lnTo>
                <a:lnTo>
                  <a:pt x="100144" y="41223"/>
                </a:lnTo>
                <a:lnTo>
                  <a:pt x="100393" y="41397"/>
                </a:lnTo>
                <a:lnTo>
                  <a:pt x="100642" y="41547"/>
                </a:lnTo>
                <a:lnTo>
                  <a:pt x="100866" y="41746"/>
                </a:lnTo>
                <a:lnTo>
                  <a:pt x="101090" y="41920"/>
                </a:lnTo>
                <a:lnTo>
                  <a:pt x="101314" y="42119"/>
                </a:lnTo>
                <a:lnTo>
                  <a:pt x="101513" y="42343"/>
                </a:lnTo>
                <a:lnTo>
                  <a:pt x="101713" y="42567"/>
                </a:lnTo>
                <a:lnTo>
                  <a:pt x="101887" y="42791"/>
                </a:lnTo>
                <a:lnTo>
                  <a:pt x="102061" y="43040"/>
                </a:lnTo>
                <a:lnTo>
                  <a:pt x="102210" y="43314"/>
                </a:lnTo>
                <a:lnTo>
                  <a:pt x="102360" y="43563"/>
                </a:lnTo>
                <a:lnTo>
                  <a:pt x="102484" y="43862"/>
                </a:lnTo>
                <a:lnTo>
                  <a:pt x="102609" y="44135"/>
                </a:lnTo>
                <a:lnTo>
                  <a:pt x="102708" y="44434"/>
                </a:lnTo>
                <a:lnTo>
                  <a:pt x="102808" y="44733"/>
                </a:lnTo>
                <a:lnTo>
                  <a:pt x="102858" y="45032"/>
                </a:lnTo>
                <a:lnTo>
                  <a:pt x="102858" y="45032"/>
                </a:lnTo>
                <a:lnTo>
                  <a:pt x="102932" y="45355"/>
                </a:lnTo>
                <a:lnTo>
                  <a:pt x="102957" y="45679"/>
                </a:lnTo>
                <a:lnTo>
                  <a:pt x="102982" y="45978"/>
                </a:lnTo>
                <a:lnTo>
                  <a:pt x="102982" y="46301"/>
                </a:lnTo>
                <a:lnTo>
                  <a:pt x="102957" y="46600"/>
                </a:lnTo>
                <a:lnTo>
                  <a:pt x="102932" y="46899"/>
                </a:lnTo>
                <a:lnTo>
                  <a:pt x="102883" y="47197"/>
                </a:lnTo>
                <a:lnTo>
                  <a:pt x="102833" y="47496"/>
                </a:lnTo>
                <a:lnTo>
                  <a:pt x="102733" y="47770"/>
                </a:lnTo>
                <a:lnTo>
                  <a:pt x="102659" y="48069"/>
                </a:lnTo>
                <a:lnTo>
                  <a:pt x="102534" y="48342"/>
                </a:lnTo>
                <a:lnTo>
                  <a:pt x="102410" y="48591"/>
                </a:lnTo>
                <a:lnTo>
                  <a:pt x="102285" y="48865"/>
                </a:lnTo>
                <a:lnTo>
                  <a:pt x="102136" y="49114"/>
                </a:lnTo>
                <a:lnTo>
                  <a:pt x="101986" y="49363"/>
                </a:lnTo>
                <a:lnTo>
                  <a:pt x="101812" y="49612"/>
                </a:lnTo>
                <a:lnTo>
                  <a:pt x="101613" y="49836"/>
                </a:lnTo>
                <a:lnTo>
                  <a:pt x="101414" y="50060"/>
                </a:lnTo>
                <a:lnTo>
                  <a:pt x="101215" y="50259"/>
                </a:lnTo>
                <a:lnTo>
                  <a:pt x="100991" y="50458"/>
                </a:lnTo>
                <a:lnTo>
                  <a:pt x="100767" y="50657"/>
                </a:lnTo>
                <a:lnTo>
                  <a:pt x="100518" y="50832"/>
                </a:lnTo>
                <a:lnTo>
                  <a:pt x="100269" y="50981"/>
                </a:lnTo>
                <a:lnTo>
                  <a:pt x="100020" y="51130"/>
                </a:lnTo>
                <a:lnTo>
                  <a:pt x="99746" y="51280"/>
                </a:lnTo>
                <a:lnTo>
                  <a:pt x="99472" y="51404"/>
                </a:lnTo>
                <a:lnTo>
                  <a:pt x="99198" y="51504"/>
                </a:lnTo>
                <a:lnTo>
                  <a:pt x="98900" y="51603"/>
                </a:lnTo>
                <a:lnTo>
                  <a:pt x="98601" y="51678"/>
                </a:lnTo>
                <a:lnTo>
                  <a:pt x="98302" y="51753"/>
                </a:lnTo>
                <a:lnTo>
                  <a:pt x="97979" y="51778"/>
                </a:lnTo>
                <a:lnTo>
                  <a:pt x="97680" y="51827"/>
                </a:lnTo>
                <a:lnTo>
                  <a:pt x="97680" y="51827"/>
                </a:lnTo>
                <a:close/>
                <a:moveTo>
                  <a:pt x="93324" y="35572"/>
                </a:moveTo>
                <a:lnTo>
                  <a:pt x="68605" y="47745"/>
                </a:lnTo>
                <a:lnTo>
                  <a:pt x="68605" y="47745"/>
                </a:lnTo>
                <a:lnTo>
                  <a:pt x="68431" y="47820"/>
                </a:lnTo>
                <a:lnTo>
                  <a:pt x="68256" y="47894"/>
                </a:lnTo>
                <a:lnTo>
                  <a:pt x="68082" y="47919"/>
                </a:lnTo>
                <a:lnTo>
                  <a:pt x="67883" y="47944"/>
                </a:lnTo>
                <a:lnTo>
                  <a:pt x="67709" y="47969"/>
                </a:lnTo>
                <a:lnTo>
                  <a:pt x="67535" y="47944"/>
                </a:lnTo>
                <a:lnTo>
                  <a:pt x="67335" y="47919"/>
                </a:lnTo>
                <a:lnTo>
                  <a:pt x="67161" y="47894"/>
                </a:lnTo>
                <a:lnTo>
                  <a:pt x="66987" y="47845"/>
                </a:lnTo>
                <a:lnTo>
                  <a:pt x="66838" y="47770"/>
                </a:lnTo>
                <a:lnTo>
                  <a:pt x="66663" y="47670"/>
                </a:lnTo>
                <a:lnTo>
                  <a:pt x="66514" y="47571"/>
                </a:lnTo>
                <a:lnTo>
                  <a:pt x="66365" y="47471"/>
                </a:lnTo>
                <a:lnTo>
                  <a:pt x="66240" y="47347"/>
                </a:lnTo>
                <a:lnTo>
                  <a:pt x="66116" y="47197"/>
                </a:lnTo>
                <a:lnTo>
                  <a:pt x="65991" y="47048"/>
                </a:lnTo>
                <a:lnTo>
                  <a:pt x="65991" y="47048"/>
                </a:lnTo>
                <a:lnTo>
                  <a:pt x="65892" y="46874"/>
                </a:lnTo>
                <a:lnTo>
                  <a:pt x="65817" y="46724"/>
                </a:lnTo>
                <a:lnTo>
                  <a:pt x="65742" y="46550"/>
                </a:lnTo>
                <a:lnTo>
                  <a:pt x="65692" y="46376"/>
                </a:lnTo>
                <a:lnTo>
                  <a:pt x="65668" y="46177"/>
                </a:lnTo>
                <a:lnTo>
                  <a:pt x="65643" y="46002"/>
                </a:lnTo>
                <a:lnTo>
                  <a:pt x="65643" y="45828"/>
                </a:lnTo>
                <a:lnTo>
                  <a:pt x="65668" y="45629"/>
                </a:lnTo>
                <a:lnTo>
                  <a:pt x="65692" y="45455"/>
                </a:lnTo>
                <a:lnTo>
                  <a:pt x="65742" y="45281"/>
                </a:lnTo>
                <a:lnTo>
                  <a:pt x="65817" y="45106"/>
                </a:lnTo>
                <a:lnTo>
                  <a:pt x="65892" y="44957"/>
                </a:lnTo>
                <a:lnTo>
                  <a:pt x="65991" y="44783"/>
                </a:lnTo>
                <a:lnTo>
                  <a:pt x="66091" y="44633"/>
                </a:lnTo>
                <a:lnTo>
                  <a:pt x="66215" y="44509"/>
                </a:lnTo>
                <a:lnTo>
                  <a:pt x="66340" y="44359"/>
                </a:lnTo>
                <a:lnTo>
                  <a:pt x="87051" y="26212"/>
                </a:lnTo>
                <a:lnTo>
                  <a:pt x="87051" y="26212"/>
                </a:lnTo>
                <a:lnTo>
                  <a:pt x="87300" y="25988"/>
                </a:lnTo>
                <a:lnTo>
                  <a:pt x="87573" y="25814"/>
                </a:lnTo>
                <a:lnTo>
                  <a:pt x="87822" y="25640"/>
                </a:lnTo>
                <a:lnTo>
                  <a:pt x="88096" y="25491"/>
                </a:lnTo>
                <a:lnTo>
                  <a:pt x="88370" y="25341"/>
                </a:lnTo>
                <a:lnTo>
                  <a:pt x="88644" y="25217"/>
                </a:lnTo>
                <a:lnTo>
                  <a:pt x="88918" y="25117"/>
                </a:lnTo>
                <a:lnTo>
                  <a:pt x="89216" y="25018"/>
                </a:lnTo>
                <a:lnTo>
                  <a:pt x="89490" y="24943"/>
                </a:lnTo>
                <a:lnTo>
                  <a:pt x="89789" y="24893"/>
                </a:lnTo>
                <a:lnTo>
                  <a:pt x="90088" y="24843"/>
                </a:lnTo>
                <a:lnTo>
                  <a:pt x="90361" y="24818"/>
                </a:lnTo>
                <a:lnTo>
                  <a:pt x="90660" y="24794"/>
                </a:lnTo>
                <a:lnTo>
                  <a:pt x="90959" y="24794"/>
                </a:lnTo>
                <a:lnTo>
                  <a:pt x="91258" y="24818"/>
                </a:lnTo>
                <a:lnTo>
                  <a:pt x="91556" y="24843"/>
                </a:lnTo>
                <a:lnTo>
                  <a:pt x="91830" y="24893"/>
                </a:lnTo>
                <a:lnTo>
                  <a:pt x="92129" y="24943"/>
                </a:lnTo>
                <a:lnTo>
                  <a:pt x="92403" y="25018"/>
                </a:lnTo>
                <a:lnTo>
                  <a:pt x="92701" y="25117"/>
                </a:lnTo>
                <a:lnTo>
                  <a:pt x="92975" y="25217"/>
                </a:lnTo>
                <a:lnTo>
                  <a:pt x="93249" y="25341"/>
                </a:lnTo>
                <a:lnTo>
                  <a:pt x="93498" y="25466"/>
                </a:lnTo>
                <a:lnTo>
                  <a:pt x="93772" y="25615"/>
                </a:lnTo>
                <a:lnTo>
                  <a:pt x="94021" y="25789"/>
                </a:lnTo>
                <a:lnTo>
                  <a:pt x="94270" y="25963"/>
                </a:lnTo>
                <a:lnTo>
                  <a:pt x="94494" y="26163"/>
                </a:lnTo>
                <a:lnTo>
                  <a:pt x="94718" y="26362"/>
                </a:lnTo>
                <a:lnTo>
                  <a:pt x="94942" y="26586"/>
                </a:lnTo>
                <a:lnTo>
                  <a:pt x="95141" y="26810"/>
                </a:lnTo>
                <a:lnTo>
                  <a:pt x="95340" y="27059"/>
                </a:lnTo>
                <a:lnTo>
                  <a:pt x="95514" y="27308"/>
                </a:lnTo>
                <a:lnTo>
                  <a:pt x="95514" y="27308"/>
                </a:lnTo>
                <a:lnTo>
                  <a:pt x="95689" y="27582"/>
                </a:lnTo>
                <a:lnTo>
                  <a:pt x="95838" y="27855"/>
                </a:lnTo>
                <a:lnTo>
                  <a:pt x="95987" y="28129"/>
                </a:lnTo>
                <a:lnTo>
                  <a:pt x="96112" y="28428"/>
                </a:lnTo>
                <a:lnTo>
                  <a:pt x="96211" y="28702"/>
                </a:lnTo>
                <a:lnTo>
                  <a:pt x="96286" y="29000"/>
                </a:lnTo>
                <a:lnTo>
                  <a:pt x="96361" y="29299"/>
                </a:lnTo>
                <a:lnTo>
                  <a:pt x="96410" y="29598"/>
                </a:lnTo>
                <a:lnTo>
                  <a:pt x="96460" y="29897"/>
                </a:lnTo>
                <a:lnTo>
                  <a:pt x="96485" y="30195"/>
                </a:lnTo>
                <a:lnTo>
                  <a:pt x="96485" y="30469"/>
                </a:lnTo>
                <a:lnTo>
                  <a:pt x="96485" y="30768"/>
                </a:lnTo>
                <a:lnTo>
                  <a:pt x="96460" y="31067"/>
                </a:lnTo>
                <a:lnTo>
                  <a:pt x="96410" y="31365"/>
                </a:lnTo>
                <a:lnTo>
                  <a:pt x="96361" y="31664"/>
                </a:lnTo>
                <a:lnTo>
                  <a:pt x="96286" y="31938"/>
                </a:lnTo>
                <a:lnTo>
                  <a:pt x="96211" y="32212"/>
                </a:lnTo>
                <a:lnTo>
                  <a:pt x="96112" y="32510"/>
                </a:lnTo>
                <a:lnTo>
                  <a:pt x="95987" y="32759"/>
                </a:lnTo>
                <a:lnTo>
                  <a:pt x="95863" y="33033"/>
                </a:lnTo>
                <a:lnTo>
                  <a:pt x="95738" y="33307"/>
                </a:lnTo>
                <a:lnTo>
                  <a:pt x="95564" y="33556"/>
                </a:lnTo>
                <a:lnTo>
                  <a:pt x="95415" y="33805"/>
                </a:lnTo>
                <a:lnTo>
                  <a:pt x="95216" y="34029"/>
                </a:lnTo>
                <a:lnTo>
                  <a:pt x="95041" y="34253"/>
                </a:lnTo>
                <a:lnTo>
                  <a:pt x="94817" y="34477"/>
                </a:lnTo>
                <a:lnTo>
                  <a:pt x="94618" y="34701"/>
                </a:lnTo>
                <a:lnTo>
                  <a:pt x="94369" y="34900"/>
                </a:lnTo>
                <a:lnTo>
                  <a:pt x="94120" y="35074"/>
                </a:lnTo>
                <a:lnTo>
                  <a:pt x="93871" y="35249"/>
                </a:lnTo>
                <a:lnTo>
                  <a:pt x="93597" y="35423"/>
                </a:lnTo>
                <a:lnTo>
                  <a:pt x="93324" y="35572"/>
                </a:lnTo>
                <a:lnTo>
                  <a:pt x="93324" y="35572"/>
                </a:lnTo>
                <a:close/>
                <a:moveTo>
                  <a:pt x="83068" y="22205"/>
                </a:moveTo>
                <a:lnTo>
                  <a:pt x="64896" y="42916"/>
                </a:lnTo>
                <a:lnTo>
                  <a:pt x="64896" y="42916"/>
                </a:lnTo>
                <a:lnTo>
                  <a:pt x="64771" y="43065"/>
                </a:lnTo>
                <a:lnTo>
                  <a:pt x="64622" y="43190"/>
                </a:lnTo>
                <a:lnTo>
                  <a:pt x="64473" y="43289"/>
                </a:lnTo>
                <a:lnTo>
                  <a:pt x="64323" y="43389"/>
                </a:lnTo>
                <a:lnTo>
                  <a:pt x="64149" y="43463"/>
                </a:lnTo>
                <a:lnTo>
                  <a:pt x="63975" y="43538"/>
                </a:lnTo>
                <a:lnTo>
                  <a:pt x="63801" y="43588"/>
                </a:lnTo>
                <a:lnTo>
                  <a:pt x="63626" y="43613"/>
                </a:lnTo>
                <a:lnTo>
                  <a:pt x="63452" y="43613"/>
                </a:lnTo>
                <a:lnTo>
                  <a:pt x="63278" y="43613"/>
                </a:lnTo>
                <a:lnTo>
                  <a:pt x="63079" y="43613"/>
                </a:lnTo>
                <a:lnTo>
                  <a:pt x="62904" y="43563"/>
                </a:lnTo>
                <a:lnTo>
                  <a:pt x="62730" y="43513"/>
                </a:lnTo>
                <a:lnTo>
                  <a:pt x="62556" y="43463"/>
                </a:lnTo>
                <a:lnTo>
                  <a:pt x="62382" y="43389"/>
                </a:lnTo>
                <a:lnTo>
                  <a:pt x="62232" y="43289"/>
                </a:lnTo>
                <a:lnTo>
                  <a:pt x="62232" y="43289"/>
                </a:lnTo>
                <a:lnTo>
                  <a:pt x="62083" y="43165"/>
                </a:lnTo>
                <a:lnTo>
                  <a:pt x="61934" y="43040"/>
                </a:lnTo>
                <a:lnTo>
                  <a:pt x="61809" y="42916"/>
                </a:lnTo>
                <a:lnTo>
                  <a:pt x="61685" y="42766"/>
                </a:lnTo>
                <a:lnTo>
                  <a:pt x="61585" y="42617"/>
                </a:lnTo>
                <a:lnTo>
                  <a:pt x="61510" y="42443"/>
                </a:lnTo>
                <a:lnTo>
                  <a:pt x="61436" y="42268"/>
                </a:lnTo>
                <a:lnTo>
                  <a:pt x="61386" y="42094"/>
                </a:lnTo>
                <a:lnTo>
                  <a:pt x="61336" y="41920"/>
                </a:lnTo>
                <a:lnTo>
                  <a:pt x="61311" y="41746"/>
                </a:lnTo>
                <a:lnTo>
                  <a:pt x="61311" y="41571"/>
                </a:lnTo>
                <a:lnTo>
                  <a:pt x="61336" y="41372"/>
                </a:lnTo>
                <a:lnTo>
                  <a:pt x="61361" y="41198"/>
                </a:lnTo>
                <a:lnTo>
                  <a:pt x="61386" y="41024"/>
                </a:lnTo>
                <a:lnTo>
                  <a:pt x="61461" y="40850"/>
                </a:lnTo>
                <a:lnTo>
                  <a:pt x="61535" y="40675"/>
                </a:lnTo>
                <a:lnTo>
                  <a:pt x="73708" y="15956"/>
                </a:lnTo>
                <a:lnTo>
                  <a:pt x="73708" y="15956"/>
                </a:lnTo>
                <a:lnTo>
                  <a:pt x="73857" y="15683"/>
                </a:lnTo>
                <a:lnTo>
                  <a:pt x="74032" y="15409"/>
                </a:lnTo>
                <a:lnTo>
                  <a:pt x="74206" y="15135"/>
                </a:lnTo>
                <a:lnTo>
                  <a:pt x="74380" y="14911"/>
                </a:lnTo>
                <a:lnTo>
                  <a:pt x="74579" y="14662"/>
                </a:lnTo>
                <a:lnTo>
                  <a:pt x="74803" y="14438"/>
                </a:lnTo>
                <a:lnTo>
                  <a:pt x="75002" y="14239"/>
                </a:lnTo>
                <a:lnTo>
                  <a:pt x="75251" y="14040"/>
                </a:lnTo>
                <a:lnTo>
                  <a:pt x="75475" y="13865"/>
                </a:lnTo>
                <a:lnTo>
                  <a:pt x="75724" y="13691"/>
                </a:lnTo>
                <a:lnTo>
                  <a:pt x="75973" y="13542"/>
                </a:lnTo>
                <a:lnTo>
                  <a:pt x="76247" y="13392"/>
                </a:lnTo>
                <a:lnTo>
                  <a:pt x="76496" y="13268"/>
                </a:lnTo>
                <a:lnTo>
                  <a:pt x="76770" y="13168"/>
                </a:lnTo>
                <a:lnTo>
                  <a:pt x="77044" y="13069"/>
                </a:lnTo>
                <a:lnTo>
                  <a:pt x="77342" y="12994"/>
                </a:lnTo>
                <a:lnTo>
                  <a:pt x="77616" y="12920"/>
                </a:lnTo>
                <a:lnTo>
                  <a:pt x="77915" y="12870"/>
                </a:lnTo>
                <a:lnTo>
                  <a:pt x="78214" y="12820"/>
                </a:lnTo>
                <a:lnTo>
                  <a:pt x="78487" y="12795"/>
                </a:lnTo>
                <a:lnTo>
                  <a:pt x="78786" y="12795"/>
                </a:lnTo>
                <a:lnTo>
                  <a:pt x="79085" y="12795"/>
                </a:lnTo>
                <a:lnTo>
                  <a:pt x="79384" y="12820"/>
                </a:lnTo>
                <a:lnTo>
                  <a:pt x="79682" y="12870"/>
                </a:lnTo>
                <a:lnTo>
                  <a:pt x="79981" y="12920"/>
                </a:lnTo>
                <a:lnTo>
                  <a:pt x="80280" y="12994"/>
                </a:lnTo>
                <a:lnTo>
                  <a:pt x="80554" y="13069"/>
                </a:lnTo>
                <a:lnTo>
                  <a:pt x="80852" y="13168"/>
                </a:lnTo>
                <a:lnTo>
                  <a:pt x="81126" y="13293"/>
                </a:lnTo>
                <a:lnTo>
                  <a:pt x="81425" y="13417"/>
                </a:lnTo>
                <a:lnTo>
                  <a:pt x="81699" y="13567"/>
                </a:lnTo>
                <a:lnTo>
                  <a:pt x="81948" y="13741"/>
                </a:lnTo>
                <a:lnTo>
                  <a:pt x="81948" y="13741"/>
                </a:lnTo>
                <a:lnTo>
                  <a:pt x="82221" y="13940"/>
                </a:lnTo>
                <a:lnTo>
                  <a:pt x="82470" y="14139"/>
                </a:lnTo>
                <a:lnTo>
                  <a:pt x="82694" y="14338"/>
                </a:lnTo>
                <a:lnTo>
                  <a:pt x="82918" y="14562"/>
                </a:lnTo>
                <a:lnTo>
                  <a:pt x="83118" y="14786"/>
                </a:lnTo>
                <a:lnTo>
                  <a:pt x="83317" y="15011"/>
                </a:lnTo>
                <a:lnTo>
                  <a:pt x="83491" y="15259"/>
                </a:lnTo>
                <a:lnTo>
                  <a:pt x="83640" y="15508"/>
                </a:lnTo>
                <a:lnTo>
                  <a:pt x="83790" y="15782"/>
                </a:lnTo>
                <a:lnTo>
                  <a:pt x="83939" y="16031"/>
                </a:lnTo>
                <a:lnTo>
                  <a:pt x="84063" y="16305"/>
                </a:lnTo>
                <a:lnTo>
                  <a:pt x="84163" y="16579"/>
                </a:lnTo>
                <a:lnTo>
                  <a:pt x="84238" y="16853"/>
                </a:lnTo>
                <a:lnTo>
                  <a:pt x="84337" y="17151"/>
                </a:lnTo>
                <a:lnTo>
                  <a:pt x="84387" y="17425"/>
                </a:lnTo>
                <a:lnTo>
                  <a:pt x="84437" y="17724"/>
                </a:lnTo>
                <a:lnTo>
                  <a:pt x="84462" y="18023"/>
                </a:lnTo>
                <a:lnTo>
                  <a:pt x="84487" y="18321"/>
                </a:lnTo>
                <a:lnTo>
                  <a:pt x="84487" y="18620"/>
                </a:lnTo>
                <a:lnTo>
                  <a:pt x="84462" y="18894"/>
                </a:lnTo>
                <a:lnTo>
                  <a:pt x="84437" y="19193"/>
                </a:lnTo>
                <a:lnTo>
                  <a:pt x="84387" y="19491"/>
                </a:lnTo>
                <a:lnTo>
                  <a:pt x="84337" y="19790"/>
                </a:lnTo>
                <a:lnTo>
                  <a:pt x="84263" y="20064"/>
                </a:lnTo>
                <a:lnTo>
                  <a:pt x="84163" y="20363"/>
                </a:lnTo>
                <a:lnTo>
                  <a:pt x="84063" y="20636"/>
                </a:lnTo>
                <a:lnTo>
                  <a:pt x="83939" y="20910"/>
                </a:lnTo>
                <a:lnTo>
                  <a:pt x="83790" y="21184"/>
                </a:lnTo>
                <a:lnTo>
                  <a:pt x="83640" y="21458"/>
                </a:lnTo>
                <a:lnTo>
                  <a:pt x="83466" y="21707"/>
                </a:lnTo>
                <a:lnTo>
                  <a:pt x="83267" y="21956"/>
                </a:lnTo>
                <a:lnTo>
                  <a:pt x="83068" y="22205"/>
                </a:lnTo>
                <a:lnTo>
                  <a:pt x="83068" y="22205"/>
                </a:lnTo>
                <a:close/>
                <a:moveTo>
                  <a:pt x="68505" y="13791"/>
                </a:moveTo>
                <a:lnTo>
                  <a:pt x="59644" y="39879"/>
                </a:lnTo>
                <a:lnTo>
                  <a:pt x="59644" y="39879"/>
                </a:lnTo>
                <a:lnTo>
                  <a:pt x="59569" y="40078"/>
                </a:lnTo>
                <a:lnTo>
                  <a:pt x="59494" y="40227"/>
                </a:lnTo>
                <a:lnTo>
                  <a:pt x="59395" y="40401"/>
                </a:lnTo>
                <a:lnTo>
                  <a:pt x="59270" y="40526"/>
                </a:lnTo>
                <a:lnTo>
                  <a:pt x="59171" y="40675"/>
                </a:lnTo>
                <a:lnTo>
                  <a:pt x="59021" y="40800"/>
                </a:lnTo>
                <a:lnTo>
                  <a:pt x="58872" y="40899"/>
                </a:lnTo>
                <a:lnTo>
                  <a:pt x="58722" y="40999"/>
                </a:lnTo>
                <a:lnTo>
                  <a:pt x="58573" y="41098"/>
                </a:lnTo>
                <a:lnTo>
                  <a:pt x="58399" y="41148"/>
                </a:lnTo>
                <a:lnTo>
                  <a:pt x="58225" y="41223"/>
                </a:lnTo>
                <a:lnTo>
                  <a:pt x="58050" y="41248"/>
                </a:lnTo>
                <a:lnTo>
                  <a:pt x="57876" y="41273"/>
                </a:lnTo>
                <a:lnTo>
                  <a:pt x="57677" y="41273"/>
                </a:lnTo>
                <a:lnTo>
                  <a:pt x="57503" y="41273"/>
                </a:lnTo>
                <a:lnTo>
                  <a:pt x="57304" y="41248"/>
                </a:lnTo>
                <a:lnTo>
                  <a:pt x="57304" y="41248"/>
                </a:lnTo>
                <a:lnTo>
                  <a:pt x="57129" y="41198"/>
                </a:lnTo>
                <a:lnTo>
                  <a:pt x="56930" y="41123"/>
                </a:lnTo>
                <a:lnTo>
                  <a:pt x="56781" y="41049"/>
                </a:lnTo>
                <a:lnTo>
                  <a:pt x="56607" y="40974"/>
                </a:lnTo>
                <a:lnTo>
                  <a:pt x="56457" y="40850"/>
                </a:lnTo>
                <a:lnTo>
                  <a:pt x="56333" y="40750"/>
                </a:lnTo>
                <a:lnTo>
                  <a:pt x="56183" y="40626"/>
                </a:lnTo>
                <a:lnTo>
                  <a:pt x="56084" y="40476"/>
                </a:lnTo>
                <a:lnTo>
                  <a:pt x="55984" y="40327"/>
                </a:lnTo>
                <a:lnTo>
                  <a:pt x="55885" y="40177"/>
                </a:lnTo>
                <a:lnTo>
                  <a:pt x="55810" y="40003"/>
                </a:lnTo>
                <a:lnTo>
                  <a:pt x="55735" y="39829"/>
                </a:lnTo>
                <a:lnTo>
                  <a:pt x="55686" y="39655"/>
                </a:lnTo>
                <a:lnTo>
                  <a:pt x="55661" y="39480"/>
                </a:lnTo>
                <a:lnTo>
                  <a:pt x="55661" y="39281"/>
                </a:lnTo>
                <a:lnTo>
                  <a:pt x="55661" y="39107"/>
                </a:lnTo>
                <a:lnTo>
                  <a:pt x="57453" y="11600"/>
                </a:lnTo>
                <a:lnTo>
                  <a:pt x="57453" y="11600"/>
                </a:lnTo>
                <a:lnTo>
                  <a:pt x="57478" y="11277"/>
                </a:lnTo>
                <a:lnTo>
                  <a:pt x="57528" y="10978"/>
                </a:lnTo>
                <a:lnTo>
                  <a:pt x="57602" y="10679"/>
                </a:lnTo>
                <a:lnTo>
                  <a:pt x="57677" y="10380"/>
                </a:lnTo>
                <a:lnTo>
                  <a:pt x="57777" y="10082"/>
                </a:lnTo>
                <a:lnTo>
                  <a:pt x="57876" y="9783"/>
                </a:lnTo>
                <a:lnTo>
                  <a:pt x="58001" y="9509"/>
                </a:lnTo>
                <a:lnTo>
                  <a:pt x="58150" y="9260"/>
                </a:lnTo>
                <a:lnTo>
                  <a:pt x="58299" y="8986"/>
                </a:lnTo>
                <a:lnTo>
                  <a:pt x="58449" y="8737"/>
                </a:lnTo>
                <a:lnTo>
                  <a:pt x="58623" y="8513"/>
                </a:lnTo>
                <a:lnTo>
                  <a:pt x="58822" y="8289"/>
                </a:lnTo>
                <a:lnTo>
                  <a:pt x="59021" y="8065"/>
                </a:lnTo>
                <a:lnTo>
                  <a:pt x="59220" y="7841"/>
                </a:lnTo>
                <a:lnTo>
                  <a:pt x="59444" y="7667"/>
                </a:lnTo>
                <a:lnTo>
                  <a:pt x="59668" y="7468"/>
                </a:lnTo>
                <a:lnTo>
                  <a:pt x="59917" y="7294"/>
                </a:lnTo>
                <a:lnTo>
                  <a:pt x="60141" y="7144"/>
                </a:lnTo>
                <a:lnTo>
                  <a:pt x="60415" y="6995"/>
                </a:lnTo>
                <a:lnTo>
                  <a:pt x="60664" y="6846"/>
                </a:lnTo>
                <a:lnTo>
                  <a:pt x="60938" y="6721"/>
                </a:lnTo>
                <a:lnTo>
                  <a:pt x="61212" y="6622"/>
                </a:lnTo>
                <a:lnTo>
                  <a:pt x="61510" y="6522"/>
                </a:lnTo>
                <a:lnTo>
                  <a:pt x="61784" y="6447"/>
                </a:lnTo>
                <a:lnTo>
                  <a:pt x="62083" y="6398"/>
                </a:lnTo>
                <a:lnTo>
                  <a:pt x="62382" y="6348"/>
                </a:lnTo>
                <a:lnTo>
                  <a:pt x="62680" y="6323"/>
                </a:lnTo>
                <a:lnTo>
                  <a:pt x="62979" y="6298"/>
                </a:lnTo>
                <a:lnTo>
                  <a:pt x="63303" y="6298"/>
                </a:lnTo>
                <a:lnTo>
                  <a:pt x="63601" y="6323"/>
                </a:lnTo>
                <a:lnTo>
                  <a:pt x="63925" y="6348"/>
                </a:lnTo>
                <a:lnTo>
                  <a:pt x="64224" y="6398"/>
                </a:lnTo>
                <a:lnTo>
                  <a:pt x="64224" y="6398"/>
                </a:lnTo>
                <a:lnTo>
                  <a:pt x="64547" y="6472"/>
                </a:lnTo>
                <a:lnTo>
                  <a:pt x="64846" y="6572"/>
                </a:lnTo>
                <a:lnTo>
                  <a:pt x="65145" y="6671"/>
                </a:lnTo>
                <a:lnTo>
                  <a:pt x="65419" y="6771"/>
                </a:lnTo>
                <a:lnTo>
                  <a:pt x="65692" y="6920"/>
                </a:lnTo>
                <a:lnTo>
                  <a:pt x="65966" y="7070"/>
                </a:lnTo>
                <a:lnTo>
                  <a:pt x="66215" y="7219"/>
                </a:lnTo>
                <a:lnTo>
                  <a:pt x="66464" y="7393"/>
                </a:lnTo>
                <a:lnTo>
                  <a:pt x="66713" y="7567"/>
                </a:lnTo>
                <a:lnTo>
                  <a:pt x="66937" y="7767"/>
                </a:lnTo>
                <a:lnTo>
                  <a:pt x="67136" y="7966"/>
                </a:lnTo>
                <a:lnTo>
                  <a:pt x="67360" y="8190"/>
                </a:lnTo>
                <a:lnTo>
                  <a:pt x="67535" y="8414"/>
                </a:lnTo>
                <a:lnTo>
                  <a:pt x="67709" y="8638"/>
                </a:lnTo>
                <a:lnTo>
                  <a:pt x="67883" y="8887"/>
                </a:lnTo>
                <a:lnTo>
                  <a:pt x="68032" y="9136"/>
                </a:lnTo>
                <a:lnTo>
                  <a:pt x="68182" y="9385"/>
                </a:lnTo>
                <a:lnTo>
                  <a:pt x="68306" y="9659"/>
                </a:lnTo>
                <a:lnTo>
                  <a:pt x="68431" y="9932"/>
                </a:lnTo>
                <a:lnTo>
                  <a:pt x="68530" y="10206"/>
                </a:lnTo>
                <a:lnTo>
                  <a:pt x="68605" y="10480"/>
                </a:lnTo>
                <a:lnTo>
                  <a:pt x="68680" y="10779"/>
                </a:lnTo>
                <a:lnTo>
                  <a:pt x="68729" y="11077"/>
                </a:lnTo>
                <a:lnTo>
                  <a:pt x="68779" y="11376"/>
                </a:lnTo>
                <a:lnTo>
                  <a:pt x="68804" y="11675"/>
                </a:lnTo>
                <a:lnTo>
                  <a:pt x="68804" y="11974"/>
                </a:lnTo>
                <a:lnTo>
                  <a:pt x="68804" y="12272"/>
                </a:lnTo>
                <a:lnTo>
                  <a:pt x="68779" y="12571"/>
                </a:lnTo>
                <a:lnTo>
                  <a:pt x="68729" y="12870"/>
                </a:lnTo>
                <a:lnTo>
                  <a:pt x="68680" y="13193"/>
                </a:lnTo>
                <a:lnTo>
                  <a:pt x="68605" y="13492"/>
                </a:lnTo>
                <a:lnTo>
                  <a:pt x="68505" y="13791"/>
                </a:lnTo>
                <a:lnTo>
                  <a:pt x="68505" y="13791"/>
                </a:lnTo>
                <a:close/>
                <a:moveTo>
                  <a:pt x="51827" y="11600"/>
                </a:moveTo>
                <a:lnTo>
                  <a:pt x="53619" y="39107"/>
                </a:lnTo>
                <a:lnTo>
                  <a:pt x="53619" y="39107"/>
                </a:lnTo>
                <a:lnTo>
                  <a:pt x="53619" y="39281"/>
                </a:lnTo>
                <a:lnTo>
                  <a:pt x="53619" y="39480"/>
                </a:lnTo>
                <a:lnTo>
                  <a:pt x="53570" y="39655"/>
                </a:lnTo>
                <a:lnTo>
                  <a:pt x="53545" y="39829"/>
                </a:lnTo>
                <a:lnTo>
                  <a:pt x="53470" y="40003"/>
                </a:lnTo>
                <a:lnTo>
                  <a:pt x="53395" y="40177"/>
                </a:lnTo>
                <a:lnTo>
                  <a:pt x="53296" y="40327"/>
                </a:lnTo>
                <a:lnTo>
                  <a:pt x="53196" y="40476"/>
                </a:lnTo>
                <a:lnTo>
                  <a:pt x="53072" y="40626"/>
                </a:lnTo>
                <a:lnTo>
                  <a:pt x="52947" y="40750"/>
                </a:lnTo>
                <a:lnTo>
                  <a:pt x="52823" y="40850"/>
                </a:lnTo>
                <a:lnTo>
                  <a:pt x="52673" y="40974"/>
                </a:lnTo>
                <a:lnTo>
                  <a:pt x="52499" y="41049"/>
                </a:lnTo>
                <a:lnTo>
                  <a:pt x="52325" y="41123"/>
                </a:lnTo>
                <a:lnTo>
                  <a:pt x="52151" y="41198"/>
                </a:lnTo>
                <a:lnTo>
                  <a:pt x="51976" y="41248"/>
                </a:lnTo>
                <a:lnTo>
                  <a:pt x="51976" y="41248"/>
                </a:lnTo>
                <a:lnTo>
                  <a:pt x="51777" y="41273"/>
                </a:lnTo>
                <a:lnTo>
                  <a:pt x="51603" y="41273"/>
                </a:lnTo>
                <a:lnTo>
                  <a:pt x="51404" y="41273"/>
                </a:lnTo>
                <a:lnTo>
                  <a:pt x="51230" y="41248"/>
                </a:lnTo>
                <a:lnTo>
                  <a:pt x="51055" y="41223"/>
                </a:lnTo>
                <a:lnTo>
                  <a:pt x="50881" y="41148"/>
                </a:lnTo>
                <a:lnTo>
                  <a:pt x="50707" y="41098"/>
                </a:lnTo>
                <a:lnTo>
                  <a:pt x="50558" y="40999"/>
                </a:lnTo>
                <a:lnTo>
                  <a:pt x="50383" y="40899"/>
                </a:lnTo>
                <a:lnTo>
                  <a:pt x="50259" y="40800"/>
                </a:lnTo>
                <a:lnTo>
                  <a:pt x="50110" y="40675"/>
                </a:lnTo>
                <a:lnTo>
                  <a:pt x="49985" y="40526"/>
                </a:lnTo>
                <a:lnTo>
                  <a:pt x="49885" y="40401"/>
                </a:lnTo>
                <a:lnTo>
                  <a:pt x="49786" y="40227"/>
                </a:lnTo>
                <a:lnTo>
                  <a:pt x="49711" y="40078"/>
                </a:lnTo>
                <a:lnTo>
                  <a:pt x="49637" y="39879"/>
                </a:lnTo>
                <a:lnTo>
                  <a:pt x="40775" y="13791"/>
                </a:lnTo>
                <a:lnTo>
                  <a:pt x="40775" y="13791"/>
                </a:lnTo>
                <a:lnTo>
                  <a:pt x="40675" y="13492"/>
                </a:lnTo>
                <a:lnTo>
                  <a:pt x="40600" y="13193"/>
                </a:lnTo>
                <a:lnTo>
                  <a:pt x="40551" y="12870"/>
                </a:lnTo>
                <a:lnTo>
                  <a:pt x="40501" y="12571"/>
                </a:lnTo>
                <a:lnTo>
                  <a:pt x="40476" y="12272"/>
                </a:lnTo>
                <a:lnTo>
                  <a:pt x="40476" y="11974"/>
                </a:lnTo>
                <a:lnTo>
                  <a:pt x="40476" y="11675"/>
                </a:lnTo>
                <a:lnTo>
                  <a:pt x="40501" y="11376"/>
                </a:lnTo>
                <a:lnTo>
                  <a:pt x="40551" y="11077"/>
                </a:lnTo>
                <a:lnTo>
                  <a:pt x="40600" y="10779"/>
                </a:lnTo>
                <a:lnTo>
                  <a:pt x="40675" y="10480"/>
                </a:lnTo>
                <a:lnTo>
                  <a:pt x="40750" y="10206"/>
                </a:lnTo>
                <a:lnTo>
                  <a:pt x="40849" y="9932"/>
                </a:lnTo>
                <a:lnTo>
                  <a:pt x="40974" y="9659"/>
                </a:lnTo>
                <a:lnTo>
                  <a:pt x="41098" y="9385"/>
                </a:lnTo>
                <a:lnTo>
                  <a:pt x="41248" y="9136"/>
                </a:lnTo>
                <a:lnTo>
                  <a:pt x="41397" y="8887"/>
                </a:lnTo>
                <a:lnTo>
                  <a:pt x="41546" y="8638"/>
                </a:lnTo>
                <a:lnTo>
                  <a:pt x="41745" y="8414"/>
                </a:lnTo>
                <a:lnTo>
                  <a:pt x="41920" y="8190"/>
                </a:lnTo>
                <a:lnTo>
                  <a:pt x="42119" y="7966"/>
                </a:lnTo>
                <a:lnTo>
                  <a:pt x="42343" y="7767"/>
                </a:lnTo>
                <a:lnTo>
                  <a:pt x="42567" y="7567"/>
                </a:lnTo>
                <a:lnTo>
                  <a:pt x="42816" y="7393"/>
                </a:lnTo>
                <a:lnTo>
                  <a:pt x="43040" y="7219"/>
                </a:lnTo>
                <a:lnTo>
                  <a:pt x="43314" y="7070"/>
                </a:lnTo>
                <a:lnTo>
                  <a:pt x="43563" y="6920"/>
                </a:lnTo>
                <a:lnTo>
                  <a:pt x="43861" y="6771"/>
                </a:lnTo>
                <a:lnTo>
                  <a:pt x="44135" y="6671"/>
                </a:lnTo>
                <a:lnTo>
                  <a:pt x="44434" y="6572"/>
                </a:lnTo>
                <a:lnTo>
                  <a:pt x="44733" y="6472"/>
                </a:lnTo>
                <a:lnTo>
                  <a:pt x="45056" y="6398"/>
                </a:lnTo>
                <a:lnTo>
                  <a:pt x="45056" y="6398"/>
                </a:lnTo>
                <a:lnTo>
                  <a:pt x="45355" y="6348"/>
                </a:lnTo>
                <a:lnTo>
                  <a:pt x="45679" y="6323"/>
                </a:lnTo>
                <a:lnTo>
                  <a:pt x="45977" y="6298"/>
                </a:lnTo>
                <a:lnTo>
                  <a:pt x="46301" y="6298"/>
                </a:lnTo>
                <a:lnTo>
                  <a:pt x="46600" y="6323"/>
                </a:lnTo>
                <a:lnTo>
                  <a:pt x="46898" y="6348"/>
                </a:lnTo>
                <a:lnTo>
                  <a:pt x="47197" y="6398"/>
                </a:lnTo>
                <a:lnTo>
                  <a:pt x="47496" y="6447"/>
                </a:lnTo>
                <a:lnTo>
                  <a:pt x="47770" y="6522"/>
                </a:lnTo>
                <a:lnTo>
                  <a:pt x="48068" y="6622"/>
                </a:lnTo>
                <a:lnTo>
                  <a:pt x="48342" y="6721"/>
                </a:lnTo>
                <a:lnTo>
                  <a:pt x="48616" y="6846"/>
                </a:lnTo>
                <a:lnTo>
                  <a:pt x="48865" y="6995"/>
                </a:lnTo>
                <a:lnTo>
                  <a:pt x="49114" y="7144"/>
                </a:lnTo>
                <a:lnTo>
                  <a:pt x="49363" y="7294"/>
                </a:lnTo>
                <a:lnTo>
                  <a:pt x="49612" y="7468"/>
                </a:lnTo>
                <a:lnTo>
                  <a:pt x="49836" y="7642"/>
                </a:lnTo>
                <a:lnTo>
                  <a:pt x="50060" y="7841"/>
                </a:lnTo>
                <a:lnTo>
                  <a:pt x="50259" y="8065"/>
                </a:lnTo>
                <a:lnTo>
                  <a:pt x="50458" y="8289"/>
                </a:lnTo>
                <a:lnTo>
                  <a:pt x="50657" y="8513"/>
                </a:lnTo>
                <a:lnTo>
                  <a:pt x="50831" y="8737"/>
                </a:lnTo>
                <a:lnTo>
                  <a:pt x="50981" y="8986"/>
                </a:lnTo>
                <a:lnTo>
                  <a:pt x="51130" y="9260"/>
                </a:lnTo>
                <a:lnTo>
                  <a:pt x="51279" y="9509"/>
                </a:lnTo>
                <a:lnTo>
                  <a:pt x="51404" y="9783"/>
                </a:lnTo>
                <a:lnTo>
                  <a:pt x="51504" y="10082"/>
                </a:lnTo>
                <a:lnTo>
                  <a:pt x="51603" y="10380"/>
                </a:lnTo>
                <a:lnTo>
                  <a:pt x="51678" y="10679"/>
                </a:lnTo>
                <a:lnTo>
                  <a:pt x="51752" y="10978"/>
                </a:lnTo>
                <a:lnTo>
                  <a:pt x="51777" y="11277"/>
                </a:lnTo>
                <a:lnTo>
                  <a:pt x="51827" y="11600"/>
                </a:lnTo>
                <a:lnTo>
                  <a:pt x="51827" y="11600"/>
                </a:lnTo>
                <a:close/>
                <a:moveTo>
                  <a:pt x="35572" y="15956"/>
                </a:moveTo>
                <a:lnTo>
                  <a:pt x="47745" y="40675"/>
                </a:lnTo>
                <a:lnTo>
                  <a:pt x="47745" y="40675"/>
                </a:lnTo>
                <a:lnTo>
                  <a:pt x="47819" y="40850"/>
                </a:lnTo>
                <a:lnTo>
                  <a:pt x="47894" y="41024"/>
                </a:lnTo>
                <a:lnTo>
                  <a:pt x="47919" y="41198"/>
                </a:lnTo>
                <a:lnTo>
                  <a:pt x="47944" y="41372"/>
                </a:lnTo>
                <a:lnTo>
                  <a:pt x="47969" y="41571"/>
                </a:lnTo>
                <a:lnTo>
                  <a:pt x="47944" y="41746"/>
                </a:lnTo>
                <a:lnTo>
                  <a:pt x="47919" y="41920"/>
                </a:lnTo>
                <a:lnTo>
                  <a:pt x="47894" y="42094"/>
                </a:lnTo>
                <a:lnTo>
                  <a:pt x="47844" y="42268"/>
                </a:lnTo>
                <a:lnTo>
                  <a:pt x="47770" y="42443"/>
                </a:lnTo>
                <a:lnTo>
                  <a:pt x="47670" y="42617"/>
                </a:lnTo>
                <a:lnTo>
                  <a:pt x="47595" y="42766"/>
                </a:lnTo>
                <a:lnTo>
                  <a:pt x="47471" y="42916"/>
                </a:lnTo>
                <a:lnTo>
                  <a:pt x="47346" y="43040"/>
                </a:lnTo>
                <a:lnTo>
                  <a:pt x="47197" y="43165"/>
                </a:lnTo>
                <a:lnTo>
                  <a:pt x="47048" y="43289"/>
                </a:lnTo>
                <a:lnTo>
                  <a:pt x="47048" y="43289"/>
                </a:lnTo>
                <a:lnTo>
                  <a:pt x="46873" y="43389"/>
                </a:lnTo>
                <a:lnTo>
                  <a:pt x="46724" y="43463"/>
                </a:lnTo>
                <a:lnTo>
                  <a:pt x="46550" y="43513"/>
                </a:lnTo>
                <a:lnTo>
                  <a:pt x="46376" y="43563"/>
                </a:lnTo>
                <a:lnTo>
                  <a:pt x="46176" y="43613"/>
                </a:lnTo>
                <a:lnTo>
                  <a:pt x="46002" y="43613"/>
                </a:lnTo>
                <a:lnTo>
                  <a:pt x="45828" y="43613"/>
                </a:lnTo>
                <a:lnTo>
                  <a:pt x="45654" y="43613"/>
                </a:lnTo>
                <a:lnTo>
                  <a:pt x="45455" y="43588"/>
                </a:lnTo>
                <a:lnTo>
                  <a:pt x="45280" y="43538"/>
                </a:lnTo>
                <a:lnTo>
                  <a:pt x="45106" y="43463"/>
                </a:lnTo>
                <a:lnTo>
                  <a:pt x="44957" y="43389"/>
                </a:lnTo>
                <a:lnTo>
                  <a:pt x="44782" y="43289"/>
                </a:lnTo>
                <a:lnTo>
                  <a:pt x="44633" y="43190"/>
                </a:lnTo>
                <a:lnTo>
                  <a:pt x="44509" y="43065"/>
                </a:lnTo>
                <a:lnTo>
                  <a:pt x="44359" y="42916"/>
                </a:lnTo>
                <a:lnTo>
                  <a:pt x="26212" y="22205"/>
                </a:lnTo>
                <a:lnTo>
                  <a:pt x="26212" y="22205"/>
                </a:lnTo>
                <a:lnTo>
                  <a:pt x="25988" y="21956"/>
                </a:lnTo>
                <a:lnTo>
                  <a:pt x="25814" y="21707"/>
                </a:lnTo>
                <a:lnTo>
                  <a:pt x="25640" y="21458"/>
                </a:lnTo>
                <a:lnTo>
                  <a:pt x="25490" y="21184"/>
                </a:lnTo>
                <a:lnTo>
                  <a:pt x="25341" y="20910"/>
                </a:lnTo>
                <a:lnTo>
                  <a:pt x="25217" y="20636"/>
                </a:lnTo>
                <a:lnTo>
                  <a:pt x="25117" y="20363"/>
                </a:lnTo>
                <a:lnTo>
                  <a:pt x="25017" y="20064"/>
                </a:lnTo>
                <a:lnTo>
                  <a:pt x="24943" y="19790"/>
                </a:lnTo>
                <a:lnTo>
                  <a:pt x="24893" y="19491"/>
                </a:lnTo>
                <a:lnTo>
                  <a:pt x="24843" y="19193"/>
                </a:lnTo>
                <a:lnTo>
                  <a:pt x="24818" y="18894"/>
                </a:lnTo>
                <a:lnTo>
                  <a:pt x="24793" y="18620"/>
                </a:lnTo>
                <a:lnTo>
                  <a:pt x="24793" y="18321"/>
                </a:lnTo>
                <a:lnTo>
                  <a:pt x="24818" y="18023"/>
                </a:lnTo>
                <a:lnTo>
                  <a:pt x="24843" y="17724"/>
                </a:lnTo>
                <a:lnTo>
                  <a:pt x="24893" y="17425"/>
                </a:lnTo>
                <a:lnTo>
                  <a:pt x="24943" y="17151"/>
                </a:lnTo>
                <a:lnTo>
                  <a:pt x="25017" y="16853"/>
                </a:lnTo>
                <a:lnTo>
                  <a:pt x="25117" y="16579"/>
                </a:lnTo>
                <a:lnTo>
                  <a:pt x="25217" y="16305"/>
                </a:lnTo>
                <a:lnTo>
                  <a:pt x="25341" y="16031"/>
                </a:lnTo>
                <a:lnTo>
                  <a:pt x="25465" y="15782"/>
                </a:lnTo>
                <a:lnTo>
                  <a:pt x="25615" y="15508"/>
                </a:lnTo>
                <a:lnTo>
                  <a:pt x="25789" y="15259"/>
                </a:lnTo>
                <a:lnTo>
                  <a:pt x="25963" y="15011"/>
                </a:lnTo>
                <a:lnTo>
                  <a:pt x="26162" y="14786"/>
                </a:lnTo>
                <a:lnTo>
                  <a:pt x="26362" y="14562"/>
                </a:lnTo>
                <a:lnTo>
                  <a:pt x="26586" y="14338"/>
                </a:lnTo>
                <a:lnTo>
                  <a:pt x="26810" y="14139"/>
                </a:lnTo>
                <a:lnTo>
                  <a:pt x="27059" y="13940"/>
                </a:lnTo>
                <a:lnTo>
                  <a:pt x="27308" y="13741"/>
                </a:lnTo>
                <a:lnTo>
                  <a:pt x="27308" y="13741"/>
                </a:lnTo>
                <a:lnTo>
                  <a:pt x="27581" y="13567"/>
                </a:lnTo>
                <a:lnTo>
                  <a:pt x="27855" y="13417"/>
                </a:lnTo>
                <a:lnTo>
                  <a:pt x="28154" y="13293"/>
                </a:lnTo>
                <a:lnTo>
                  <a:pt x="28428" y="13168"/>
                </a:lnTo>
                <a:lnTo>
                  <a:pt x="28726" y="13069"/>
                </a:lnTo>
                <a:lnTo>
                  <a:pt x="29000" y="12994"/>
                </a:lnTo>
                <a:lnTo>
                  <a:pt x="29299" y="12920"/>
                </a:lnTo>
                <a:lnTo>
                  <a:pt x="29598" y="12870"/>
                </a:lnTo>
                <a:lnTo>
                  <a:pt x="29896" y="12820"/>
                </a:lnTo>
                <a:lnTo>
                  <a:pt x="30195" y="12795"/>
                </a:lnTo>
                <a:lnTo>
                  <a:pt x="30494" y="12795"/>
                </a:lnTo>
                <a:lnTo>
                  <a:pt x="30768" y="12795"/>
                </a:lnTo>
                <a:lnTo>
                  <a:pt x="31066" y="12820"/>
                </a:lnTo>
                <a:lnTo>
                  <a:pt x="31365" y="12870"/>
                </a:lnTo>
                <a:lnTo>
                  <a:pt x="31664" y="12920"/>
                </a:lnTo>
                <a:lnTo>
                  <a:pt x="31938" y="12994"/>
                </a:lnTo>
                <a:lnTo>
                  <a:pt x="32211" y="13069"/>
                </a:lnTo>
                <a:lnTo>
                  <a:pt x="32510" y="13168"/>
                </a:lnTo>
                <a:lnTo>
                  <a:pt x="32784" y="13268"/>
                </a:lnTo>
                <a:lnTo>
                  <a:pt x="33033" y="13417"/>
                </a:lnTo>
                <a:lnTo>
                  <a:pt x="33307" y="13542"/>
                </a:lnTo>
                <a:lnTo>
                  <a:pt x="33556" y="13691"/>
                </a:lnTo>
                <a:lnTo>
                  <a:pt x="33805" y="13865"/>
                </a:lnTo>
                <a:lnTo>
                  <a:pt x="34029" y="14040"/>
                </a:lnTo>
                <a:lnTo>
                  <a:pt x="34253" y="14239"/>
                </a:lnTo>
                <a:lnTo>
                  <a:pt x="34477" y="14438"/>
                </a:lnTo>
                <a:lnTo>
                  <a:pt x="34701" y="14662"/>
                </a:lnTo>
                <a:lnTo>
                  <a:pt x="34900" y="14911"/>
                </a:lnTo>
                <a:lnTo>
                  <a:pt x="35074" y="15135"/>
                </a:lnTo>
                <a:lnTo>
                  <a:pt x="35248" y="15409"/>
                </a:lnTo>
                <a:lnTo>
                  <a:pt x="35423" y="15683"/>
                </a:lnTo>
                <a:lnTo>
                  <a:pt x="35572" y="15956"/>
                </a:lnTo>
                <a:lnTo>
                  <a:pt x="35572" y="15956"/>
                </a:lnTo>
                <a:close/>
                <a:moveTo>
                  <a:pt x="22205" y="26212"/>
                </a:moveTo>
                <a:lnTo>
                  <a:pt x="42940" y="44359"/>
                </a:lnTo>
                <a:lnTo>
                  <a:pt x="42940" y="44359"/>
                </a:lnTo>
                <a:lnTo>
                  <a:pt x="43065" y="44509"/>
                </a:lnTo>
                <a:lnTo>
                  <a:pt x="43189" y="44633"/>
                </a:lnTo>
                <a:lnTo>
                  <a:pt x="43289" y="44783"/>
                </a:lnTo>
                <a:lnTo>
                  <a:pt x="43388" y="44957"/>
                </a:lnTo>
                <a:lnTo>
                  <a:pt x="43463" y="45106"/>
                </a:lnTo>
                <a:lnTo>
                  <a:pt x="43538" y="45281"/>
                </a:lnTo>
                <a:lnTo>
                  <a:pt x="43588" y="45455"/>
                </a:lnTo>
                <a:lnTo>
                  <a:pt x="43612" y="45629"/>
                </a:lnTo>
                <a:lnTo>
                  <a:pt x="43612" y="45828"/>
                </a:lnTo>
                <a:lnTo>
                  <a:pt x="43612" y="46002"/>
                </a:lnTo>
                <a:lnTo>
                  <a:pt x="43612" y="46177"/>
                </a:lnTo>
                <a:lnTo>
                  <a:pt x="43588" y="46376"/>
                </a:lnTo>
                <a:lnTo>
                  <a:pt x="43538" y="46550"/>
                </a:lnTo>
                <a:lnTo>
                  <a:pt x="43463" y="46724"/>
                </a:lnTo>
                <a:lnTo>
                  <a:pt x="43388" y="46874"/>
                </a:lnTo>
                <a:lnTo>
                  <a:pt x="43289" y="47048"/>
                </a:lnTo>
                <a:lnTo>
                  <a:pt x="43289" y="47048"/>
                </a:lnTo>
                <a:lnTo>
                  <a:pt x="43164" y="47197"/>
                </a:lnTo>
                <a:lnTo>
                  <a:pt x="43040" y="47347"/>
                </a:lnTo>
                <a:lnTo>
                  <a:pt x="42915" y="47471"/>
                </a:lnTo>
                <a:lnTo>
                  <a:pt x="42766" y="47571"/>
                </a:lnTo>
                <a:lnTo>
                  <a:pt x="42617" y="47670"/>
                </a:lnTo>
                <a:lnTo>
                  <a:pt x="42442" y="47770"/>
                </a:lnTo>
                <a:lnTo>
                  <a:pt x="42268" y="47845"/>
                </a:lnTo>
                <a:lnTo>
                  <a:pt x="42094" y="47894"/>
                </a:lnTo>
                <a:lnTo>
                  <a:pt x="41920" y="47919"/>
                </a:lnTo>
                <a:lnTo>
                  <a:pt x="41745" y="47944"/>
                </a:lnTo>
                <a:lnTo>
                  <a:pt x="41571" y="47969"/>
                </a:lnTo>
                <a:lnTo>
                  <a:pt x="41397" y="47944"/>
                </a:lnTo>
                <a:lnTo>
                  <a:pt x="41198" y="47919"/>
                </a:lnTo>
                <a:lnTo>
                  <a:pt x="41024" y="47894"/>
                </a:lnTo>
                <a:lnTo>
                  <a:pt x="40849" y="47820"/>
                </a:lnTo>
                <a:lnTo>
                  <a:pt x="40675" y="47745"/>
                </a:lnTo>
                <a:lnTo>
                  <a:pt x="15956" y="35572"/>
                </a:lnTo>
                <a:lnTo>
                  <a:pt x="15956" y="35572"/>
                </a:lnTo>
                <a:lnTo>
                  <a:pt x="15683" y="35423"/>
                </a:lnTo>
                <a:lnTo>
                  <a:pt x="15409" y="35249"/>
                </a:lnTo>
                <a:lnTo>
                  <a:pt x="15160" y="35074"/>
                </a:lnTo>
                <a:lnTo>
                  <a:pt x="14911" y="34900"/>
                </a:lnTo>
                <a:lnTo>
                  <a:pt x="14662" y="34701"/>
                </a:lnTo>
                <a:lnTo>
                  <a:pt x="14438" y="34477"/>
                </a:lnTo>
                <a:lnTo>
                  <a:pt x="14239" y="34253"/>
                </a:lnTo>
                <a:lnTo>
                  <a:pt x="14040" y="34029"/>
                </a:lnTo>
                <a:lnTo>
                  <a:pt x="13865" y="33805"/>
                </a:lnTo>
                <a:lnTo>
                  <a:pt x="13691" y="33556"/>
                </a:lnTo>
                <a:lnTo>
                  <a:pt x="13542" y="33307"/>
                </a:lnTo>
                <a:lnTo>
                  <a:pt x="13417" y="33033"/>
                </a:lnTo>
                <a:lnTo>
                  <a:pt x="13268" y="32759"/>
                </a:lnTo>
                <a:lnTo>
                  <a:pt x="13168" y="32510"/>
                </a:lnTo>
                <a:lnTo>
                  <a:pt x="13069" y="32212"/>
                </a:lnTo>
                <a:lnTo>
                  <a:pt x="12994" y="31938"/>
                </a:lnTo>
                <a:lnTo>
                  <a:pt x="12919" y="31664"/>
                </a:lnTo>
                <a:lnTo>
                  <a:pt x="12870" y="31365"/>
                </a:lnTo>
                <a:lnTo>
                  <a:pt x="12820" y="31067"/>
                </a:lnTo>
                <a:lnTo>
                  <a:pt x="12795" y="30768"/>
                </a:lnTo>
                <a:lnTo>
                  <a:pt x="12795" y="30494"/>
                </a:lnTo>
                <a:lnTo>
                  <a:pt x="12795" y="30195"/>
                </a:lnTo>
                <a:lnTo>
                  <a:pt x="12820" y="29897"/>
                </a:lnTo>
                <a:lnTo>
                  <a:pt x="12870" y="29598"/>
                </a:lnTo>
                <a:lnTo>
                  <a:pt x="12919" y="29299"/>
                </a:lnTo>
                <a:lnTo>
                  <a:pt x="12994" y="29000"/>
                </a:lnTo>
                <a:lnTo>
                  <a:pt x="13069" y="28702"/>
                </a:lnTo>
                <a:lnTo>
                  <a:pt x="13168" y="28428"/>
                </a:lnTo>
                <a:lnTo>
                  <a:pt x="13293" y="28154"/>
                </a:lnTo>
                <a:lnTo>
                  <a:pt x="13417" y="27855"/>
                </a:lnTo>
                <a:lnTo>
                  <a:pt x="13592" y="27582"/>
                </a:lnTo>
                <a:lnTo>
                  <a:pt x="13741" y="27308"/>
                </a:lnTo>
                <a:lnTo>
                  <a:pt x="13741" y="27308"/>
                </a:lnTo>
                <a:lnTo>
                  <a:pt x="13940" y="27059"/>
                </a:lnTo>
                <a:lnTo>
                  <a:pt x="14139" y="26810"/>
                </a:lnTo>
                <a:lnTo>
                  <a:pt x="14338" y="26586"/>
                </a:lnTo>
                <a:lnTo>
                  <a:pt x="14562" y="26362"/>
                </a:lnTo>
                <a:lnTo>
                  <a:pt x="14786" y="26163"/>
                </a:lnTo>
                <a:lnTo>
                  <a:pt x="15010" y="25963"/>
                </a:lnTo>
                <a:lnTo>
                  <a:pt x="15259" y="25789"/>
                </a:lnTo>
                <a:lnTo>
                  <a:pt x="15508" y="25615"/>
                </a:lnTo>
                <a:lnTo>
                  <a:pt x="15782" y="25466"/>
                </a:lnTo>
                <a:lnTo>
                  <a:pt x="16031" y="25341"/>
                </a:lnTo>
                <a:lnTo>
                  <a:pt x="16305" y="25217"/>
                </a:lnTo>
                <a:lnTo>
                  <a:pt x="16579" y="25117"/>
                </a:lnTo>
                <a:lnTo>
                  <a:pt x="16853" y="25018"/>
                </a:lnTo>
                <a:lnTo>
                  <a:pt x="17151" y="24943"/>
                </a:lnTo>
                <a:lnTo>
                  <a:pt x="17450" y="24893"/>
                </a:lnTo>
                <a:lnTo>
                  <a:pt x="17724" y="24843"/>
                </a:lnTo>
                <a:lnTo>
                  <a:pt x="18022" y="24818"/>
                </a:lnTo>
                <a:lnTo>
                  <a:pt x="18321" y="24794"/>
                </a:lnTo>
                <a:lnTo>
                  <a:pt x="18620" y="24794"/>
                </a:lnTo>
                <a:lnTo>
                  <a:pt x="18894" y="24818"/>
                </a:lnTo>
                <a:lnTo>
                  <a:pt x="19192" y="24843"/>
                </a:lnTo>
                <a:lnTo>
                  <a:pt x="19491" y="24893"/>
                </a:lnTo>
                <a:lnTo>
                  <a:pt x="19790" y="24943"/>
                </a:lnTo>
                <a:lnTo>
                  <a:pt x="20064" y="25018"/>
                </a:lnTo>
                <a:lnTo>
                  <a:pt x="20362" y="25117"/>
                </a:lnTo>
                <a:lnTo>
                  <a:pt x="20636" y="25217"/>
                </a:lnTo>
                <a:lnTo>
                  <a:pt x="20910" y="25341"/>
                </a:lnTo>
                <a:lnTo>
                  <a:pt x="21184" y="25491"/>
                </a:lnTo>
                <a:lnTo>
                  <a:pt x="21458" y="25640"/>
                </a:lnTo>
                <a:lnTo>
                  <a:pt x="21707" y="25814"/>
                </a:lnTo>
                <a:lnTo>
                  <a:pt x="21980" y="25988"/>
                </a:lnTo>
                <a:lnTo>
                  <a:pt x="22205" y="26212"/>
                </a:lnTo>
                <a:lnTo>
                  <a:pt x="22205" y="26212"/>
                </a:lnTo>
                <a:close/>
                <a:moveTo>
                  <a:pt x="13791" y="40775"/>
                </a:moveTo>
                <a:lnTo>
                  <a:pt x="39879" y="49637"/>
                </a:lnTo>
                <a:lnTo>
                  <a:pt x="39879" y="49637"/>
                </a:lnTo>
                <a:lnTo>
                  <a:pt x="40078" y="49711"/>
                </a:lnTo>
                <a:lnTo>
                  <a:pt x="40227" y="49786"/>
                </a:lnTo>
                <a:lnTo>
                  <a:pt x="40401" y="49886"/>
                </a:lnTo>
                <a:lnTo>
                  <a:pt x="40551" y="49985"/>
                </a:lnTo>
                <a:lnTo>
                  <a:pt x="40675" y="50110"/>
                </a:lnTo>
                <a:lnTo>
                  <a:pt x="40800" y="50259"/>
                </a:lnTo>
                <a:lnTo>
                  <a:pt x="40899" y="50384"/>
                </a:lnTo>
                <a:lnTo>
                  <a:pt x="40999" y="50558"/>
                </a:lnTo>
                <a:lnTo>
                  <a:pt x="41098" y="50707"/>
                </a:lnTo>
                <a:lnTo>
                  <a:pt x="41148" y="50881"/>
                </a:lnTo>
                <a:lnTo>
                  <a:pt x="41223" y="51056"/>
                </a:lnTo>
                <a:lnTo>
                  <a:pt x="41248" y="51230"/>
                </a:lnTo>
                <a:lnTo>
                  <a:pt x="41273" y="51404"/>
                </a:lnTo>
                <a:lnTo>
                  <a:pt x="41273" y="51603"/>
                </a:lnTo>
                <a:lnTo>
                  <a:pt x="41273" y="51778"/>
                </a:lnTo>
                <a:lnTo>
                  <a:pt x="41248" y="51977"/>
                </a:lnTo>
                <a:lnTo>
                  <a:pt x="41248" y="51977"/>
                </a:lnTo>
                <a:lnTo>
                  <a:pt x="41198" y="52151"/>
                </a:lnTo>
                <a:lnTo>
                  <a:pt x="41123" y="52325"/>
                </a:lnTo>
                <a:lnTo>
                  <a:pt x="41048" y="52500"/>
                </a:lnTo>
                <a:lnTo>
                  <a:pt x="40974" y="52674"/>
                </a:lnTo>
                <a:lnTo>
                  <a:pt x="40849" y="52823"/>
                </a:lnTo>
                <a:lnTo>
                  <a:pt x="40750" y="52948"/>
                </a:lnTo>
                <a:lnTo>
                  <a:pt x="40625" y="53072"/>
                </a:lnTo>
                <a:lnTo>
                  <a:pt x="40476" y="53197"/>
                </a:lnTo>
                <a:lnTo>
                  <a:pt x="40327" y="53296"/>
                </a:lnTo>
                <a:lnTo>
                  <a:pt x="40177" y="53396"/>
                </a:lnTo>
                <a:lnTo>
                  <a:pt x="40003" y="53470"/>
                </a:lnTo>
                <a:lnTo>
                  <a:pt x="39829" y="53520"/>
                </a:lnTo>
                <a:lnTo>
                  <a:pt x="39654" y="53570"/>
                </a:lnTo>
                <a:lnTo>
                  <a:pt x="39480" y="53620"/>
                </a:lnTo>
                <a:lnTo>
                  <a:pt x="39281" y="53620"/>
                </a:lnTo>
                <a:lnTo>
                  <a:pt x="39107" y="53620"/>
                </a:lnTo>
                <a:lnTo>
                  <a:pt x="11600" y="51827"/>
                </a:lnTo>
                <a:lnTo>
                  <a:pt x="11600" y="51827"/>
                </a:lnTo>
                <a:lnTo>
                  <a:pt x="11277" y="51778"/>
                </a:lnTo>
                <a:lnTo>
                  <a:pt x="10978" y="51753"/>
                </a:lnTo>
                <a:lnTo>
                  <a:pt x="10679" y="51678"/>
                </a:lnTo>
                <a:lnTo>
                  <a:pt x="10380" y="51603"/>
                </a:lnTo>
                <a:lnTo>
                  <a:pt x="10082" y="51504"/>
                </a:lnTo>
                <a:lnTo>
                  <a:pt x="9808" y="51404"/>
                </a:lnTo>
                <a:lnTo>
                  <a:pt x="9509" y="51280"/>
                </a:lnTo>
                <a:lnTo>
                  <a:pt x="9260" y="51130"/>
                </a:lnTo>
                <a:lnTo>
                  <a:pt x="8986" y="50981"/>
                </a:lnTo>
                <a:lnTo>
                  <a:pt x="8737" y="50832"/>
                </a:lnTo>
                <a:lnTo>
                  <a:pt x="8513" y="50657"/>
                </a:lnTo>
                <a:lnTo>
                  <a:pt x="8289" y="50458"/>
                </a:lnTo>
                <a:lnTo>
                  <a:pt x="8065" y="50259"/>
                </a:lnTo>
                <a:lnTo>
                  <a:pt x="7841" y="50060"/>
                </a:lnTo>
                <a:lnTo>
                  <a:pt x="7667" y="49836"/>
                </a:lnTo>
                <a:lnTo>
                  <a:pt x="7468" y="49612"/>
                </a:lnTo>
                <a:lnTo>
                  <a:pt x="7294" y="49363"/>
                </a:lnTo>
                <a:lnTo>
                  <a:pt x="7144" y="49114"/>
                </a:lnTo>
                <a:lnTo>
                  <a:pt x="6995" y="48865"/>
                </a:lnTo>
                <a:lnTo>
                  <a:pt x="6846" y="48616"/>
                </a:lnTo>
                <a:lnTo>
                  <a:pt x="6746" y="48342"/>
                </a:lnTo>
                <a:lnTo>
                  <a:pt x="6622" y="48069"/>
                </a:lnTo>
                <a:lnTo>
                  <a:pt x="6522" y="47770"/>
                </a:lnTo>
                <a:lnTo>
                  <a:pt x="6447" y="47496"/>
                </a:lnTo>
                <a:lnTo>
                  <a:pt x="6397" y="47197"/>
                </a:lnTo>
                <a:lnTo>
                  <a:pt x="6348" y="46899"/>
                </a:lnTo>
                <a:lnTo>
                  <a:pt x="6323" y="46600"/>
                </a:lnTo>
                <a:lnTo>
                  <a:pt x="6298" y="46301"/>
                </a:lnTo>
                <a:lnTo>
                  <a:pt x="6298" y="45978"/>
                </a:lnTo>
                <a:lnTo>
                  <a:pt x="6323" y="45679"/>
                </a:lnTo>
                <a:lnTo>
                  <a:pt x="6348" y="45355"/>
                </a:lnTo>
                <a:lnTo>
                  <a:pt x="6397" y="45032"/>
                </a:lnTo>
                <a:lnTo>
                  <a:pt x="6397" y="45032"/>
                </a:lnTo>
                <a:lnTo>
                  <a:pt x="6472" y="44733"/>
                </a:lnTo>
                <a:lnTo>
                  <a:pt x="6572" y="44434"/>
                </a:lnTo>
                <a:lnTo>
                  <a:pt x="6671" y="44135"/>
                </a:lnTo>
                <a:lnTo>
                  <a:pt x="6771" y="43862"/>
                </a:lnTo>
                <a:lnTo>
                  <a:pt x="6920" y="43563"/>
                </a:lnTo>
                <a:lnTo>
                  <a:pt x="7070" y="43314"/>
                </a:lnTo>
                <a:lnTo>
                  <a:pt x="7219" y="43040"/>
                </a:lnTo>
                <a:lnTo>
                  <a:pt x="7393" y="42816"/>
                </a:lnTo>
                <a:lnTo>
                  <a:pt x="7567" y="42567"/>
                </a:lnTo>
                <a:lnTo>
                  <a:pt x="7767" y="42343"/>
                </a:lnTo>
                <a:lnTo>
                  <a:pt x="7966" y="42119"/>
                </a:lnTo>
                <a:lnTo>
                  <a:pt x="8190" y="41920"/>
                </a:lnTo>
                <a:lnTo>
                  <a:pt x="8414" y="41746"/>
                </a:lnTo>
                <a:lnTo>
                  <a:pt x="8638" y="41547"/>
                </a:lnTo>
                <a:lnTo>
                  <a:pt x="8887" y="41397"/>
                </a:lnTo>
                <a:lnTo>
                  <a:pt x="9136" y="41248"/>
                </a:lnTo>
                <a:lnTo>
                  <a:pt x="9385" y="41098"/>
                </a:lnTo>
                <a:lnTo>
                  <a:pt x="9658" y="40974"/>
                </a:lnTo>
                <a:lnTo>
                  <a:pt x="9932" y="40850"/>
                </a:lnTo>
                <a:lnTo>
                  <a:pt x="10206" y="40750"/>
                </a:lnTo>
                <a:lnTo>
                  <a:pt x="10505" y="40675"/>
                </a:lnTo>
                <a:lnTo>
                  <a:pt x="10779" y="40601"/>
                </a:lnTo>
                <a:lnTo>
                  <a:pt x="11077" y="40551"/>
                </a:lnTo>
                <a:lnTo>
                  <a:pt x="11376" y="40501"/>
                </a:lnTo>
                <a:lnTo>
                  <a:pt x="11675" y="40476"/>
                </a:lnTo>
                <a:lnTo>
                  <a:pt x="11974" y="40476"/>
                </a:lnTo>
                <a:lnTo>
                  <a:pt x="12272" y="40476"/>
                </a:lnTo>
                <a:lnTo>
                  <a:pt x="12571" y="40501"/>
                </a:lnTo>
                <a:lnTo>
                  <a:pt x="12895" y="40551"/>
                </a:lnTo>
                <a:lnTo>
                  <a:pt x="13193" y="40601"/>
                </a:lnTo>
                <a:lnTo>
                  <a:pt x="13492" y="40675"/>
                </a:lnTo>
                <a:lnTo>
                  <a:pt x="13791" y="40775"/>
                </a:lnTo>
                <a:lnTo>
                  <a:pt x="13791" y="40775"/>
                </a:lnTo>
                <a:close/>
                <a:moveTo>
                  <a:pt x="11600" y="57453"/>
                </a:moveTo>
                <a:lnTo>
                  <a:pt x="39107" y="55661"/>
                </a:lnTo>
                <a:lnTo>
                  <a:pt x="39107" y="55661"/>
                </a:lnTo>
                <a:lnTo>
                  <a:pt x="39281" y="55661"/>
                </a:lnTo>
                <a:lnTo>
                  <a:pt x="39480" y="55661"/>
                </a:lnTo>
                <a:lnTo>
                  <a:pt x="39654" y="55686"/>
                </a:lnTo>
                <a:lnTo>
                  <a:pt x="39829" y="55736"/>
                </a:lnTo>
                <a:lnTo>
                  <a:pt x="40003" y="55810"/>
                </a:lnTo>
                <a:lnTo>
                  <a:pt x="40177" y="55885"/>
                </a:lnTo>
                <a:lnTo>
                  <a:pt x="40327" y="55960"/>
                </a:lnTo>
                <a:lnTo>
                  <a:pt x="40476" y="56084"/>
                </a:lnTo>
                <a:lnTo>
                  <a:pt x="40625" y="56184"/>
                </a:lnTo>
                <a:lnTo>
                  <a:pt x="40750" y="56308"/>
                </a:lnTo>
                <a:lnTo>
                  <a:pt x="40849" y="56458"/>
                </a:lnTo>
                <a:lnTo>
                  <a:pt x="40974" y="56607"/>
                </a:lnTo>
                <a:lnTo>
                  <a:pt x="41048" y="56781"/>
                </a:lnTo>
                <a:lnTo>
                  <a:pt x="41123" y="56930"/>
                </a:lnTo>
                <a:lnTo>
                  <a:pt x="41198" y="57105"/>
                </a:lnTo>
                <a:lnTo>
                  <a:pt x="41248" y="57304"/>
                </a:lnTo>
                <a:lnTo>
                  <a:pt x="41248" y="57304"/>
                </a:lnTo>
                <a:lnTo>
                  <a:pt x="41273" y="57503"/>
                </a:lnTo>
                <a:lnTo>
                  <a:pt x="41273" y="57677"/>
                </a:lnTo>
                <a:lnTo>
                  <a:pt x="41273" y="57876"/>
                </a:lnTo>
                <a:lnTo>
                  <a:pt x="41248" y="58051"/>
                </a:lnTo>
                <a:lnTo>
                  <a:pt x="41223" y="58225"/>
                </a:lnTo>
                <a:lnTo>
                  <a:pt x="41148" y="58399"/>
                </a:lnTo>
                <a:lnTo>
                  <a:pt x="41098" y="58573"/>
                </a:lnTo>
                <a:lnTo>
                  <a:pt x="40999" y="58723"/>
                </a:lnTo>
                <a:lnTo>
                  <a:pt x="40899" y="58872"/>
                </a:lnTo>
                <a:lnTo>
                  <a:pt x="40800" y="59022"/>
                </a:lnTo>
                <a:lnTo>
                  <a:pt x="40675" y="59146"/>
                </a:lnTo>
                <a:lnTo>
                  <a:pt x="40551" y="59270"/>
                </a:lnTo>
                <a:lnTo>
                  <a:pt x="40401" y="59395"/>
                </a:lnTo>
                <a:lnTo>
                  <a:pt x="40227" y="59494"/>
                </a:lnTo>
                <a:lnTo>
                  <a:pt x="40078" y="59569"/>
                </a:lnTo>
                <a:lnTo>
                  <a:pt x="39879" y="59644"/>
                </a:lnTo>
                <a:lnTo>
                  <a:pt x="13791" y="68506"/>
                </a:lnTo>
                <a:lnTo>
                  <a:pt x="13791" y="68506"/>
                </a:lnTo>
                <a:lnTo>
                  <a:pt x="13492" y="68605"/>
                </a:lnTo>
                <a:lnTo>
                  <a:pt x="13193" y="68680"/>
                </a:lnTo>
                <a:lnTo>
                  <a:pt x="12895" y="68730"/>
                </a:lnTo>
                <a:lnTo>
                  <a:pt x="12571" y="68780"/>
                </a:lnTo>
                <a:lnTo>
                  <a:pt x="12272" y="68804"/>
                </a:lnTo>
                <a:lnTo>
                  <a:pt x="11974" y="68804"/>
                </a:lnTo>
                <a:lnTo>
                  <a:pt x="11675" y="68804"/>
                </a:lnTo>
                <a:lnTo>
                  <a:pt x="11376" y="68780"/>
                </a:lnTo>
                <a:lnTo>
                  <a:pt x="11077" y="68730"/>
                </a:lnTo>
                <a:lnTo>
                  <a:pt x="10779" y="68680"/>
                </a:lnTo>
                <a:lnTo>
                  <a:pt x="10505" y="68605"/>
                </a:lnTo>
                <a:lnTo>
                  <a:pt x="10206" y="68531"/>
                </a:lnTo>
                <a:lnTo>
                  <a:pt x="9932" y="68431"/>
                </a:lnTo>
                <a:lnTo>
                  <a:pt x="9658" y="68307"/>
                </a:lnTo>
                <a:lnTo>
                  <a:pt x="9385" y="68182"/>
                </a:lnTo>
                <a:lnTo>
                  <a:pt x="9136" y="68033"/>
                </a:lnTo>
                <a:lnTo>
                  <a:pt x="8887" y="67883"/>
                </a:lnTo>
                <a:lnTo>
                  <a:pt x="8638" y="67709"/>
                </a:lnTo>
                <a:lnTo>
                  <a:pt x="8414" y="67535"/>
                </a:lnTo>
                <a:lnTo>
                  <a:pt x="8190" y="67361"/>
                </a:lnTo>
                <a:lnTo>
                  <a:pt x="7966" y="67137"/>
                </a:lnTo>
                <a:lnTo>
                  <a:pt x="7767" y="66938"/>
                </a:lnTo>
                <a:lnTo>
                  <a:pt x="7567" y="66713"/>
                </a:lnTo>
                <a:lnTo>
                  <a:pt x="7393" y="66465"/>
                </a:lnTo>
                <a:lnTo>
                  <a:pt x="7219" y="66216"/>
                </a:lnTo>
                <a:lnTo>
                  <a:pt x="7070" y="65967"/>
                </a:lnTo>
                <a:lnTo>
                  <a:pt x="6920" y="65693"/>
                </a:lnTo>
                <a:lnTo>
                  <a:pt x="6771" y="65419"/>
                </a:lnTo>
                <a:lnTo>
                  <a:pt x="6671" y="65145"/>
                </a:lnTo>
                <a:lnTo>
                  <a:pt x="6572" y="64846"/>
                </a:lnTo>
                <a:lnTo>
                  <a:pt x="6472" y="64548"/>
                </a:lnTo>
                <a:lnTo>
                  <a:pt x="6397" y="64224"/>
                </a:lnTo>
                <a:lnTo>
                  <a:pt x="6397" y="64224"/>
                </a:lnTo>
                <a:lnTo>
                  <a:pt x="6348" y="63925"/>
                </a:lnTo>
                <a:lnTo>
                  <a:pt x="6323" y="63602"/>
                </a:lnTo>
                <a:lnTo>
                  <a:pt x="6298" y="63303"/>
                </a:lnTo>
                <a:lnTo>
                  <a:pt x="6298" y="62980"/>
                </a:lnTo>
                <a:lnTo>
                  <a:pt x="6323" y="62681"/>
                </a:lnTo>
                <a:lnTo>
                  <a:pt x="6348" y="62382"/>
                </a:lnTo>
                <a:lnTo>
                  <a:pt x="6397" y="62083"/>
                </a:lnTo>
                <a:lnTo>
                  <a:pt x="6447" y="61785"/>
                </a:lnTo>
                <a:lnTo>
                  <a:pt x="6522" y="61511"/>
                </a:lnTo>
                <a:lnTo>
                  <a:pt x="6622" y="61212"/>
                </a:lnTo>
                <a:lnTo>
                  <a:pt x="6746" y="60938"/>
                </a:lnTo>
                <a:lnTo>
                  <a:pt x="6846" y="60664"/>
                </a:lnTo>
                <a:lnTo>
                  <a:pt x="6995" y="60416"/>
                </a:lnTo>
                <a:lnTo>
                  <a:pt x="7144" y="60142"/>
                </a:lnTo>
                <a:lnTo>
                  <a:pt x="7294" y="59918"/>
                </a:lnTo>
                <a:lnTo>
                  <a:pt x="7468" y="59669"/>
                </a:lnTo>
                <a:lnTo>
                  <a:pt x="7667" y="59445"/>
                </a:lnTo>
                <a:lnTo>
                  <a:pt x="7841" y="59221"/>
                </a:lnTo>
                <a:lnTo>
                  <a:pt x="8065" y="59022"/>
                </a:lnTo>
                <a:lnTo>
                  <a:pt x="8289" y="58822"/>
                </a:lnTo>
                <a:lnTo>
                  <a:pt x="8513" y="58623"/>
                </a:lnTo>
                <a:lnTo>
                  <a:pt x="8737" y="58449"/>
                </a:lnTo>
                <a:lnTo>
                  <a:pt x="8986" y="58300"/>
                </a:lnTo>
                <a:lnTo>
                  <a:pt x="9260" y="58150"/>
                </a:lnTo>
                <a:lnTo>
                  <a:pt x="9509" y="58001"/>
                </a:lnTo>
                <a:lnTo>
                  <a:pt x="9808" y="57876"/>
                </a:lnTo>
                <a:lnTo>
                  <a:pt x="10082" y="57777"/>
                </a:lnTo>
                <a:lnTo>
                  <a:pt x="10380" y="57677"/>
                </a:lnTo>
                <a:lnTo>
                  <a:pt x="10679" y="57603"/>
                </a:lnTo>
                <a:lnTo>
                  <a:pt x="10978" y="57528"/>
                </a:lnTo>
                <a:lnTo>
                  <a:pt x="11277" y="57478"/>
                </a:lnTo>
                <a:lnTo>
                  <a:pt x="11600" y="57453"/>
                </a:lnTo>
                <a:lnTo>
                  <a:pt x="11600" y="57453"/>
                </a:lnTo>
                <a:close/>
                <a:moveTo>
                  <a:pt x="15956" y="73708"/>
                </a:moveTo>
                <a:lnTo>
                  <a:pt x="40675" y="61536"/>
                </a:lnTo>
                <a:lnTo>
                  <a:pt x="40675" y="61536"/>
                </a:lnTo>
                <a:lnTo>
                  <a:pt x="40849" y="61461"/>
                </a:lnTo>
                <a:lnTo>
                  <a:pt x="41024" y="61386"/>
                </a:lnTo>
                <a:lnTo>
                  <a:pt x="41198" y="61337"/>
                </a:lnTo>
                <a:lnTo>
                  <a:pt x="41397" y="61312"/>
                </a:lnTo>
                <a:lnTo>
                  <a:pt x="41571" y="61312"/>
                </a:lnTo>
                <a:lnTo>
                  <a:pt x="41745" y="61312"/>
                </a:lnTo>
                <a:lnTo>
                  <a:pt x="41920" y="61337"/>
                </a:lnTo>
                <a:lnTo>
                  <a:pt x="42094" y="61386"/>
                </a:lnTo>
                <a:lnTo>
                  <a:pt x="42268" y="61436"/>
                </a:lnTo>
                <a:lnTo>
                  <a:pt x="42442" y="61511"/>
                </a:lnTo>
                <a:lnTo>
                  <a:pt x="42617" y="61585"/>
                </a:lnTo>
                <a:lnTo>
                  <a:pt x="42766" y="61685"/>
                </a:lnTo>
                <a:lnTo>
                  <a:pt x="42915" y="61810"/>
                </a:lnTo>
                <a:lnTo>
                  <a:pt x="43040" y="61934"/>
                </a:lnTo>
                <a:lnTo>
                  <a:pt x="43164" y="62083"/>
                </a:lnTo>
                <a:lnTo>
                  <a:pt x="43289" y="62233"/>
                </a:lnTo>
                <a:lnTo>
                  <a:pt x="43289" y="62233"/>
                </a:lnTo>
                <a:lnTo>
                  <a:pt x="43388" y="62382"/>
                </a:lnTo>
                <a:lnTo>
                  <a:pt x="43463" y="62556"/>
                </a:lnTo>
                <a:lnTo>
                  <a:pt x="43538" y="62731"/>
                </a:lnTo>
                <a:lnTo>
                  <a:pt x="43588" y="62905"/>
                </a:lnTo>
                <a:lnTo>
                  <a:pt x="43612" y="63079"/>
                </a:lnTo>
                <a:lnTo>
                  <a:pt x="43612" y="63278"/>
                </a:lnTo>
                <a:lnTo>
                  <a:pt x="43612" y="63452"/>
                </a:lnTo>
                <a:lnTo>
                  <a:pt x="43612" y="63627"/>
                </a:lnTo>
                <a:lnTo>
                  <a:pt x="43588" y="63801"/>
                </a:lnTo>
                <a:lnTo>
                  <a:pt x="43538" y="63975"/>
                </a:lnTo>
                <a:lnTo>
                  <a:pt x="43463" y="64149"/>
                </a:lnTo>
                <a:lnTo>
                  <a:pt x="43388" y="64324"/>
                </a:lnTo>
                <a:lnTo>
                  <a:pt x="43289" y="64473"/>
                </a:lnTo>
                <a:lnTo>
                  <a:pt x="43189" y="64622"/>
                </a:lnTo>
                <a:lnTo>
                  <a:pt x="43065" y="64772"/>
                </a:lnTo>
                <a:lnTo>
                  <a:pt x="42940" y="64896"/>
                </a:lnTo>
                <a:lnTo>
                  <a:pt x="22205" y="83068"/>
                </a:lnTo>
                <a:lnTo>
                  <a:pt x="22205" y="83068"/>
                </a:lnTo>
                <a:lnTo>
                  <a:pt x="21980" y="83267"/>
                </a:lnTo>
                <a:lnTo>
                  <a:pt x="21707" y="83467"/>
                </a:lnTo>
                <a:lnTo>
                  <a:pt x="21458" y="83641"/>
                </a:lnTo>
                <a:lnTo>
                  <a:pt x="21184" y="83790"/>
                </a:lnTo>
                <a:lnTo>
                  <a:pt x="20910" y="83939"/>
                </a:lnTo>
                <a:lnTo>
                  <a:pt x="20636" y="84064"/>
                </a:lnTo>
                <a:lnTo>
                  <a:pt x="20362" y="84164"/>
                </a:lnTo>
                <a:lnTo>
                  <a:pt x="20064" y="84263"/>
                </a:lnTo>
                <a:lnTo>
                  <a:pt x="19790" y="84338"/>
                </a:lnTo>
                <a:lnTo>
                  <a:pt x="19491" y="84388"/>
                </a:lnTo>
                <a:lnTo>
                  <a:pt x="19192" y="84437"/>
                </a:lnTo>
                <a:lnTo>
                  <a:pt x="18894" y="84462"/>
                </a:lnTo>
                <a:lnTo>
                  <a:pt x="18620" y="84487"/>
                </a:lnTo>
                <a:lnTo>
                  <a:pt x="18321" y="84487"/>
                </a:lnTo>
                <a:lnTo>
                  <a:pt x="18022" y="84462"/>
                </a:lnTo>
                <a:lnTo>
                  <a:pt x="17724" y="84437"/>
                </a:lnTo>
                <a:lnTo>
                  <a:pt x="17450" y="84388"/>
                </a:lnTo>
                <a:lnTo>
                  <a:pt x="17151" y="84313"/>
                </a:lnTo>
                <a:lnTo>
                  <a:pt x="16877" y="84238"/>
                </a:lnTo>
                <a:lnTo>
                  <a:pt x="16579" y="84164"/>
                </a:lnTo>
                <a:lnTo>
                  <a:pt x="16305" y="84064"/>
                </a:lnTo>
                <a:lnTo>
                  <a:pt x="16031" y="83939"/>
                </a:lnTo>
                <a:lnTo>
                  <a:pt x="15782" y="83790"/>
                </a:lnTo>
                <a:lnTo>
                  <a:pt x="15508" y="83641"/>
                </a:lnTo>
                <a:lnTo>
                  <a:pt x="15259" y="83491"/>
                </a:lnTo>
                <a:lnTo>
                  <a:pt x="15010" y="83317"/>
                </a:lnTo>
                <a:lnTo>
                  <a:pt x="14786" y="83118"/>
                </a:lnTo>
                <a:lnTo>
                  <a:pt x="14562" y="82919"/>
                </a:lnTo>
                <a:lnTo>
                  <a:pt x="14338" y="82695"/>
                </a:lnTo>
                <a:lnTo>
                  <a:pt x="14139" y="82471"/>
                </a:lnTo>
                <a:lnTo>
                  <a:pt x="13940" y="82222"/>
                </a:lnTo>
                <a:lnTo>
                  <a:pt x="13741" y="81948"/>
                </a:lnTo>
                <a:lnTo>
                  <a:pt x="13741" y="81948"/>
                </a:lnTo>
                <a:lnTo>
                  <a:pt x="13592" y="81699"/>
                </a:lnTo>
                <a:lnTo>
                  <a:pt x="13417" y="81400"/>
                </a:lnTo>
                <a:lnTo>
                  <a:pt x="13293" y="81127"/>
                </a:lnTo>
                <a:lnTo>
                  <a:pt x="13168" y="80853"/>
                </a:lnTo>
                <a:lnTo>
                  <a:pt x="13069" y="80554"/>
                </a:lnTo>
                <a:lnTo>
                  <a:pt x="12994" y="80280"/>
                </a:lnTo>
                <a:lnTo>
                  <a:pt x="12919" y="79981"/>
                </a:lnTo>
                <a:lnTo>
                  <a:pt x="12870" y="79683"/>
                </a:lnTo>
                <a:lnTo>
                  <a:pt x="12820" y="79384"/>
                </a:lnTo>
                <a:lnTo>
                  <a:pt x="12795" y="79085"/>
                </a:lnTo>
                <a:lnTo>
                  <a:pt x="12795" y="78787"/>
                </a:lnTo>
                <a:lnTo>
                  <a:pt x="12795" y="78488"/>
                </a:lnTo>
                <a:lnTo>
                  <a:pt x="12820" y="78214"/>
                </a:lnTo>
                <a:lnTo>
                  <a:pt x="12870" y="77915"/>
                </a:lnTo>
                <a:lnTo>
                  <a:pt x="12919" y="77617"/>
                </a:lnTo>
                <a:lnTo>
                  <a:pt x="12994" y="77343"/>
                </a:lnTo>
                <a:lnTo>
                  <a:pt x="13069" y="77044"/>
                </a:lnTo>
                <a:lnTo>
                  <a:pt x="13168" y="76770"/>
                </a:lnTo>
                <a:lnTo>
                  <a:pt x="13268" y="76496"/>
                </a:lnTo>
                <a:lnTo>
                  <a:pt x="13417" y="76248"/>
                </a:lnTo>
                <a:lnTo>
                  <a:pt x="13542" y="75974"/>
                </a:lnTo>
                <a:lnTo>
                  <a:pt x="13691" y="75725"/>
                </a:lnTo>
                <a:lnTo>
                  <a:pt x="13865" y="75476"/>
                </a:lnTo>
                <a:lnTo>
                  <a:pt x="14040" y="75252"/>
                </a:lnTo>
                <a:lnTo>
                  <a:pt x="14239" y="75003"/>
                </a:lnTo>
                <a:lnTo>
                  <a:pt x="14438" y="74804"/>
                </a:lnTo>
                <a:lnTo>
                  <a:pt x="14662" y="74580"/>
                </a:lnTo>
                <a:lnTo>
                  <a:pt x="14911" y="74381"/>
                </a:lnTo>
                <a:lnTo>
                  <a:pt x="15160" y="74206"/>
                </a:lnTo>
                <a:lnTo>
                  <a:pt x="15409" y="74032"/>
                </a:lnTo>
                <a:lnTo>
                  <a:pt x="15683" y="73858"/>
                </a:lnTo>
                <a:lnTo>
                  <a:pt x="15956" y="73708"/>
                </a:lnTo>
                <a:lnTo>
                  <a:pt x="15956" y="73708"/>
                </a:lnTo>
                <a:close/>
                <a:moveTo>
                  <a:pt x="26212" y="87051"/>
                </a:moveTo>
                <a:lnTo>
                  <a:pt x="44359" y="66340"/>
                </a:lnTo>
                <a:lnTo>
                  <a:pt x="44359" y="66340"/>
                </a:lnTo>
                <a:lnTo>
                  <a:pt x="44509" y="66216"/>
                </a:lnTo>
                <a:lnTo>
                  <a:pt x="44633" y="66091"/>
                </a:lnTo>
                <a:lnTo>
                  <a:pt x="44782" y="65967"/>
                </a:lnTo>
                <a:lnTo>
                  <a:pt x="44957" y="65892"/>
                </a:lnTo>
                <a:lnTo>
                  <a:pt x="45106" y="65817"/>
                </a:lnTo>
                <a:lnTo>
                  <a:pt x="45280" y="65743"/>
                </a:lnTo>
                <a:lnTo>
                  <a:pt x="45455" y="65693"/>
                </a:lnTo>
                <a:lnTo>
                  <a:pt x="45654" y="65668"/>
                </a:lnTo>
                <a:lnTo>
                  <a:pt x="45828" y="65643"/>
                </a:lnTo>
                <a:lnTo>
                  <a:pt x="46002" y="65643"/>
                </a:lnTo>
                <a:lnTo>
                  <a:pt x="46176" y="65668"/>
                </a:lnTo>
                <a:lnTo>
                  <a:pt x="46376" y="65693"/>
                </a:lnTo>
                <a:lnTo>
                  <a:pt x="46550" y="65743"/>
                </a:lnTo>
                <a:lnTo>
                  <a:pt x="46724" y="65817"/>
                </a:lnTo>
                <a:lnTo>
                  <a:pt x="46873" y="65892"/>
                </a:lnTo>
                <a:lnTo>
                  <a:pt x="47048" y="65992"/>
                </a:lnTo>
                <a:lnTo>
                  <a:pt x="47048" y="65992"/>
                </a:lnTo>
                <a:lnTo>
                  <a:pt x="47197" y="66116"/>
                </a:lnTo>
                <a:lnTo>
                  <a:pt x="47346" y="66241"/>
                </a:lnTo>
                <a:lnTo>
                  <a:pt x="47471" y="66365"/>
                </a:lnTo>
                <a:lnTo>
                  <a:pt x="47595" y="66514"/>
                </a:lnTo>
                <a:lnTo>
                  <a:pt x="47670" y="66664"/>
                </a:lnTo>
                <a:lnTo>
                  <a:pt x="47770" y="66838"/>
                </a:lnTo>
                <a:lnTo>
                  <a:pt x="47844" y="66987"/>
                </a:lnTo>
                <a:lnTo>
                  <a:pt x="47894" y="67162"/>
                </a:lnTo>
                <a:lnTo>
                  <a:pt x="47919" y="67336"/>
                </a:lnTo>
                <a:lnTo>
                  <a:pt x="47944" y="67535"/>
                </a:lnTo>
                <a:lnTo>
                  <a:pt x="47969" y="67709"/>
                </a:lnTo>
                <a:lnTo>
                  <a:pt x="47944" y="67883"/>
                </a:lnTo>
                <a:lnTo>
                  <a:pt x="47919" y="68083"/>
                </a:lnTo>
                <a:lnTo>
                  <a:pt x="47894" y="68257"/>
                </a:lnTo>
                <a:lnTo>
                  <a:pt x="47819" y="68431"/>
                </a:lnTo>
                <a:lnTo>
                  <a:pt x="47745" y="68605"/>
                </a:lnTo>
                <a:lnTo>
                  <a:pt x="35572" y="93324"/>
                </a:lnTo>
                <a:lnTo>
                  <a:pt x="35572" y="93324"/>
                </a:lnTo>
                <a:lnTo>
                  <a:pt x="35423" y="93598"/>
                </a:lnTo>
                <a:lnTo>
                  <a:pt x="35248" y="93872"/>
                </a:lnTo>
                <a:lnTo>
                  <a:pt x="35074" y="94121"/>
                </a:lnTo>
                <a:lnTo>
                  <a:pt x="34900" y="94370"/>
                </a:lnTo>
                <a:lnTo>
                  <a:pt x="34701" y="94594"/>
                </a:lnTo>
                <a:lnTo>
                  <a:pt x="34477" y="94818"/>
                </a:lnTo>
                <a:lnTo>
                  <a:pt x="34253" y="95042"/>
                </a:lnTo>
                <a:lnTo>
                  <a:pt x="34029" y="95216"/>
                </a:lnTo>
                <a:lnTo>
                  <a:pt x="33805" y="95415"/>
                </a:lnTo>
                <a:lnTo>
                  <a:pt x="33556" y="95565"/>
                </a:lnTo>
                <a:lnTo>
                  <a:pt x="33307" y="95739"/>
                </a:lnTo>
                <a:lnTo>
                  <a:pt x="33033" y="95863"/>
                </a:lnTo>
                <a:lnTo>
                  <a:pt x="32784" y="95988"/>
                </a:lnTo>
                <a:lnTo>
                  <a:pt x="32510" y="96112"/>
                </a:lnTo>
                <a:lnTo>
                  <a:pt x="32211" y="96212"/>
                </a:lnTo>
                <a:lnTo>
                  <a:pt x="31938" y="96286"/>
                </a:lnTo>
                <a:lnTo>
                  <a:pt x="31664" y="96361"/>
                </a:lnTo>
                <a:lnTo>
                  <a:pt x="31365" y="96411"/>
                </a:lnTo>
                <a:lnTo>
                  <a:pt x="31066" y="96461"/>
                </a:lnTo>
                <a:lnTo>
                  <a:pt x="30768" y="96486"/>
                </a:lnTo>
                <a:lnTo>
                  <a:pt x="30494" y="96486"/>
                </a:lnTo>
                <a:lnTo>
                  <a:pt x="30195" y="96486"/>
                </a:lnTo>
                <a:lnTo>
                  <a:pt x="29896" y="96461"/>
                </a:lnTo>
                <a:lnTo>
                  <a:pt x="29598" y="96411"/>
                </a:lnTo>
                <a:lnTo>
                  <a:pt x="29299" y="96361"/>
                </a:lnTo>
                <a:lnTo>
                  <a:pt x="29000" y="96286"/>
                </a:lnTo>
                <a:lnTo>
                  <a:pt x="28726" y="96212"/>
                </a:lnTo>
                <a:lnTo>
                  <a:pt x="28428" y="96112"/>
                </a:lnTo>
                <a:lnTo>
                  <a:pt x="28154" y="95988"/>
                </a:lnTo>
                <a:lnTo>
                  <a:pt x="27855" y="95838"/>
                </a:lnTo>
                <a:lnTo>
                  <a:pt x="27581" y="95689"/>
                </a:lnTo>
                <a:lnTo>
                  <a:pt x="27308" y="95515"/>
                </a:lnTo>
                <a:lnTo>
                  <a:pt x="27308" y="95515"/>
                </a:lnTo>
                <a:lnTo>
                  <a:pt x="27059" y="95341"/>
                </a:lnTo>
                <a:lnTo>
                  <a:pt x="26810" y="95141"/>
                </a:lnTo>
                <a:lnTo>
                  <a:pt x="26586" y="94942"/>
                </a:lnTo>
                <a:lnTo>
                  <a:pt x="26362" y="94718"/>
                </a:lnTo>
                <a:lnTo>
                  <a:pt x="26162" y="94494"/>
                </a:lnTo>
                <a:lnTo>
                  <a:pt x="25963" y="94270"/>
                </a:lnTo>
                <a:lnTo>
                  <a:pt x="25789" y="94021"/>
                </a:lnTo>
                <a:lnTo>
                  <a:pt x="25615" y="93772"/>
                </a:lnTo>
                <a:lnTo>
                  <a:pt x="25465" y="93498"/>
                </a:lnTo>
                <a:lnTo>
                  <a:pt x="25341" y="93250"/>
                </a:lnTo>
                <a:lnTo>
                  <a:pt x="25217" y="92976"/>
                </a:lnTo>
                <a:lnTo>
                  <a:pt x="25117" y="92702"/>
                </a:lnTo>
                <a:lnTo>
                  <a:pt x="25017" y="92403"/>
                </a:lnTo>
                <a:lnTo>
                  <a:pt x="24943" y="92129"/>
                </a:lnTo>
                <a:lnTo>
                  <a:pt x="24893" y="91831"/>
                </a:lnTo>
                <a:lnTo>
                  <a:pt x="24843" y="91557"/>
                </a:lnTo>
                <a:lnTo>
                  <a:pt x="24818" y="91258"/>
                </a:lnTo>
                <a:lnTo>
                  <a:pt x="24793" y="90959"/>
                </a:lnTo>
                <a:lnTo>
                  <a:pt x="24793" y="90661"/>
                </a:lnTo>
                <a:lnTo>
                  <a:pt x="24818" y="90362"/>
                </a:lnTo>
                <a:lnTo>
                  <a:pt x="24843" y="90088"/>
                </a:lnTo>
                <a:lnTo>
                  <a:pt x="24893" y="89789"/>
                </a:lnTo>
                <a:lnTo>
                  <a:pt x="24943" y="89491"/>
                </a:lnTo>
                <a:lnTo>
                  <a:pt x="25017" y="89192"/>
                </a:lnTo>
                <a:lnTo>
                  <a:pt x="25117" y="88918"/>
                </a:lnTo>
                <a:lnTo>
                  <a:pt x="25217" y="88644"/>
                </a:lnTo>
                <a:lnTo>
                  <a:pt x="25341" y="88370"/>
                </a:lnTo>
                <a:lnTo>
                  <a:pt x="25490" y="88097"/>
                </a:lnTo>
                <a:lnTo>
                  <a:pt x="25640" y="87823"/>
                </a:lnTo>
                <a:lnTo>
                  <a:pt x="25814" y="87549"/>
                </a:lnTo>
                <a:lnTo>
                  <a:pt x="25988" y="87300"/>
                </a:lnTo>
                <a:lnTo>
                  <a:pt x="26212" y="87051"/>
                </a:lnTo>
                <a:lnTo>
                  <a:pt x="26212" y="87051"/>
                </a:lnTo>
                <a:close/>
                <a:moveTo>
                  <a:pt x="40775" y="95465"/>
                </a:moveTo>
                <a:lnTo>
                  <a:pt x="49637" y="69377"/>
                </a:lnTo>
                <a:lnTo>
                  <a:pt x="49637" y="69377"/>
                </a:lnTo>
                <a:lnTo>
                  <a:pt x="49711" y="69203"/>
                </a:lnTo>
                <a:lnTo>
                  <a:pt x="49786" y="69029"/>
                </a:lnTo>
                <a:lnTo>
                  <a:pt x="49885" y="68879"/>
                </a:lnTo>
                <a:lnTo>
                  <a:pt x="49985" y="68730"/>
                </a:lnTo>
                <a:lnTo>
                  <a:pt x="50110" y="68605"/>
                </a:lnTo>
                <a:lnTo>
                  <a:pt x="50259" y="68481"/>
                </a:lnTo>
                <a:lnTo>
                  <a:pt x="50383" y="68356"/>
                </a:lnTo>
                <a:lnTo>
                  <a:pt x="50558" y="68282"/>
                </a:lnTo>
                <a:lnTo>
                  <a:pt x="50707" y="68182"/>
                </a:lnTo>
                <a:lnTo>
                  <a:pt x="50881" y="68107"/>
                </a:lnTo>
                <a:lnTo>
                  <a:pt x="51055" y="68058"/>
                </a:lnTo>
                <a:lnTo>
                  <a:pt x="51230" y="68033"/>
                </a:lnTo>
                <a:lnTo>
                  <a:pt x="51404" y="68008"/>
                </a:lnTo>
                <a:lnTo>
                  <a:pt x="51603" y="67983"/>
                </a:lnTo>
                <a:lnTo>
                  <a:pt x="51777" y="68008"/>
                </a:lnTo>
                <a:lnTo>
                  <a:pt x="51976" y="68033"/>
                </a:lnTo>
                <a:lnTo>
                  <a:pt x="51976" y="68033"/>
                </a:lnTo>
                <a:lnTo>
                  <a:pt x="52151" y="68083"/>
                </a:lnTo>
                <a:lnTo>
                  <a:pt x="52325" y="68132"/>
                </a:lnTo>
                <a:lnTo>
                  <a:pt x="52499" y="68207"/>
                </a:lnTo>
                <a:lnTo>
                  <a:pt x="52673" y="68307"/>
                </a:lnTo>
                <a:lnTo>
                  <a:pt x="52823" y="68406"/>
                </a:lnTo>
                <a:lnTo>
                  <a:pt x="52947" y="68531"/>
                </a:lnTo>
                <a:lnTo>
                  <a:pt x="53072" y="68655"/>
                </a:lnTo>
                <a:lnTo>
                  <a:pt x="53196" y="68804"/>
                </a:lnTo>
                <a:lnTo>
                  <a:pt x="53296" y="68954"/>
                </a:lnTo>
                <a:lnTo>
                  <a:pt x="53395" y="69103"/>
                </a:lnTo>
                <a:lnTo>
                  <a:pt x="53470" y="69277"/>
                </a:lnTo>
                <a:lnTo>
                  <a:pt x="53545" y="69427"/>
                </a:lnTo>
                <a:lnTo>
                  <a:pt x="53570" y="69626"/>
                </a:lnTo>
                <a:lnTo>
                  <a:pt x="53619" y="69800"/>
                </a:lnTo>
                <a:lnTo>
                  <a:pt x="53619" y="69999"/>
                </a:lnTo>
                <a:lnTo>
                  <a:pt x="53619" y="70174"/>
                </a:lnTo>
                <a:lnTo>
                  <a:pt x="51827" y="97680"/>
                </a:lnTo>
                <a:lnTo>
                  <a:pt x="51827" y="97680"/>
                </a:lnTo>
                <a:lnTo>
                  <a:pt x="51777" y="97979"/>
                </a:lnTo>
                <a:lnTo>
                  <a:pt x="51752" y="98303"/>
                </a:lnTo>
                <a:lnTo>
                  <a:pt x="51678" y="98602"/>
                </a:lnTo>
                <a:lnTo>
                  <a:pt x="51603" y="98900"/>
                </a:lnTo>
                <a:lnTo>
                  <a:pt x="51504" y="99199"/>
                </a:lnTo>
                <a:lnTo>
                  <a:pt x="51404" y="99473"/>
                </a:lnTo>
                <a:lnTo>
                  <a:pt x="51279" y="99747"/>
                </a:lnTo>
                <a:lnTo>
                  <a:pt x="51130" y="100020"/>
                </a:lnTo>
                <a:lnTo>
                  <a:pt x="50981" y="100269"/>
                </a:lnTo>
                <a:lnTo>
                  <a:pt x="50831" y="100518"/>
                </a:lnTo>
                <a:lnTo>
                  <a:pt x="50657" y="100767"/>
                </a:lnTo>
                <a:lnTo>
                  <a:pt x="50458" y="100991"/>
                </a:lnTo>
                <a:lnTo>
                  <a:pt x="50259" y="101215"/>
                </a:lnTo>
                <a:lnTo>
                  <a:pt x="50060" y="101414"/>
                </a:lnTo>
                <a:lnTo>
                  <a:pt x="49836" y="101614"/>
                </a:lnTo>
                <a:lnTo>
                  <a:pt x="49612" y="101813"/>
                </a:lnTo>
                <a:lnTo>
                  <a:pt x="49363" y="101987"/>
                </a:lnTo>
                <a:lnTo>
                  <a:pt x="49114" y="102136"/>
                </a:lnTo>
                <a:lnTo>
                  <a:pt x="48865" y="102286"/>
                </a:lnTo>
                <a:lnTo>
                  <a:pt x="48616" y="102410"/>
                </a:lnTo>
                <a:lnTo>
                  <a:pt x="48342" y="102535"/>
                </a:lnTo>
                <a:lnTo>
                  <a:pt x="48068" y="102659"/>
                </a:lnTo>
                <a:lnTo>
                  <a:pt x="47770" y="102734"/>
                </a:lnTo>
                <a:lnTo>
                  <a:pt x="47496" y="102808"/>
                </a:lnTo>
                <a:lnTo>
                  <a:pt x="47197" y="102883"/>
                </a:lnTo>
                <a:lnTo>
                  <a:pt x="46898" y="102933"/>
                </a:lnTo>
                <a:lnTo>
                  <a:pt x="46600" y="102958"/>
                </a:lnTo>
                <a:lnTo>
                  <a:pt x="46301" y="102983"/>
                </a:lnTo>
                <a:lnTo>
                  <a:pt x="45977" y="102983"/>
                </a:lnTo>
                <a:lnTo>
                  <a:pt x="45679" y="102958"/>
                </a:lnTo>
                <a:lnTo>
                  <a:pt x="45355" y="102933"/>
                </a:lnTo>
                <a:lnTo>
                  <a:pt x="45056" y="102858"/>
                </a:lnTo>
                <a:lnTo>
                  <a:pt x="45056" y="102858"/>
                </a:lnTo>
                <a:lnTo>
                  <a:pt x="44733" y="102808"/>
                </a:lnTo>
                <a:lnTo>
                  <a:pt x="44434" y="102709"/>
                </a:lnTo>
                <a:lnTo>
                  <a:pt x="44135" y="102609"/>
                </a:lnTo>
                <a:lnTo>
                  <a:pt x="43861" y="102485"/>
                </a:lnTo>
                <a:lnTo>
                  <a:pt x="43588" y="102360"/>
                </a:lnTo>
                <a:lnTo>
                  <a:pt x="43314" y="102211"/>
                </a:lnTo>
                <a:lnTo>
                  <a:pt x="43040" y="102062"/>
                </a:lnTo>
                <a:lnTo>
                  <a:pt x="42816" y="101887"/>
                </a:lnTo>
                <a:lnTo>
                  <a:pt x="42567" y="101713"/>
                </a:lnTo>
                <a:lnTo>
                  <a:pt x="42343" y="101514"/>
                </a:lnTo>
                <a:lnTo>
                  <a:pt x="42119" y="101315"/>
                </a:lnTo>
                <a:lnTo>
                  <a:pt x="41920" y="101091"/>
                </a:lnTo>
                <a:lnTo>
                  <a:pt x="41745" y="100867"/>
                </a:lnTo>
                <a:lnTo>
                  <a:pt x="41546" y="100643"/>
                </a:lnTo>
                <a:lnTo>
                  <a:pt x="41397" y="100394"/>
                </a:lnTo>
                <a:lnTo>
                  <a:pt x="41248" y="100145"/>
                </a:lnTo>
                <a:lnTo>
                  <a:pt x="41098" y="99871"/>
                </a:lnTo>
                <a:lnTo>
                  <a:pt x="40974" y="99622"/>
                </a:lnTo>
                <a:lnTo>
                  <a:pt x="40849" y="99348"/>
                </a:lnTo>
                <a:lnTo>
                  <a:pt x="40750" y="99074"/>
                </a:lnTo>
                <a:lnTo>
                  <a:pt x="40675" y="98776"/>
                </a:lnTo>
                <a:lnTo>
                  <a:pt x="40600" y="98502"/>
                </a:lnTo>
                <a:lnTo>
                  <a:pt x="40551" y="98203"/>
                </a:lnTo>
                <a:lnTo>
                  <a:pt x="40501" y="97905"/>
                </a:lnTo>
                <a:lnTo>
                  <a:pt x="40476" y="97606"/>
                </a:lnTo>
                <a:lnTo>
                  <a:pt x="40476" y="97307"/>
                </a:lnTo>
                <a:lnTo>
                  <a:pt x="40476" y="97008"/>
                </a:lnTo>
                <a:lnTo>
                  <a:pt x="40501" y="96710"/>
                </a:lnTo>
                <a:lnTo>
                  <a:pt x="40551" y="96386"/>
                </a:lnTo>
                <a:lnTo>
                  <a:pt x="40600" y="96087"/>
                </a:lnTo>
                <a:lnTo>
                  <a:pt x="40675" y="95789"/>
                </a:lnTo>
                <a:lnTo>
                  <a:pt x="40775" y="95465"/>
                </a:lnTo>
                <a:lnTo>
                  <a:pt x="40775" y="95465"/>
                </a:lnTo>
                <a:close/>
                <a:moveTo>
                  <a:pt x="57453" y="97680"/>
                </a:moveTo>
                <a:lnTo>
                  <a:pt x="55661" y="70174"/>
                </a:lnTo>
                <a:lnTo>
                  <a:pt x="55661" y="70174"/>
                </a:lnTo>
                <a:lnTo>
                  <a:pt x="55661" y="69999"/>
                </a:lnTo>
                <a:lnTo>
                  <a:pt x="55661" y="69800"/>
                </a:lnTo>
                <a:lnTo>
                  <a:pt x="55686" y="69626"/>
                </a:lnTo>
                <a:lnTo>
                  <a:pt x="55735" y="69452"/>
                </a:lnTo>
                <a:lnTo>
                  <a:pt x="55810" y="69277"/>
                </a:lnTo>
                <a:lnTo>
                  <a:pt x="55885" y="69103"/>
                </a:lnTo>
                <a:lnTo>
                  <a:pt x="55984" y="68954"/>
                </a:lnTo>
                <a:lnTo>
                  <a:pt x="56084" y="68804"/>
                </a:lnTo>
                <a:lnTo>
                  <a:pt x="56183" y="68655"/>
                </a:lnTo>
                <a:lnTo>
                  <a:pt x="56333" y="68531"/>
                </a:lnTo>
                <a:lnTo>
                  <a:pt x="56457" y="68406"/>
                </a:lnTo>
                <a:lnTo>
                  <a:pt x="56607" y="68307"/>
                </a:lnTo>
                <a:lnTo>
                  <a:pt x="56781" y="68207"/>
                </a:lnTo>
                <a:lnTo>
                  <a:pt x="56930" y="68132"/>
                </a:lnTo>
                <a:lnTo>
                  <a:pt x="57129" y="68083"/>
                </a:lnTo>
                <a:lnTo>
                  <a:pt x="57304" y="68033"/>
                </a:lnTo>
                <a:lnTo>
                  <a:pt x="57304" y="68033"/>
                </a:lnTo>
                <a:lnTo>
                  <a:pt x="57503" y="68008"/>
                </a:lnTo>
                <a:lnTo>
                  <a:pt x="57677" y="67983"/>
                </a:lnTo>
                <a:lnTo>
                  <a:pt x="57876" y="68008"/>
                </a:lnTo>
                <a:lnTo>
                  <a:pt x="58050" y="68033"/>
                </a:lnTo>
                <a:lnTo>
                  <a:pt x="58225" y="68058"/>
                </a:lnTo>
                <a:lnTo>
                  <a:pt x="58399" y="68107"/>
                </a:lnTo>
                <a:lnTo>
                  <a:pt x="58573" y="68182"/>
                </a:lnTo>
                <a:lnTo>
                  <a:pt x="58722" y="68282"/>
                </a:lnTo>
                <a:lnTo>
                  <a:pt x="58872" y="68356"/>
                </a:lnTo>
                <a:lnTo>
                  <a:pt x="59021" y="68481"/>
                </a:lnTo>
                <a:lnTo>
                  <a:pt x="59171" y="68605"/>
                </a:lnTo>
                <a:lnTo>
                  <a:pt x="59270" y="68730"/>
                </a:lnTo>
                <a:lnTo>
                  <a:pt x="59395" y="68879"/>
                </a:lnTo>
                <a:lnTo>
                  <a:pt x="59494" y="69029"/>
                </a:lnTo>
                <a:lnTo>
                  <a:pt x="59569" y="69203"/>
                </a:lnTo>
                <a:lnTo>
                  <a:pt x="59644" y="69377"/>
                </a:lnTo>
                <a:lnTo>
                  <a:pt x="68505" y="95465"/>
                </a:lnTo>
                <a:lnTo>
                  <a:pt x="68505" y="95465"/>
                </a:lnTo>
                <a:lnTo>
                  <a:pt x="68605" y="95789"/>
                </a:lnTo>
                <a:lnTo>
                  <a:pt x="68680" y="96087"/>
                </a:lnTo>
                <a:lnTo>
                  <a:pt x="68729" y="96386"/>
                </a:lnTo>
                <a:lnTo>
                  <a:pt x="68779" y="96710"/>
                </a:lnTo>
                <a:lnTo>
                  <a:pt x="68804" y="97008"/>
                </a:lnTo>
                <a:lnTo>
                  <a:pt x="68804" y="97307"/>
                </a:lnTo>
                <a:lnTo>
                  <a:pt x="68804" y="97606"/>
                </a:lnTo>
                <a:lnTo>
                  <a:pt x="68779" y="97905"/>
                </a:lnTo>
                <a:lnTo>
                  <a:pt x="68729" y="98203"/>
                </a:lnTo>
                <a:lnTo>
                  <a:pt x="68680" y="98502"/>
                </a:lnTo>
                <a:lnTo>
                  <a:pt x="68605" y="98776"/>
                </a:lnTo>
                <a:lnTo>
                  <a:pt x="68530" y="99074"/>
                </a:lnTo>
                <a:lnTo>
                  <a:pt x="68431" y="99348"/>
                </a:lnTo>
                <a:lnTo>
                  <a:pt x="68306" y="99622"/>
                </a:lnTo>
                <a:lnTo>
                  <a:pt x="68182" y="99871"/>
                </a:lnTo>
                <a:lnTo>
                  <a:pt x="68032" y="100145"/>
                </a:lnTo>
                <a:lnTo>
                  <a:pt x="67883" y="100394"/>
                </a:lnTo>
                <a:lnTo>
                  <a:pt x="67709" y="100643"/>
                </a:lnTo>
                <a:lnTo>
                  <a:pt x="67535" y="100867"/>
                </a:lnTo>
                <a:lnTo>
                  <a:pt x="67360" y="101091"/>
                </a:lnTo>
                <a:lnTo>
                  <a:pt x="67136" y="101315"/>
                </a:lnTo>
                <a:lnTo>
                  <a:pt x="66937" y="101514"/>
                </a:lnTo>
                <a:lnTo>
                  <a:pt x="66713" y="101713"/>
                </a:lnTo>
                <a:lnTo>
                  <a:pt x="66464" y="101887"/>
                </a:lnTo>
                <a:lnTo>
                  <a:pt x="66215" y="102062"/>
                </a:lnTo>
                <a:lnTo>
                  <a:pt x="65966" y="102211"/>
                </a:lnTo>
                <a:lnTo>
                  <a:pt x="65692" y="102360"/>
                </a:lnTo>
                <a:lnTo>
                  <a:pt x="65419" y="102485"/>
                </a:lnTo>
                <a:lnTo>
                  <a:pt x="65145" y="102609"/>
                </a:lnTo>
                <a:lnTo>
                  <a:pt x="64846" y="102709"/>
                </a:lnTo>
                <a:lnTo>
                  <a:pt x="64547" y="102808"/>
                </a:lnTo>
                <a:lnTo>
                  <a:pt x="64224" y="102858"/>
                </a:lnTo>
                <a:lnTo>
                  <a:pt x="64224" y="102858"/>
                </a:lnTo>
                <a:lnTo>
                  <a:pt x="63925" y="102933"/>
                </a:lnTo>
                <a:lnTo>
                  <a:pt x="63601" y="102958"/>
                </a:lnTo>
                <a:lnTo>
                  <a:pt x="63303" y="102983"/>
                </a:lnTo>
                <a:lnTo>
                  <a:pt x="62979" y="102983"/>
                </a:lnTo>
                <a:lnTo>
                  <a:pt x="62680" y="102958"/>
                </a:lnTo>
                <a:lnTo>
                  <a:pt x="62382" y="102933"/>
                </a:lnTo>
                <a:lnTo>
                  <a:pt x="62083" y="102883"/>
                </a:lnTo>
                <a:lnTo>
                  <a:pt x="61784" y="102808"/>
                </a:lnTo>
                <a:lnTo>
                  <a:pt x="61510" y="102734"/>
                </a:lnTo>
                <a:lnTo>
                  <a:pt x="61212" y="102659"/>
                </a:lnTo>
                <a:lnTo>
                  <a:pt x="60938" y="102535"/>
                </a:lnTo>
                <a:lnTo>
                  <a:pt x="60664" y="102410"/>
                </a:lnTo>
                <a:lnTo>
                  <a:pt x="60415" y="102286"/>
                </a:lnTo>
                <a:lnTo>
                  <a:pt x="60166" y="102136"/>
                </a:lnTo>
                <a:lnTo>
                  <a:pt x="59917" y="101987"/>
                </a:lnTo>
                <a:lnTo>
                  <a:pt x="59668" y="101813"/>
                </a:lnTo>
                <a:lnTo>
                  <a:pt x="59444" y="101614"/>
                </a:lnTo>
                <a:lnTo>
                  <a:pt x="59220" y="101414"/>
                </a:lnTo>
                <a:lnTo>
                  <a:pt x="59021" y="101215"/>
                </a:lnTo>
                <a:lnTo>
                  <a:pt x="58822" y="100991"/>
                </a:lnTo>
                <a:lnTo>
                  <a:pt x="58623" y="100767"/>
                </a:lnTo>
                <a:lnTo>
                  <a:pt x="58449" y="100518"/>
                </a:lnTo>
                <a:lnTo>
                  <a:pt x="58299" y="100269"/>
                </a:lnTo>
                <a:lnTo>
                  <a:pt x="58150" y="100020"/>
                </a:lnTo>
                <a:lnTo>
                  <a:pt x="58001" y="99747"/>
                </a:lnTo>
                <a:lnTo>
                  <a:pt x="57876" y="99473"/>
                </a:lnTo>
                <a:lnTo>
                  <a:pt x="57777" y="99199"/>
                </a:lnTo>
                <a:lnTo>
                  <a:pt x="57677" y="98900"/>
                </a:lnTo>
                <a:lnTo>
                  <a:pt x="57602" y="98602"/>
                </a:lnTo>
                <a:lnTo>
                  <a:pt x="57528" y="98303"/>
                </a:lnTo>
                <a:lnTo>
                  <a:pt x="57478" y="97979"/>
                </a:lnTo>
                <a:lnTo>
                  <a:pt x="57453" y="97680"/>
                </a:lnTo>
                <a:lnTo>
                  <a:pt x="57453" y="97680"/>
                </a:lnTo>
                <a:close/>
                <a:moveTo>
                  <a:pt x="73708" y="93324"/>
                </a:moveTo>
                <a:lnTo>
                  <a:pt x="61535" y="68605"/>
                </a:lnTo>
                <a:lnTo>
                  <a:pt x="61535" y="68605"/>
                </a:lnTo>
                <a:lnTo>
                  <a:pt x="61461" y="68431"/>
                </a:lnTo>
                <a:lnTo>
                  <a:pt x="61386" y="68257"/>
                </a:lnTo>
                <a:lnTo>
                  <a:pt x="61361" y="68083"/>
                </a:lnTo>
                <a:lnTo>
                  <a:pt x="61336" y="67883"/>
                </a:lnTo>
                <a:lnTo>
                  <a:pt x="61311" y="67709"/>
                </a:lnTo>
                <a:lnTo>
                  <a:pt x="61311" y="67535"/>
                </a:lnTo>
                <a:lnTo>
                  <a:pt x="61336" y="67336"/>
                </a:lnTo>
                <a:lnTo>
                  <a:pt x="61386" y="67162"/>
                </a:lnTo>
                <a:lnTo>
                  <a:pt x="61436" y="66987"/>
                </a:lnTo>
                <a:lnTo>
                  <a:pt x="61510" y="66838"/>
                </a:lnTo>
                <a:lnTo>
                  <a:pt x="61585" y="66664"/>
                </a:lnTo>
                <a:lnTo>
                  <a:pt x="61685" y="66514"/>
                </a:lnTo>
                <a:lnTo>
                  <a:pt x="61809" y="66365"/>
                </a:lnTo>
                <a:lnTo>
                  <a:pt x="61934" y="66241"/>
                </a:lnTo>
                <a:lnTo>
                  <a:pt x="62083" y="66116"/>
                </a:lnTo>
                <a:lnTo>
                  <a:pt x="62232" y="65992"/>
                </a:lnTo>
                <a:lnTo>
                  <a:pt x="62232" y="65992"/>
                </a:lnTo>
                <a:lnTo>
                  <a:pt x="62382" y="65892"/>
                </a:lnTo>
                <a:lnTo>
                  <a:pt x="62556" y="65817"/>
                </a:lnTo>
                <a:lnTo>
                  <a:pt x="62730" y="65743"/>
                </a:lnTo>
                <a:lnTo>
                  <a:pt x="62904" y="65693"/>
                </a:lnTo>
                <a:lnTo>
                  <a:pt x="63079" y="65668"/>
                </a:lnTo>
                <a:lnTo>
                  <a:pt x="63278" y="65643"/>
                </a:lnTo>
                <a:lnTo>
                  <a:pt x="63452" y="65643"/>
                </a:lnTo>
                <a:lnTo>
                  <a:pt x="63626" y="65668"/>
                </a:lnTo>
                <a:lnTo>
                  <a:pt x="63801" y="65693"/>
                </a:lnTo>
                <a:lnTo>
                  <a:pt x="63975" y="65743"/>
                </a:lnTo>
                <a:lnTo>
                  <a:pt x="64149" y="65817"/>
                </a:lnTo>
                <a:lnTo>
                  <a:pt x="64323" y="65892"/>
                </a:lnTo>
                <a:lnTo>
                  <a:pt x="64473" y="65967"/>
                </a:lnTo>
                <a:lnTo>
                  <a:pt x="64622" y="66091"/>
                </a:lnTo>
                <a:lnTo>
                  <a:pt x="64771" y="66216"/>
                </a:lnTo>
                <a:lnTo>
                  <a:pt x="64896" y="66340"/>
                </a:lnTo>
                <a:lnTo>
                  <a:pt x="83068" y="87051"/>
                </a:lnTo>
                <a:lnTo>
                  <a:pt x="83068" y="87051"/>
                </a:lnTo>
                <a:lnTo>
                  <a:pt x="83267" y="87300"/>
                </a:lnTo>
                <a:lnTo>
                  <a:pt x="83466" y="87549"/>
                </a:lnTo>
                <a:lnTo>
                  <a:pt x="83640" y="87823"/>
                </a:lnTo>
                <a:lnTo>
                  <a:pt x="83790" y="88097"/>
                </a:lnTo>
                <a:lnTo>
                  <a:pt x="83939" y="88370"/>
                </a:lnTo>
                <a:lnTo>
                  <a:pt x="84063" y="88644"/>
                </a:lnTo>
                <a:lnTo>
                  <a:pt x="84163" y="88918"/>
                </a:lnTo>
                <a:lnTo>
                  <a:pt x="84263" y="89192"/>
                </a:lnTo>
                <a:lnTo>
                  <a:pt x="84337" y="89491"/>
                </a:lnTo>
                <a:lnTo>
                  <a:pt x="84387" y="89789"/>
                </a:lnTo>
                <a:lnTo>
                  <a:pt x="84437" y="90088"/>
                </a:lnTo>
                <a:lnTo>
                  <a:pt x="84462" y="90362"/>
                </a:lnTo>
                <a:lnTo>
                  <a:pt x="84487" y="90661"/>
                </a:lnTo>
                <a:lnTo>
                  <a:pt x="84487" y="90959"/>
                </a:lnTo>
                <a:lnTo>
                  <a:pt x="84462" y="91258"/>
                </a:lnTo>
                <a:lnTo>
                  <a:pt x="84437" y="91557"/>
                </a:lnTo>
                <a:lnTo>
                  <a:pt x="84387" y="91831"/>
                </a:lnTo>
                <a:lnTo>
                  <a:pt x="84337" y="92129"/>
                </a:lnTo>
                <a:lnTo>
                  <a:pt x="84238" y="92403"/>
                </a:lnTo>
                <a:lnTo>
                  <a:pt x="84163" y="92702"/>
                </a:lnTo>
                <a:lnTo>
                  <a:pt x="84063" y="92976"/>
                </a:lnTo>
                <a:lnTo>
                  <a:pt x="83939" y="93250"/>
                </a:lnTo>
                <a:lnTo>
                  <a:pt x="83790" y="93498"/>
                </a:lnTo>
                <a:lnTo>
                  <a:pt x="83665" y="93772"/>
                </a:lnTo>
                <a:lnTo>
                  <a:pt x="83491" y="94021"/>
                </a:lnTo>
                <a:lnTo>
                  <a:pt x="83317" y="94270"/>
                </a:lnTo>
                <a:lnTo>
                  <a:pt x="83118" y="94494"/>
                </a:lnTo>
                <a:lnTo>
                  <a:pt x="82918" y="94718"/>
                </a:lnTo>
                <a:lnTo>
                  <a:pt x="82694" y="94942"/>
                </a:lnTo>
                <a:lnTo>
                  <a:pt x="82470" y="95141"/>
                </a:lnTo>
                <a:lnTo>
                  <a:pt x="82221" y="95341"/>
                </a:lnTo>
                <a:lnTo>
                  <a:pt x="81948" y="95515"/>
                </a:lnTo>
                <a:lnTo>
                  <a:pt x="81948" y="95515"/>
                </a:lnTo>
                <a:lnTo>
                  <a:pt x="81699" y="95689"/>
                </a:lnTo>
                <a:lnTo>
                  <a:pt x="81425" y="95838"/>
                </a:lnTo>
                <a:lnTo>
                  <a:pt x="81126" y="95988"/>
                </a:lnTo>
                <a:lnTo>
                  <a:pt x="80852" y="96112"/>
                </a:lnTo>
                <a:lnTo>
                  <a:pt x="80554" y="96212"/>
                </a:lnTo>
                <a:lnTo>
                  <a:pt x="80280" y="96286"/>
                </a:lnTo>
                <a:lnTo>
                  <a:pt x="79981" y="96361"/>
                </a:lnTo>
                <a:lnTo>
                  <a:pt x="79682" y="96411"/>
                </a:lnTo>
                <a:lnTo>
                  <a:pt x="79384" y="96461"/>
                </a:lnTo>
                <a:lnTo>
                  <a:pt x="79085" y="96486"/>
                </a:lnTo>
                <a:lnTo>
                  <a:pt x="78786" y="96486"/>
                </a:lnTo>
                <a:lnTo>
                  <a:pt x="78487" y="96486"/>
                </a:lnTo>
                <a:lnTo>
                  <a:pt x="78214" y="96461"/>
                </a:lnTo>
                <a:lnTo>
                  <a:pt x="77915" y="96411"/>
                </a:lnTo>
                <a:lnTo>
                  <a:pt x="77616" y="96361"/>
                </a:lnTo>
                <a:lnTo>
                  <a:pt x="77342" y="96286"/>
                </a:lnTo>
                <a:lnTo>
                  <a:pt x="77044" y="96212"/>
                </a:lnTo>
                <a:lnTo>
                  <a:pt x="76770" y="96112"/>
                </a:lnTo>
                <a:lnTo>
                  <a:pt x="76496" y="95988"/>
                </a:lnTo>
                <a:lnTo>
                  <a:pt x="76247" y="95863"/>
                </a:lnTo>
                <a:lnTo>
                  <a:pt x="75973" y="95739"/>
                </a:lnTo>
                <a:lnTo>
                  <a:pt x="75724" y="95565"/>
                </a:lnTo>
                <a:lnTo>
                  <a:pt x="75475" y="95415"/>
                </a:lnTo>
                <a:lnTo>
                  <a:pt x="75251" y="95216"/>
                </a:lnTo>
                <a:lnTo>
                  <a:pt x="75002" y="95042"/>
                </a:lnTo>
                <a:lnTo>
                  <a:pt x="74803" y="94818"/>
                </a:lnTo>
                <a:lnTo>
                  <a:pt x="74579" y="94594"/>
                </a:lnTo>
                <a:lnTo>
                  <a:pt x="74380" y="94370"/>
                </a:lnTo>
                <a:lnTo>
                  <a:pt x="74206" y="94121"/>
                </a:lnTo>
                <a:lnTo>
                  <a:pt x="74032" y="93872"/>
                </a:lnTo>
                <a:lnTo>
                  <a:pt x="73857" y="93598"/>
                </a:lnTo>
                <a:lnTo>
                  <a:pt x="73708" y="93324"/>
                </a:lnTo>
                <a:lnTo>
                  <a:pt x="73708" y="93324"/>
                </a:lnTo>
                <a:close/>
                <a:moveTo>
                  <a:pt x="87051" y="83068"/>
                </a:moveTo>
                <a:lnTo>
                  <a:pt x="66340" y="64896"/>
                </a:lnTo>
                <a:lnTo>
                  <a:pt x="66340" y="64896"/>
                </a:lnTo>
                <a:lnTo>
                  <a:pt x="66215" y="64772"/>
                </a:lnTo>
                <a:lnTo>
                  <a:pt x="66091" y="64622"/>
                </a:lnTo>
                <a:lnTo>
                  <a:pt x="65991" y="64473"/>
                </a:lnTo>
                <a:lnTo>
                  <a:pt x="65892" y="64324"/>
                </a:lnTo>
                <a:lnTo>
                  <a:pt x="65817" y="64149"/>
                </a:lnTo>
                <a:lnTo>
                  <a:pt x="65742" y="63975"/>
                </a:lnTo>
                <a:lnTo>
                  <a:pt x="65692" y="63801"/>
                </a:lnTo>
                <a:lnTo>
                  <a:pt x="65668" y="63627"/>
                </a:lnTo>
                <a:lnTo>
                  <a:pt x="65643" y="63452"/>
                </a:lnTo>
                <a:lnTo>
                  <a:pt x="65643" y="63278"/>
                </a:lnTo>
                <a:lnTo>
                  <a:pt x="65668" y="63079"/>
                </a:lnTo>
                <a:lnTo>
                  <a:pt x="65692" y="62905"/>
                </a:lnTo>
                <a:lnTo>
                  <a:pt x="65742" y="62731"/>
                </a:lnTo>
                <a:lnTo>
                  <a:pt x="65817" y="62556"/>
                </a:lnTo>
                <a:lnTo>
                  <a:pt x="65892" y="62382"/>
                </a:lnTo>
                <a:lnTo>
                  <a:pt x="65991" y="62233"/>
                </a:lnTo>
                <a:lnTo>
                  <a:pt x="65991" y="62233"/>
                </a:lnTo>
                <a:lnTo>
                  <a:pt x="66116" y="62083"/>
                </a:lnTo>
                <a:lnTo>
                  <a:pt x="66240" y="61934"/>
                </a:lnTo>
                <a:lnTo>
                  <a:pt x="66365" y="61810"/>
                </a:lnTo>
                <a:lnTo>
                  <a:pt x="66514" y="61685"/>
                </a:lnTo>
                <a:lnTo>
                  <a:pt x="66663" y="61585"/>
                </a:lnTo>
                <a:lnTo>
                  <a:pt x="66838" y="61511"/>
                </a:lnTo>
                <a:lnTo>
                  <a:pt x="66987" y="61436"/>
                </a:lnTo>
                <a:lnTo>
                  <a:pt x="67161" y="61386"/>
                </a:lnTo>
                <a:lnTo>
                  <a:pt x="67335" y="61337"/>
                </a:lnTo>
                <a:lnTo>
                  <a:pt x="67535" y="61312"/>
                </a:lnTo>
                <a:lnTo>
                  <a:pt x="67709" y="61312"/>
                </a:lnTo>
                <a:lnTo>
                  <a:pt x="67883" y="61312"/>
                </a:lnTo>
                <a:lnTo>
                  <a:pt x="68082" y="61337"/>
                </a:lnTo>
                <a:lnTo>
                  <a:pt x="68256" y="61386"/>
                </a:lnTo>
                <a:lnTo>
                  <a:pt x="68431" y="61461"/>
                </a:lnTo>
                <a:lnTo>
                  <a:pt x="68605" y="61536"/>
                </a:lnTo>
                <a:lnTo>
                  <a:pt x="93324" y="73708"/>
                </a:lnTo>
                <a:lnTo>
                  <a:pt x="93324" y="73708"/>
                </a:lnTo>
                <a:lnTo>
                  <a:pt x="93597" y="73858"/>
                </a:lnTo>
                <a:lnTo>
                  <a:pt x="93871" y="74032"/>
                </a:lnTo>
                <a:lnTo>
                  <a:pt x="94120" y="74206"/>
                </a:lnTo>
                <a:lnTo>
                  <a:pt x="94369" y="74381"/>
                </a:lnTo>
                <a:lnTo>
                  <a:pt x="94618" y="74580"/>
                </a:lnTo>
                <a:lnTo>
                  <a:pt x="94817" y="74804"/>
                </a:lnTo>
                <a:lnTo>
                  <a:pt x="95041" y="75003"/>
                </a:lnTo>
                <a:lnTo>
                  <a:pt x="95240" y="75227"/>
                </a:lnTo>
                <a:lnTo>
                  <a:pt x="95415" y="75476"/>
                </a:lnTo>
                <a:lnTo>
                  <a:pt x="95564" y="75725"/>
                </a:lnTo>
                <a:lnTo>
                  <a:pt x="95738" y="75974"/>
                </a:lnTo>
                <a:lnTo>
                  <a:pt x="95863" y="76248"/>
                </a:lnTo>
                <a:lnTo>
                  <a:pt x="95987" y="76496"/>
                </a:lnTo>
                <a:lnTo>
                  <a:pt x="96112" y="76770"/>
                </a:lnTo>
                <a:lnTo>
                  <a:pt x="96211" y="77044"/>
                </a:lnTo>
                <a:lnTo>
                  <a:pt x="96286" y="77343"/>
                </a:lnTo>
                <a:lnTo>
                  <a:pt x="96361" y="77617"/>
                </a:lnTo>
                <a:lnTo>
                  <a:pt x="96410" y="77915"/>
                </a:lnTo>
                <a:lnTo>
                  <a:pt x="96460" y="78214"/>
                </a:lnTo>
                <a:lnTo>
                  <a:pt x="96485" y="78488"/>
                </a:lnTo>
                <a:lnTo>
                  <a:pt x="96485" y="78787"/>
                </a:lnTo>
                <a:lnTo>
                  <a:pt x="96485" y="79085"/>
                </a:lnTo>
                <a:lnTo>
                  <a:pt x="96460" y="79384"/>
                </a:lnTo>
                <a:lnTo>
                  <a:pt x="96410" y="79683"/>
                </a:lnTo>
                <a:lnTo>
                  <a:pt x="96361" y="79981"/>
                </a:lnTo>
                <a:lnTo>
                  <a:pt x="96286" y="80280"/>
                </a:lnTo>
                <a:lnTo>
                  <a:pt x="96211" y="80554"/>
                </a:lnTo>
                <a:lnTo>
                  <a:pt x="96112" y="80853"/>
                </a:lnTo>
                <a:lnTo>
                  <a:pt x="95987" y="81127"/>
                </a:lnTo>
                <a:lnTo>
                  <a:pt x="95838" y="81400"/>
                </a:lnTo>
                <a:lnTo>
                  <a:pt x="95689" y="81699"/>
                </a:lnTo>
                <a:lnTo>
                  <a:pt x="95514" y="81948"/>
                </a:lnTo>
                <a:lnTo>
                  <a:pt x="95514" y="81948"/>
                </a:lnTo>
                <a:lnTo>
                  <a:pt x="95340" y="82222"/>
                </a:lnTo>
                <a:lnTo>
                  <a:pt x="95141" y="82471"/>
                </a:lnTo>
                <a:lnTo>
                  <a:pt x="94942" y="82695"/>
                </a:lnTo>
                <a:lnTo>
                  <a:pt x="94718" y="82919"/>
                </a:lnTo>
                <a:lnTo>
                  <a:pt x="94494" y="83118"/>
                </a:lnTo>
                <a:lnTo>
                  <a:pt x="94270" y="83317"/>
                </a:lnTo>
                <a:lnTo>
                  <a:pt x="94021" y="83491"/>
                </a:lnTo>
                <a:lnTo>
                  <a:pt x="93772" y="83641"/>
                </a:lnTo>
                <a:lnTo>
                  <a:pt x="93498" y="83790"/>
                </a:lnTo>
                <a:lnTo>
                  <a:pt x="93249" y="83939"/>
                </a:lnTo>
                <a:lnTo>
                  <a:pt x="92975" y="84064"/>
                </a:lnTo>
                <a:lnTo>
                  <a:pt x="92701" y="84164"/>
                </a:lnTo>
                <a:lnTo>
                  <a:pt x="92403" y="84238"/>
                </a:lnTo>
                <a:lnTo>
                  <a:pt x="92129" y="84313"/>
                </a:lnTo>
                <a:lnTo>
                  <a:pt x="91830" y="84388"/>
                </a:lnTo>
                <a:lnTo>
                  <a:pt x="91556" y="84437"/>
                </a:lnTo>
                <a:lnTo>
                  <a:pt x="91258" y="84462"/>
                </a:lnTo>
                <a:lnTo>
                  <a:pt x="90959" y="84487"/>
                </a:lnTo>
                <a:lnTo>
                  <a:pt x="90660" y="84487"/>
                </a:lnTo>
                <a:lnTo>
                  <a:pt x="90361" y="84462"/>
                </a:lnTo>
                <a:lnTo>
                  <a:pt x="90088" y="84437"/>
                </a:lnTo>
                <a:lnTo>
                  <a:pt x="89789" y="84388"/>
                </a:lnTo>
                <a:lnTo>
                  <a:pt x="89490" y="84338"/>
                </a:lnTo>
                <a:lnTo>
                  <a:pt x="89216" y="84263"/>
                </a:lnTo>
                <a:lnTo>
                  <a:pt x="88918" y="84164"/>
                </a:lnTo>
                <a:lnTo>
                  <a:pt x="88644" y="84064"/>
                </a:lnTo>
                <a:lnTo>
                  <a:pt x="88370" y="83939"/>
                </a:lnTo>
                <a:lnTo>
                  <a:pt x="88096" y="83790"/>
                </a:lnTo>
                <a:lnTo>
                  <a:pt x="87822" y="83641"/>
                </a:lnTo>
                <a:lnTo>
                  <a:pt x="87573" y="83467"/>
                </a:lnTo>
                <a:lnTo>
                  <a:pt x="87300" y="83267"/>
                </a:lnTo>
                <a:lnTo>
                  <a:pt x="87051" y="83068"/>
                </a:lnTo>
                <a:lnTo>
                  <a:pt x="87051" y="83068"/>
                </a:lnTo>
                <a:close/>
                <a:moveTo>
                  <a:pt x="95464" y="68506"/>
                </a:moveTo>
                <a:lnTo>
                  <a:pt x="69377" y="59644"/>
                </a:lnTo>
                <a:lnTo>
                  <a:pt x="69377" y="59644"/>
                </a:lnTo>
                <a:lnTo>
                  <a:pt x="69202" y="59569"/>
                </a:lnTo>
                <a:lnTo>
                  <a:pt x="69053" y="59494"/>
                </a:lnTo>
                <a:lnTo>
                  <a:pt x="68879" y="59395"/>
                </a:lnTo>
                <a:lnTo>
                  <a:pt x="68729" y="59270"/>
                </a:lnTo>
                <a:lnTo>
                  <a:pt x="68605" y="59146"/>
                </a:lnTo>
                <a:lnTo>
                  <a:pt x="68481" y="59022"/>
                </a:lnTo>
                <a:lnTo>
                  <a:pt x="68356" y="58872"/>
                </a:lnTo>
                <a:lnTo>
                  <a:pt x="68281" y="58723"/>
                </a:lnTo>
                <a:lnTo>
                  <a:pt x="68182" y="58573"/>
                </a:lnTo>
                <a:lnTo>
                  <a:pt x="68107" y="58399"/>
                </a:lnTo>
                <a:lnTo>
                  <a:pt x="68057" y="58225"/>
                </a:lnTo>
                <a:lnTo>
                  <a:pt x="68032" y="58051"/>
                </a:lnTo>
                <a:lnTo>
                  <a:pt x="68008" y="57876"/>
                </a:lnTo>
                <a:lnTo>
                  <a:pt x="68008" y="57677"/>
                </a:lnTo>
                <a:lnTo>
                  <a:pt x="68008" y="57503"/>
                </a:lnTo>
                <a:lnTo>
                  <a:pt x="68032" y="57304"/>
                </a:lnTo>
                <a:lnTo>
                  <a:pt x="68032" y="57304"/>
                </a:lnTo>
                <a:lnTo>
                  <a:pt x="68082" y="57105"/>
                </a:lnTo>
                <a:lnTo>
                  <a:pt x="68132" y="56930"/>
                </a:lnTo>
                <a:lnTo>
                  <a:pt x="68232" y="56781"/>
                </a:lnTo>
                <a:lnTo>
                  <a:pt x="68306" y="56607"/>
                </a:lnTo>
                <a:lnTo>
                  <a:pt x="68406" y="56458"/>
                </a:lnTo>
                <a:lnTo>
                  <a:pt x="68530" y="56308"/>
                </a:lnTo>
                <a:lnTo>
                  <a:pt x="68655" y="56184"/>
                </a:lnTo>
                <a:lnTo>
                  <a:pt x="68804" y="56084"/>
                </a:lnTo>
                <a:lnTo>
                  <a:pt x="68953" y="55960"/>
                </a:lnTo>
                <a:lnTo>
                  <a:pt x="69103" y="55885"/>
                </a:lnTo>
                <a:lnTo>
                  <a:pt x="69277" y="55810"/>
                </a:lnTo>
                <a:lnTo>
                  <a:pt x="69451" y="55736"/>
                </a:lnTo>
                <a:lnTo>
                  <a:pt x="69626" y="55686"/>
                </a:lnTo>
                <a:lnTo>
                  <a:pt x="69800" y="55661"/>
                </a:lnTo>
                <a:lnTo>
                  <a:pt x="69999" y="55661"/>
                </a:lnTo>
                <a:lnTo>
                  <a:pt x="70173" y="55661"/>
                </a:lnTo>
                <a:lnTo>
                  <a:pt x="97680" y="57453"/>
                </a:lnTo>
                <a:lnTo>
                  <a:pt x="97680" y="57453"/>
                </a:lnTo>
                <a:lnTo>
                  <a:pt x="97979" y="57478"/>
                </a:lnTo>
                <a:lnTo>
                  <a:pt x="98302" y="57528"/>
                </a:lnTo>
                <a:lnTo>
                  <a:pt x="98601" y="57603"/>
                </a:lnTo>
                <a:lnTo>
                  <a:pt x="98900" y="57677"/>
                </a:lnTo>
                <a:lnTo>
                  <a:pt x="99198" y="57777"/>
                </a:lnTo>
                <a:lnTo>
                  <a:pt x="99472" y="57876"/>
                </a:lnTo>
                <a:lnTo>
                  <a:pt x="99746" y="58001"/>
                </a:lnTo>
                <a:lnTo>
                  <a:pt x="100020" y="58125"/>
                </a:lnTo>
                <a:lnTo>
                  <a:pt x="100269" y="58300"/>
                </a:lnTo>
                <a:lnTo>
                  <a:pt x="100518" y="58449"/>
                </a:lnTo>
                <a:lnTo>
                  <a:pt x="100767" y="58623"/>
                </a:lnTo>
                <a:lnTo>
                  <a:pt x="100991" y="58822"/>
                </a:lnTo>
                <a:lnTo>
                  <a:pt x="101215" y="59022"/>
                </a:lnTo>
                <a:lnTo>
                  <a:pt x="101414" y="59221"/>
                </a:lnTo>
                <a:lnTo>
                  <a:pt x="101613" y="59445"/>
                </a:lnTo>
                <a:lnTo>
                  <a:pt x="101812" y="59669"/>
                </a:lnTo>
                <a:lnTo>
                  <a:pt x="101986" y="59918"/>
                </a:lnTo>
                <a:lnTo>
                  <a:pt x="102136" y="60142"/>
                </a:lnTo>
                <a:lnTo>
                  <a:pt x="102285" y="60416"/>
                </a:lnTo>
                <a:lnTo>
                  <a:pt x="102410" y="60664"/>
                </a:lnTo>
                <a:lnTo>
                  <a:pt x="102534" y="60938"/>
                </a:lnTo>
                <a:lnTo>
                  <a:pt x="102659" y="61212"/>
                </a:lnTo>
                <a:lnTo>
                  <a:pt x="102733" y="61486"/>
                </a:lnTo>
                <a:lnTo>
                  <a:pt x="102808" y="61785"/>
                </a:lnTo>
                <a:lnTo>
                  <a:pt x="102883" y="62083"/>
                </a:lnTo>
                <a:lnTo>
                  <a:pt x="102932" y="62382"/>
                </a:lnTo>
                <a:lnTo>
                  <a:pt x="102957" y="62681"/>
                </a:lnTo>
                <a:lnTo>
                  <a:pt x="102982" y="62980"/>
                </a:lnTo>
                <a:lnTo>
                  <a:pt x="102982" y="63303"/>
                </a:lnTo>
                <a:lnTo>
                  <a:pt x="102957" y="63602"/>
                </a:lnTo>
                <a:lnTo>
                  <a:pt x="102932" y="63925"/>
                </a:lnTo>
                <a:lnTo>
                  <a:pt x="102858" y="64224"/>
                </a:lnTo>
                <a:lnTo>
                  <a:pt x="102858" y="64224"/>
                </a:lnTo>
                <a:lnTo>
                  <a:pt x="102808" y="64548"/>
                </a:lnTo>
                <a:lnTo>
                  <a:pt x="102708" y="64846"/>
                </a:lnTo>
                <a:lnTo>
                  <a:pt x="102609" y="65145"/>
                </a:lnTo>
                <a:lnTo>
                  <a:pt x="102484" y="65419"/>
                </a:lnTo>
                <a:lnTo>
                  <a:pt x="102360" y="65693"/>
                </a:lnTo>
                <a:lnTo>
                  <a:pt x="102210" y="65967"/>
                </a:lnTo>
                <a:lnTo>
                  <a:pt x="102061" y="66216"/>
                </a:lnTo>
                <a:lnTo>
                  <a:pt x="101887" y="66465"/>
                </a:lnTo>
                <a:lnTo>
                  <a:pt x="101713" y="66713"/>
                </a:lnTo>
                <a:lnTo>
                  <a:pt x="101513" y="66938"/>
                </a:lnTo>
                <a:lnTo>
                  <a:pt x="101314" y="67137"/>
                </a:lnTo>
                <a:lnTo>
                  <a:pt x="101090" y="67361"/>
                </a:lnTo>
                <a:lnTo>
                  <a:pt x="100866" y="67535"/>
                </a:lnTo>
                <a:lnTo>
                  <a:pt x="100642" y="67709"/>
                </a:lnTo>
                <a:lnTo>
                  <a:pt x="100393" y="67883"/>
                </a:lnTo>
                <a:lnTo>
                  <a:pt x="100144" y="68033"/>
                </a:lnTo>
                <a:lnTo>
                  <a:pt x="99871" y="68182"/>
                </a:lnTo>
                <a:lnTo>
                  <a:pt x="99622" y="68307"/>
                </a:lnTo>
                <a:lnTo>
                  <a:pt x="99348" y="68431"/>
                </a:lnTo>
                <a:lnTo>
                  <a:pt x="99074" y="68531"/>
                </a:lnTo>
                <a:lnTo>
                  <a:pt x="98775" y="68605"/>
                </a:lnTo>
                <a:lnTo>
                  <a:pt x="98501" y="68680"/>
                </a:lnTo>
                <a:lnTo>
                  <a:pt x="98203" y="68730"/>
                </a:lnTo>
                <a:lnTo>
                  <a:pt x="97904" y="68780"/>
                </a:lnTo>
                <a:lnTo>
                  <a:pt x="97605" y="68804"/>
                </a:lnTo>
                <a:lnTo>
                  <a:pt x="97307" y="68804"/>
                </a:lnTo>
                <a:lnTo>
                  <a:pt x="97008" y="68804"/>
                </a:lnTo>
                <a:lnTo>
                  <a:pt x="96709" y="68780"/>
                </a:lnTo>
                <a:lnTo>
                  <a:pt x="96386" y="68730"/>
                </a:lnTo>
                <a:lnTo>
                  <a:pt x="96087" y="68680"/>
                </a:lnTo>
                <a:lnTo>
                  <a:pt x="95788" y="68605"/>
                </a:lnTo>
                <a:lnTo>
                  <a:pt x="95464" y="68506"/>
                </a:lnTo>
                <a:lnTo>
                  <a:pt x="95464" y="685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pic>
        <p:nvPicPr>
          <p:cNvPr id="52" name="Google Shape;52;p7"/>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sp>
        <p:nvSpPr>
          <p:cNvPr id="53" name="Google Shape;53;p7"/>
          <p:cNvSpPr txBox="1"/>
          <p:nvPr>
            <p:ph idx="1" type="body"/>
          </p:nvPr>
        </p:nvSpPr>
        <p:spPr>
          <a:xfrm>
            <a:off x="1170075" y="1593935"/>
            <a:ext cx="4668000" cy="21945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Clr>
                <a:schemeClr val="dk1"/>
              </a:buClr>
              <a:buSzPts val="1600"/>
              <a:buFont typeface="Nunito Light"/>
              <a:buChar char="●"/>
              <a:defRPr/>
            </a:lvl1pPr>
            <a:lvl2pPr indent="-330200" lvl="1" marL="914400" rtl="0">
              <a:lnSpc>
                <a:spcPct val="100000"/>
              </a:lnSpc>
              <a:spcBef>
                <a:spcPts val="0"/>
              </a:spcBef>
              <a:spcAft>
                <a:spcPts val="0"/>
              </a:spcAft>
              <a:buSzPts val="1600"/>
              <a:buFont typeface="Nunito Light"/>
              <a:buChar char="○"/>
              <a:defRPr/>
            </a:lvl2pPr>
            <a:lvl3pPr indent="-323850" lvl="2" marL="1371600" rtl="0">
              <a:lnSpc>
                <a:spcPct val="100000"/>
              </a:lnSpc>
              <a:spcBef>
                <a:spcPts val="1600"/>
              </a:spcBef>
              <a:spcAft>
                <a:spcPts val="0"/>
              </a:spcAft>
              <a:buSzPts val="1500"/>
              <a:buFont typeface="Nunito Light"/>
              <a:buChar char="■"/>
              <a:defRPr/>
            </a:lvl3pPr>
            <a:lvl4pPr indent="-323850" lvl="3" marL="1828800" rtl="0">
              <a:lnSpc>
                <a:spcPct val="100000"/>
              </a:lnSpc>
              <a:spcBef>
                <a:spcPts val="1600"/>
              </a:spcBef>
              <a:spcAft>
                <a:spcPts val="0"/>
              </a:spcAft>
              <a:buSzPts val="1500"/>
              <a:buFont typeface="Nunito Light"/>
              <a:buChar char="●"/>
              <a:defRPr/>
            </a:lvl4pPr>
            <a:lvl5pPr indent="-317500" lvl="4" marL="2286000" rtl="0">
              <a:lnSpc>
                <a:spcPct val="100000"/>
              </a:lnSpc>
              <a:spcBef>
                <a:spcPts val="1600"/>
              </a:spcBef>
              <a:spcAft>
                <a:spcPts val="0"/>
              </a:spcAft>
              <a:buSzPts val="1400"/>
              <a:buFont typeface="Nunito Light"/>
              <a:buChar char="○"/>
              <a:defRPr/>
            </a:lvl5pPr>
            <a:lvl6pPr indent="-317500" lvl="5" marL="2743200" rtl="0">
              <a:lnSpc>
                <a:spcPct val="100000"/>
              </a:lnSpc>
              <a:spcBef>
                <a:spcPts val="1600"/>
              </a:spcBef>
              <a:spcAft>
                <a:spcPts val="0"/>
              </a:spcAft>
              <a:buSzPts val="1400"/>
              <a:buFont typeface="Nunito Light"/>
              <a:buChar char="■"/>
              <a:defRPr/>
            </a:lvl6pPr>
            <a:lvl7pPr indent="-311150" lvl="6" marL="3200400" rtl="0">
              <a:lnSpc>
                <a:spcPct val="100000"/>
              </a:lnSpc>
              <a:spcBef>
                <a:spcPts val="1600"/>
              </a:spcBef>
              <a:spcAft>
                <a:spcPts val="0"/>
              </a:spcAft>
              <a:buSzPts val="1300"/>
              <a:buFont typeface="Nunito Light"/>
              <a:buChar char="●"/>
              <a:defRPr/>
            </a:lvl7pPr>
            <a:lvl8pPr indent="-311150" lvl="7" marL="3657600" rtl="0">
              <a:lnSpc>
                <a:spcPct val="100000"/>
              </a:lnSpc>
              <a:spcBef>
                <a:spcPts val="1600"/>
              </a:spcBef>
              <a:spcAft>
                <a:spcPts val="0"/>
              </a:spcAft>
              <a:buSzPts val="1300"/>
              <a:buFont typeface="Nunito Light"/>
              <a:buChar char="○"/>
              <a:defRPr/>
            </a:lvl8pPr>
            <a:lvl9pPr indent="-317500" lvl="8" marL="4114800" rtl="0">
              <a:lnSpc>
                <a:spcPct val="100000"/>
              </a:lnSpc>
              <a:spcBef>
                <a:spcPts val="1600"/>
              </a:spcBef>
              <a:spcAft>
                <a:spcPts val="1600"/>
              </a:spcAft>
              <a:buSzPts val="1400"/>
              <a:buFont typeface="Nunito Light"/>
              <a:buChar char="■"/>
              <a:defRPr/>
            </a:lvl9pPr>
          </a:lstStyle>
          <a:p/>
        </p:txBody>
      </p:sp>
      <p:sp>
        <p:nvSpPr>
          <p:cNvPr id="54" name="Google Shape;54;p7"/>
          <p:cNvSpPr txBox="1"/>
          <p:nvPr>
            <p:ph type="title"/>
          </p:nvPr>
        </p:nvSpPr>
        <p:spPr>
          <a:xfrm>
            <a:off x="720000" y="365760"/>
            <a:ext cx="7704000" cy="54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55" name="Google Shape;55;p7"/>
          <p:cNvPicPr preferRelativeResize="0"/>
          <p:nvPr/>
        </p:nvPicPr>
        <p:blipFill>
          <a:blip r:embed="rId3">
            <a:alphaModFix amt="70000"/>
          </a:blip>
          <a:stretch>
            <a:fillRect/>
          </a:stretch>
        </p:blipFill>
        <p:spPr>
          <a:xfrm flipH="1">
            <a:off x="-1067301" y="4046150"/>
            <a:ext cx="2767095" cy="3010300"/>
          </a:xfrm>
          <a:prstGeom prst="rect">
            <a:avLst/>
          </a:prstGeom>
          <a:noFill/>
          <a:ln>
            <a:noFill/>
          </a:ln>
        </p:spPr>
      </p:pic>
      <p:pic>
        <p:nvPicPr>
          <p:cNvPr id="56" name="Google Shape;56;p7"/>
          <p:cNvPicPr preferRelativeResize="0"/>
          <p:nvPr/>
        </p:nvPicPr>
        <p:blipFill>
          <a:blip r:embed="rId4">
            <a:alphaModFix amt="70000"/>
          </a:blip>
          <a:stretch>
            <a:fillRect/>
          </a:stretch>
        </p:blipFill>
        <p:spPr>
          <a:xfrm rot="3039793">
            <a:off x="6820161" y="1241262"/>
            <a:ext cx="3981902" cy="3981902"/>
          </a:xfrm>
          <a:prstGeom prst="rect">
            <a:avLst/>
          </a:prstGeom>
          <a:noFill/>
          <a:ln>
            <a:noFill/>
          </a:ln>
        </p:spPr>
      </p:pic>
      <p:sp>
        <p:nvSpPr>
          <p:cNvPr id="57" name="Google Shape;57;p7"/>
          <p:cNvSpPr/>
          <p:nvPr/>
        </p:nvSpPr>
        <p:spPr>
          <a:xfrm>
            <a:off x="5693499" y="4316624"/>
            <a:ext cx="1531573" cy="1531573"/>
          </a:xfrm>
          <a:custGeom>
            <a:rect b="b" l="l" r="r" t="t"/>
            <a:pathLst>
              <a:path extrusionOk="0" h="109281" w="109281">
                <a:moveTo>
                  <a:pt x="54640" y="109281"/>
                </a:moveTo>
                <a:lnTo>
                  <a:pt x="54640" y="109281"/>
                </a:lnTo>
                <a:lnTo>
                  <a:pt x="56059" y="109256"/>
                </a:lnTo>
                <a:lnTo>
                  <a:pt x="57453" y="109206"/>
                </a:lnTo>
                <a:lnTo>
                  <a:pt x="58847" y="109106"/>
                </a:lnTo>
                <a:lnTo>
                  <a:pt x="60216" y="109007"/>
                </a:lnTo>
                <a:lnTo>
                  <a:pt x="61585" y="108833"/>
                </a:lnTo>
                <a:lnTo>
                  <a:pt x="62954" y="108658"/>
                </a:lnTo>
                <a:lnTo>
                  <a:pt x="64298" y="108434"/>
                </a:lnTo>
                <a:lnTo>
                  <a:pt x="65643" y="108160"/>
                </a:lnTo>
                <a:lnTo>
                  <a:pt x="66987" y="107887"/>
                </a:lnTo>
                <a:lnTo>
                  <a:pt x="68281" y="107563"/>
                </a:lnTo>
                <a:lnTo>
                  <a:pt x="69601" y="107215"/>
                </a:lnTo>
                <a:lnTo>
                  <a:pt x="70895" y="106816"/>
                </a:lnTo>
                <a:lnTo>
                  <a:pt x="72165" y="106418"/>
                </a:lnTo>
                <a:lnTo>
                  <a:pt x="73434" y="105970"/>
                </a:lnTo>
                <a:lnTo>
                  <a:pt x="74679" y="105497"/>
                </a:lnTo>
                <a:lnTo>
                  <a:pt x="75899" y="104974"/>
                </a:lnTo>
                <a:lnTo>
                  <a:pt x="77118" y="104451"/>
                </a:lnTo>
                <a:lnTo>
                  <a:pt x="78313" y="103879"/>
                </a:lnTo>
                <a:lnTo>
                  <a:pt x="79508" y="103306"/>
                </a:lnTo>
                <a:lnTo>
                  <a:pt x="80678" y="102684"/>
                </a:lnTo>
                <a:lnTo>
                  <a:pt x="81823" y="102037"/>
                </a:lnTo>
                <a:lnTo>
                  <a:pt x="82968" y="101365"/>
                </a:lnTo>
                <a:lnTo>
                  <a:pt x="84088" y="100668"/>
                </a:lnTo>
                <a:lnTo>
                  <a:pt x="85184" y="99946"/>
                </a:lnTo>
                <a:lnTo>
                  <a:pt x="86254" y="99199"/>
                </a:lnTo>
                <a:lnTo>
                  <a:pt x="87324" y="98427"/>
                </a:lnTo>
                <a:lnTo>
                  <a:pt x="88370" y="97631"/>
                </a:lnTo>
                <a:lnTo>
                  <a:pt x="89391" y="96809"/>
                </a:lnTo>
                <a:lnTo>
                  <a:pt x="90386" y="95963"/>
                </a:lnTo>
                <a:lnTo>
                  <a:pt x="91382" y="95092"/>
                </a:lnTo>
                <a:lnTo>
                  <a:pt x="92328" y="94195"/>
                </a:lnTo>
                <a:lnTo>
                  <a:pt x="93274" y="93274"/>
                </a:lnTo>
                <a:lnTo>
                  <a:pt x="94195" y="92328"/>
                </a:lnTo>
                <a:lnTo>
                  <a:pt x="95091" y="91383"/>
                </a:lnTo>
                <a:lnTo>
                  <a:pt x="95962" y="90387"/>
                </a:lnTo>
                <a:lnTo>
                  <a:pt x="96809" y="89391"/>
                </a:lnTo>
                <a:lnTo>
                  <a:pt x="97630" y="88370"/>
                </a:lnTo>
                <a:lnTo>
                  <a:pt x="98427" y="87325"/>
                </a:lnTo>
                <a:lnTo>
                  <a:pt x="99198" y="86255"/>
                </a:lnTo>
                <a:lnTo>
                  <a:pt x="99945" y="85184"/>
                </a:lnTo>
                <a:lnTo>
                  <a:pt x="100667" y="84089"/>
                </a:lnTo>
                <a:lnTo>
                  <a:pt x="101364" y="82969"/>
                </a:lnTo>
                <a:lnTo>
                  <a:pt x="102036" y="81824"/>
                </a:lnTo>
                <a:lnTo>
                  <a:pt x="102683" y="80678"/>
                </a:lnTo>
                <a:lnTo>
                  <a:pt x="103306" y="79509"/>
                </a:lnTo>
                <a:lnTo>
                  <a:pt x="103878" y="78314"/>
                </a:lnTo>
                <a:lnTo>
                  <a:pt x="104451" y="77119"/>
                </a:lnTo>
                <a:lnTo>
                  <a:pt x="104974" y="75899"/>
                </a:lnTo>
                <a:lnTo>
                  <a:pt x="105496" y="74679"/>
                </a:lnTo>
                <a:lnTo>
                  <a:pt x="105969" y="73435"/>
                </a:lnTo>
                <a:lnTo>
                  <a:pt x="106417" y="72165"/>
                </a:lnTo>
                <a:lnTo>
                  <a:pt x="106816" y="70896"/>
                </a:lnTo>
                <a:lnTo>
                  <a:pt x="107214" y="69601"/>
                </a:lnTo>
                <a:lnTo>
                  <a:pt x="107562" y="68282"/>
                </a:lnTo>
                <a:lnTo>
                  <a:pt x="107886" y="66987"/>
                </a:lnTo>
                <a:lnTo>
                  <a:pt x="108160" y="65643"/>
                </a:lnTo>
                <a:lnTo>
                  <a:pt x="108434" y="64299"/>
                </a:lnTo>
                <a:lnTo>
                  <a:pt x="108658" y="62955"/>
                </a:lnTo>
                <a:lnTo>
                  <a:pt x="108832" y="61585"/>
                </a:lnTo>
                <a:lnTo>
                  <a:pt x="109006" y="60216"/>
                </a:lnTo>
                <a:lnTo>
                  <a:pt x="109106" y="58847"/>
                </a:lnTo>
                <a:lnTo>
                  <a:pt x="109205" y="57453"/>
                </a:lnTo>
                <a:lnTo>
                  <a:pt x="109255" y="56059"/>
                </a:lnTo>
                <a:lnTo>
                  <a:pt x="109280" y="54640"/>
                </a:lnTo>
                <a:lnTo>
                  <a:pt x="109280" y="54640"/>
                </a:lnTo>
                <a:lnTo>
                  <a:pt x="109255" y="53221"/>
                </a:lnTo>
                <a:lnTo>
                  <a:pt x="109205" y="51827"/>
                </a:lnTo>
                <a:lnTo>
                  <a:pt x="109106" y="50433"/>
                </a:lnTo>
                <a:lnTo>
                  <a:pt x="109006" y="49039"/>
                </a:lnTo>
                <a:lnTo>
                  <a:pt x="108832" y="47670"/>
                </a:lnTo>
                <a:lnTo>
                  <a:pt x="108658" y="46326"/>
                </a:lnTo>
                <a:lnTo>
                  <a:pt x="108434" y="44957"/>
                </a:lnTo>
                <a:lnTo>
                  <a:pt x="108160" y="43638"/>
                </a:lnTo>
                <a:lnTo>
                  <a:pt x="107886" y="42293"/>
                </a:lnTo>
                <a:lnTo>
                  <a:pt x="107562" y="40974"/>
                </a:lnTo>
                <a:lnTo>
                  <a:pt x="107214" y="39680"/>
                </a:lnTo>
                <a:lnTo>
                  <a:pt x="106816" y="38385"/>
                </a:lnTo>
                <a:lnTo>
                  <a:pt x="106417" y="37116"/>
                </a:lnTo>
                <a:lnTo>
                  <a:pt x="105969" y="35846"/>
                </a:lnTo>
                <a:lnTo>
                  <a:pt x="105496" y="34601"/>
                </a:lnTo>
                <a:lnTo>
                  <a:pt x="104974" y="33382"/>
                </a:lnTo>
                <a:lnTo>
                  <a:pt x="104451" y="32162"/>
                </a:lnTo>
                <a:lnTo>
                  <a:pt x="103878" y="30942"/>
                </a:lnTo>
                <a:lnTo>
                  <a:pt x="103306" y="29772"/>
                </a:lnTo>
                <a:lnTo>
                  <a:pt x="102683" y="28602"/>
                </a:lnTo>
                <a:lnTo>
                  <a:pt x="102036" y="27432"/>
                </a:lnTo>
                <a:lnTo>
                  <a:pt x="101364" y="26312"/>
                </a:lnTo>
                <a:lnTo>
                  <a:pt x="100667" y="25192"/>
                </a:lnTo>
                <a:lnTo>
                  <a:pt x="99945" y="24097"/>
                </a:lnTo>
                <a:lnTo>
                  <a:pt x="99198" y="23001"/>
                </a:lnTo>
                <a:lnTo>
                  <a:pt x="98427" y="21956"/>
                </a:lnTo>
                <a:lnTo>
                  <a:pt x="97630" y="20910"/>
                </a:lnTo>
                <a:lnTo>
                  <a:pt x="96809" y="19890"/>
                </a:lnTo>
                <a:lnTo>
                  <a:pt x="95962" y="18869"/>
                </a:lnTo>
                <a:lnTo>
                  <a:pt x="95091" y="17898"/>
                </a:lnTo>
                <a:lnTo>
                  <a:pt x="94195" y="16952"/>
                </a:lnTo>
                <a:lnTo>
                  <a:pt x="93274" y="16006"/>
                </a:lnTo>
                <a:lnTo>
                  <a:pt x="92328" y="15085"/>
                </a:lnTo>
                <a:lnTo>
                  <a:pt x="91382" y="14189"/>
                </a:lnTo>
                <a:lnTo>
                  <a:pt x="90386" y="13318"/>
                </a:lnTo>
                <a:lnTo>
                  <a:pt x="89391" y="12471"/>
                </a:lnTo>
                <a:lnTo>
                  <a:pt x="88370" y="11650"/>
                </a:lnTo>
                <a:lnTo>
                  <a:pt x="87324" y="10853"/>
                </a:lnTo>
                <a:lnTo>
                  <a:pt x="86254" y="10082"/>
                </a:lnTo>
                <a:lnTo>
                  <a:pt x="85184" y="9335"/>
                </a:lnTo>
                <a:lnTo>
                  <a:pt x="84088" y="8613"/>
                </a:lnTo>
                <a:lnTo>
                  <a:pt x="82968" y="7916"/>
                </a:lnTo>
                <a:lnTo>
                  <a:pt x="81823" y="7244"/>
                </a:lnTo>
                <a:lnTo>
                  <a:pt x="80678" y="6597"/>
                </a:lnTo>
                <a:lnTo>
                  <a:pt x="79508" y="5974"/>
                </a:lnTo>
                <a:lnTo>
                  <a:pt x="78313" y="5377"/>
                </a:lnTo>
                <a:lnTo>
                  <a:pt x="77118" y="4829"/>
                </a:lnTo>
                <a:lnTo>
                  <a:pt x="75899" y="4282"/>
                </a:lnTo>
                <a:lnTo>
                  <a:pt x="74679" y="3784"/>
                </a:lnTo>
                <a:lnTo>
                  <a:pt x="73409" y="3311"/>
                </a:lnTo>
                <a:lnTo>
                  <a:pt x="72165" y="2863"/>
                </a:lnTo>
                <a:lnTo>
                  <a:pt x="70895" y="2464"/>
                </a:lnTo>
                <a:lnTo>
                  <a:pt x="69601" y="2066"/>
                </a:lnTo>
                <a:lnTo>
                  <a:pt x="68281" y="1718"/>
                </a:lnTo>
                <a:lnTo>
                  <a:pt x="66987" y="1394"/>
                </a:lnTo>
                <a:lnTo>
                  <a:pt x="65643" y="1095"/>
                </a:lnTo>
                <a:lnTo>
                  <a:pt x="64298" y="846"/>
                </a:lnTo>
                <a:lnTo>
                  <a:pt x="62954" y="622"/>
                </a:lnTo>
                <a:lnTo>
                  <a:pt x="61585" y="448"/>
                </a:lnTo>
                <a:lnTo>
                  <a:pt x="60216" y="274"/>
                </a:lnTo>
                <a:lnTo>
                  <a:pt x="58847" y="149"/>
                </a:lnTo>
                <a:lnTo>
                  <a:pt x="57453" y="75"/>
                </a:lnTo>
                <a:lnTo>
                  <a:pt x="56059" y="25"/>
                </a:lnTo>
                <a:lnTo>
                  <a:pt x="54640" y="0"/>
                </a:lnTo>
                <a:lnTo>
                  <a:pt x="54640" y="0"/>
                </a:lnTo>
                <a:lnTo>
                  <a:pt x="53221" y="25"/>
                </a:lnTo>
                <a:lnTo>
                  <a:pt x="51827" y="75"/>
                </a:lnTo>
                <a:lnTo>
                  <a:pt x="50433" y="149"/>
                </a:lnTo>
                <a:lnTo>
                  <a:pt x="49039" y="274"/>
                </a:lnTo>
                <a:lnTo>
                  <a:pt x="47670" y="448"/>
                </a:lnTo>
                <a:lnTo>
                  <a:pt x="46326" y="622"/>
                </a:lnTo>
                <a:lnTo>
                  <a:pt x="44957" y="846"/>
                </a:lnTo>
                <a:lnTo>
                  <a:pt x="43637" y="1095"/>
                </a:lnTo>
                <a:lnTo>
                  <a:pt x="42293" y="1394"/>
                </a:lnTo>
                <a:lnTo>
                  <a:pt x="40974" y="1718"/>
                </a:lnTo>
                <a:lnTo>
                  <a:pt x="39679" y="2066"/>
                </a:lnTo>
                <a:lnTo>
                  <a:pt x="38385" y="2464"/>
                </a:lnTo>
                <a:lnTo>
                  <a:pt x="37115" y="2863"/>
                </a:lnTo>
                <a:lnTo>
                  <a:pt x="35846" y="3311"/>
                </a:lnTo>
                <a:lnTo>
                  <a:pt x="34601" y="3784"/>
                </a:lnTo>
                <a:lnTo>
                  <a:pt x="33381" y="4282"/>
                </a:lnTo>
                <a:lnTo>
                  <a:pt x="32162" y="4829"/>
                </a:lnTo>
                <a:lnTo>
                  <a:pt x="30942" y="5377"/>
                </a:lnTo>
                <a:lnTo>
                  <a:pt x="29772" y="5974"/>
                </a:lnTo>
                <a:lnTo>
                  <a:pt x="28602" y="6597"/>
                </a:lnTo>
                <a:lnTo>
                  <a:pt x="27432" y="7244"/>
                </a:lnTo>
                <a:lnTo>
                  <a:pt x="26312" y="7916"/>
                </a:lnTo>
                <a:lnTo>
                  <a:pt x="25192" y="8613"/>
                </a:lnTo>
                <a:lnTo>
                  <a:pt x="24096" y="9335"/>
                </a:lnTo>
                <a:lnTo>
                  <a:pt x="23001" y="10082"/>
                </a:lnTo>
                <a:lnTo>
                  <a:pt x="21956" y="10853"/>
                </a:lnTo>
                <a:lnTo>
                  <a:pt x="20910" y="11650"/>
                </a:lnTo>
                <a:lnTo>
                  <a:pt x="19889" y="12471"/>
                </a:lnTo>
                <a:lnTo>
                  <a:pt x="18869" y="13318"/>
                </a:lnTo>
                <a:lnTo>
                  <a:pt x="17898" y="14189"/>
                </a:lnTo>
                <a:lnTo>
                  <a:pt x="16952" y="15085"/>
                </a:lnTo>
                <a:lnTo>
                  <a:pt x="16006" y="16006"/>
                </a:lnTo>
                <a:lnTo>
                  <a:pt x="15085" y="16952"/>
                </a:lnTo>
                <a:lnTo>
                  <a:pt x="14189" y="17898"/>
                </a:lnTo>
                <a:lnTo>
                  <a:pt x="13318" y="18869"/>
                </a:lnTo>
                <a:lnTo>
                  <a:pt x="12471" y="19890"/>
                </a:lnTo>
                <a:lnTo>
                  <a:pt x="11650" y="20910"/>
                </a:lnTo>
                <a:lnTo>
                  <a:pt x="10853" y="21956"/>
                </a:lnTo>
                <a:lnTo>
                  <a:pt x="10082" y="23001"/>
                </a:lnTo>
                <a:lnTo>
                  <a:pt x="9335" y="24097"/>
                </a:lnTo>
                <a:lnTo>
                  <a:pt x="8613" y="25192"/>
                </a:lnTo>
                <a:lnTo>
                  <a:pt x="7916" y="26312"/>
                </a:lnTo>
                <a:lnTo>
                  <a:pt x="7244" y="27432"/>
                </a:lnTo>
                <a:lnTo>
                  <a:pt x="6597" y="28602"/>
                </a:lnTo>
                <a:lnTo>
                  <a:pt x="5974" y="29772"/>
                </a:lnTo>
                <a:lnTo>
                  <a:pt x="5377" y="30942"/>
                </a:lnTo>
                <a:lnTo>
                  <a:pt x="4829" y="32162"/>
                </a:lnTo>
                <a:lnTo>
                  <a:pt x="4282" y="33382"/>
                </a:lnTo>
                <a:lnTo>
                  <a:pt x="3784" y="34601"/>
                </a:lnTo>
                <a:lnTo>
                  <a:pt x="3311" y="35846"/>
                </a:lnTo>
                <a:lnTo>
                  <a:pt x="2863" y="37116"/>
                </a:lnTo>
                <a:lnTo>
                  <a:pt x="2464" y="38385"/>
                </a:lnTo>
                <a:lnTo>
                  <a:pt x="2066" y="39680"/>
                </a:lnTo>
                <a:lnTo>
                  <a:pt x="1718" y="40974"/>
                </a:lnTo>
                <a:lnTo>
                  <a:pt x="1394" y="42293"/>
                </a:lnTo>
                <a:lnTo>
                  <a:pt x="1095" y="43638"/>
                </a:lnTo>
                <a:lnTo>
                  <a:pt x="846" y="44957"/>
                </a:lnTo>
                <a:lnTo>
                  <a:pt x="622" y="46326"/>
                </a:lnTo>
                <a:lnTo>
                  <a:pt x="423" y="47670"/>
                </a:lnTo>
                <a:lnTo>
                  <a:pt x="274" y="49039"/>
                </a:lnTo>
                <a:lnTo>
                  <a:pt x="149" y="50433"/>
                </a:lnTo>
                <a:lnTo>
                  <a:pt x="75" y="51827"/>
                </a:lnTo>
                <a:lnTo>
                  <a:pt x="25" y="53221"/>
                </a:lnTo>
                <a:lnTo>
                  <a:pt x="0" y="54640"/>
                </a:lnTo>
                <a:lnTo>
                  <a:pt x="0" y="54640"/>
                </a:lnTo>
                <a:lnTo>
                  <a:pt x="25" y="56059"/>
                </a:lnTo>
                <a:lnTo>
                  <a:pt x="75" y="57453"/>
                </a:lnTo>
                <a:lnTo>
                  <a:pt x="149" y="58847"/>
                </a:lnTo>
                <a:lnTo>
                  <a:pt x="274" y="60216"/>
                </a:lnTo>
                <a:lnTo>
                  <a:pt x="423" y="61585"/>
                </a:lnTo>
                <a:lnTo>
                  <a:pt x="622" y="62955"/>
                </a:lnTo>
                <a:lnTo>
                  <a:pt x="846" y="64299"/>
                </a:lnTo>
                <a:lnTo>
                  <a:pt x="1095" y="65643"/>
                </a:lnTo>
                <a:lnTo>
                  <a:pt x="1394" y="66987"/>
                </a:lnTo>
                <a:lnTo>
                  <a:pt x="1718" y="68282"/>
                </a:lnTo>
                <a:lnTo>
                  <a:pt x="2066" y="69601"/>
                </a:lnTo>
                <a:lnTo>
                  <a:pt x="2464" y="70896"/>
                </a:lnTo>
                <a:lnTo>
                  <a:pt x="2863" y="72165"/>
                </a:lnTo>
                <a:lnTo>
                  <a:pt x="3311" y="73435"/>
                </a:lnTo>
                <a:lnTo>
                  <a:pt x="3784" y="74679"/>
                </a:lnTo>
                <a:lnTo>
                  <a:pt x="4282" y="75899"/>
                </a:lnTo>
                <a:lnTo>
                  <a:pt x="4829" y="77119"/>
                </a:lnTo>
                <a:lnTo>
                  <a:pt x="5377" y="78314"/>
                </a:lnTo>
                <a:lnTo>
                  <a:pt x="5974" y="79509"/>
                </a:lnTo>
                <a:lnTo>
                  <a:pt x="6597" y="80678"/>
                </a:lnTo>
                <a:lnTo>
                  <a:pt x="7244" y="81824"/>
                </a:lnTo>
                <a:lnTo>
                  <a:pt x="7916" y="82969"/>
                </a:lnTo>
                <a:lnTo>
                  <a:pt x="8613" y="84089"/>
                </a:lnTo>
                <a:lnTo>
                  <a:pt x="9335" y="85184"/>
                </a:lnTo>
                <a:lnTo>
                  <a:pt x="10082" y="86255"/>
                </a:lnTo>
                <a:lnTo>
                  <a:pt x="10853" y="87325"/>
                </a:lnTo>
                <a:lnTo>
                  <a:pt x="11650" y="88370"/>
                </a:lnTo>
                <a:lnTo>
                  <a:pt x="12471" y="89391"/>
                </a:lnTo>
                <a:lnTo>
                  <a:pt x="13318" y="90387"/>
                </a:lnTo>
                <a:lnTo>
                  <a:pt x="14189" y="91383"/>
                </a:lnTo>
                <a:lnTo>
                  <a:pt x="15085" y="92328"/>
                </a:lnTo>
                <a:lnTo>
                  <a:pt x="16006" y="93274"/>
                </a:lnTo>
                <a:lnTo>
                  <a:pt x="16952" y="94195"/>
                </a:lnTo>
                <a:lnTo>
                  <a:pt x="17898" y="95092"/>
                </a:lnTo>
                <a:lnTo>
                  <a:pt x="18869" y="95963"/>
                </a:lnTo>
                <a:lnTo>
                  <a:pt x="19889" y="96809"/>
                </a:lnTo>
                <a:lnTo>
                  <a:pt x="20910" y="97631"/>
                </a:lnTo>
                <a:lnTo>
                  <a:pt x="21956" y="98427"/>
                </a:lnTo>
                <a:lnTo>
                  <a:pt x="23001" y="99199"/>
                </a:lnTo>
                <a:lnTo>
                  <a:pt x="24096" y="99946"/>
                </a:lnTo>
                <a:lnTo>
                  <a:pt x="25192" y="100668"/>
                </a:lnTo>
                <a:lnTo>
                  <a:pt x="26312" y="101365"/>
                </a:lnTo>
                <a:lnTo>
                  <a:pt x="27432" y="102037"/>
                </a:lnTo>
                <a:lnTo>
                  <a:pt x="28602" y="102684"/>
                </a:lnTo>
                <a:lnTo>
                  <a:pt x="29772" y="103306"/>
                </a:lnTo>
                <a:lnTo>
                  <a:pt x="30942" y="103879"/>
                </a:lnTo>
                <a:lnTo>
                  <a:pt x="32162" y="104451"/>
                </a:lnTo>
                <a:lnTo>
                  <a:pt x="33381" y="104974"/>
                </a:lnTo>
                <a:lnTo>
                  <a:pt x="34601" y="105497"/>
                </a:lnTo>
                <a:lnTo>
                  <a:pt x="35846" y="105970"/>
                </a:lnTo>
                <a:lnTo>
                  <a:pt x="37115" y="106418"/>
                </a:lnTo>
                <a:lnTo>
                  <a:pt x="38385" y="106816"/>
                </a:lnTo>
                <a:lnTo>
                  <a:pt x="39679" y="107215"/>
                </a:lnTo>
                <a:lnTo>
                  <a:pt x="40974" y="107563"/>
                </a:lnTo>
                <a:lnTo>
                  <a:pt x="42293" y="107887"/>
                </a:lnTo>
                <a:lnTo>
                  <a:pt x="43637" y="108160"/>
                </a:lnTo>
                <a:lnTo>
                  <a:pt x="44957" y="108434"/>
                </a:lnTo>
                <a:lnTo>
                  <a:pt x="46326" y="108658"/>
                </a:lnTo>
                <a:lnTo>
                  <a:pt x="47670" y="108833"/>
                </a:lnTo>
                <a:lnTo>
                  <a:pt x="49039" y="109007"/>
                </a:lnTo>
                <a:lnTo>
                  <a:pt x="50433" y="109106"/>
                </a:lnTo>
                <a:lnTo>
                  <a:pt x="51827" y="109206"/>
                </a:lnTo>
                <a:lnTo>
                  <a:pt x="53221" y="109256"/>
                </a:lnTo>
                <a:lnTo>
                  <a:pt x="54640" y="109281"/>
                </a:lnTo>
                <a:lnTo>
                  <a:pt x="54640" y="109281"/>
                </a:lnTo>
                <a:close/>
                <a:moveTo>
                  <a:pt x="97680" y="51827"/>
                </a:moveTo>
                <a:lnTo>
                  <a:pt x="70173" y="53620"/>
                </a:lnTo>
                <a:lnTo>
                  <a:pt x="70173" y="53620"/>
                </a:lnTo>
                <a:lnTo>
                  <a:pt x="69999" y="53620"/>
                </a:lnTo>
                <a:lnTo>
                  <a:pt x="69800" y="53620"/>
                </a:lnTo>
                <a:lnTo>
                  <a:pt x="69626" y="53570"/>
                </a:lnTo>
                <a:lnTo>
                  <a:pt x="69451" y="53520"/>
                </a:lnTo>
                <a:lnTo>
                  <a:pt x="69277" y="53470"/>
                </a:lnTo>
                <a:lnTo>
                  <a:pt x="69103" y="53396"/>
                </a:lnTo>
                <a:lnTo>
                  <a:pt x="68953" y="53296"/>
                </a:lnTo>
                <a:lnTo>
                  <a:pt x="68804" y="53197"/>
                </a:lnTo>
                <a:lnTo>
                  <a:pt x="68655" y="53072"/>
                </a:lnTo>
                <a:lnTo>
                  <a:pt x="68530" y="52948"/>
                </a:lnTo>
                <a:lnTo>
                  <a:pt x="68406" y="52823"/>
                </a:lnTo>
                <a:lnTo>
                  <a:pt x="68306" y="52674"/>
                </a:lnTo>
                <a:lnTo>
                  <a:pt x="68232" y="52500"/>
                </a:lnTo>
                <a:lnTo>
                  <a:pt x="68132" y="52325"/>
                </a:lnTo>
                <a:lnTo>
                  <a:pt x="68082" y="52151"/>
                </a:lnTo>
                <a:lnTo>
                  <a:pt x="68032" y="51977"/>
                </a:lnTo>
                <a:lnTo>
                  <a:pt x="68032" y="51977"/>
                </a:lnTo>
                <a:lnTo>
                  <a:pt x="68008" y="51778"/>
                </a:lnTo>
                <a:lnTo>
                  <a:pt x="68008" y="51603"/>
                </a:lnTo>
                <a:lnTo>
                  <a:pt x="68008" y="51404"/>
                </a:lnTo>
                <a:lnTo>
                  <a:pt x="68032" y="51230"/>
                </a:lnTo>
                <a:lnTo>
                  <a:pt x="68057" y="51056"/>
                </a:lnTo>
                <a:lnTo>
                  <a:pt x="68107" y="50881"/>
                </a:lnTo>
                <a:lnTo>
                  <a:pt x="68182" y="50707"/>
                </a:lnTo>
                <a:lnTo>
                  <a:pt x="68281" y="50558"/>
                </a:lnTo>
                <a:lnTo>
                  <a:pt x="68356" y="50384"/>
                </a:lnTo>
                <a:lnTo>
                  <a:pt x="68481" y="50259"/>
                </a:lnTo>
                <a:lnTo>
                  <a:pt x="68605" y="50110"/>
                </a:lnTo>
                <a:lnTo>
                  <a:pt x="68729" y="49985"/>
                </a:lnTo>
                <a:lnTo>
                  <a:pt x="68879" y="49886"/>
                </a:lnTo>
                <a:lnTo>
                  <a:pt x="69053" y="49786"/>
                </a:lnTo>
                <a:lnTo>
                  <a:pt x="69202" y="49711"/>
                </a:lnTo>
                <a:lnTo>
                  <a:pt x="69377" y="49637"/>
                </a:lnTo>
                <a:lnTo>
                  <a:pt x="95464" y="40775"/>
                </a:lnTo>
                <a:lnTo>
                  <a:pt x="95464" y="40775"/>
                </a:lnTo>
                <a:lnTo>
                  <a:pt x="95788" y="40675"/>
                </a:lnTo>
                <a:lnTo>
                  <a:pt x="96087" y="40601"/>
                </a:lnTo>
                <a:lnTo>
                  <a:pt x="96386" y="40551"/>
                </a:lnTo>
                <a:lnTo>
                  <a:pt x="96709" y="40501"/>
                </a:lnTo>
                <a:lnTo>
                  <a:pt x="97008" y="40476"/>
                </a:lnTo>
                <a:lnTo>
                  <a:pt x="97307" y="40476"/>
                </a:lnTo>
                <a:lnTo>
                  <a:pt x="97605" y="40476"/>
                </a:lnTo>
                <a:lnTo>
                  <a:pt x="97904" y="40501"/>
                </a:lnTo>
                <a:lnTo>
                  <a:pt x="98203" y="40551"/>
                </a:lnTo>
                <a:lnTo>
                  <a:pt x="98501" y="40601"/>
                </a:lnTo>
                <a:lnTo>
                  <a:pt x="98775" y="40675"/>
                </a:lnTo>
                <a:lnTo>
                  <a:pt x="99074" y="40750"/>
                </a:lnTo>
                <a:lnTo>
                  <a:pt x="99348" y="40850"/>
                </a:lnTo>
                <a:lnTo>
                  <a:pt x="99622" y="40974"/>
                </a:lnTo>
                <a:lnTo>
                  <a:pt x="99871" y="41098"/>
                </a:lnTo>
                <a:lnTo>
                  <a:pt x="100144" y="41223"/>
                </a:lnTo>
                <a:lnTo>
                  <a:pt x="100393" y="41397"/>
                </a:lnTo>
                <a:lnTo>
                  <a:pt x="100642" y="41547"/>
                </a:lnTo>
                <a:lnTo>
                  <a:pt x="100866" y="41746"/>
                </a:lnTo>
                <a:lnTo>
                  <a:pt x="101090" y="41920"/>
                </a:lnTo>
                <a:lnTo>
                  <a:pt x="101314" y="42119"/>
                </a:lnTo>
                <a:lnTo>
                  <a:pt x="101513" y="42343"/>
                </a:lnTo>
                <a:lnTo>
                  <a:pt x="101713" y="42567"/>
                </a:lnTo>
                <a:lnTo>
                  <a:pt x="101887" y="42791"/>
                </a:lnTo>
                <a:lnTo>
                  <a:pt x="102061" y="43040"/>
                </a:lnTo>
                <a:lnTo>
                  <a:pt x="102210" y="43314"/>
                </a:lnTo>
                <a:lnTo>
                  <a:pt x="102360" y="43563"/>
                </a:lnTo>
                <a:lnTo>
                  <a:pt x="102484" y="43862"/>
                </a:lnTo>
                <a:lnTo>
                  <a:pt x="102609" y="44135"/>
                </a:lnTo>
                <a:lnTo>
                  <a:pt x="102708" y="44434"/>
                </a:lnTo>
                <a:lnTo>
                  <a:pt x="102808" y="44733"/>
                </a:lnTo>
                <a:lnTo>
                  <a:pt x="102858" y="45032"/>
                </a:lnTo>
                <a:lnTo>
                  <a:pt x="102858" y="45032"/>
                </a:lnTo>
                <a:lnTo>
                  <a:pt x="102932" y="45355"/>
                </a:lnTo>
                <a:lnTo>
                  <a:pt x="102957" y="45679"/>
                </a:lnTo>
                <a:lnTo>
                  <a:pt x="102982" y="45978"/>
                </a:lnTo>
                <a:lnTo>
                  <a:pt x="102982" y="46301"/>
                </a:lnTo>
                <a:lnTo>
                  <a:pt x="102957" y="46600"/>
                </a:lnTo>
                <a:lnTo>
                  <a:pt x="102932" y="46899"/>
                </a:lnTo>
                <a:lnTo>
                  <a:pt x="102883" y="47197"/>
                </a:lnTo>
                <a:lnTo>
                  <a:pt x="102833" y="47496"/>
                </a:lnTo>
                <a:lnTo>
                  <a:pt x="102733" y="47770"/>
                </a:lnTo>
                <a:lnTo>
                  <a:pt x="102659" y="48069"/>
                </a:lnTo>
                <a:lnTo>
                  <a:pt x="102534" y="48342"/>
                </a:lnTo>
                <a:lnTo>
                  <a:pt x="102410" y="48591"/>
                </a:lnTo>
                <a:lnTo>
                  <a:pt x="102285" y="48865"/>
                </a:lnTo>
                <a:lnTo>
                  <a:pt x="102136" y="49114"/>
                </a:lnTo>
                <a:lnTo>
                  <a:pt x="101986" y="49363"/>
                </a:lnTo>
                <a:lnTo>
                  <a:pt x="101812" y="49612"/>
                </a:lnTo>
                <a:lnTo>
                  <a:pt x="101613" y="49836"/>
                </a:lnTo>
                <a:lnTo>
                  <a:pt x="101414" y="50060"/>
                </a:lnTo>
                <a:lnTo>
                  <a:pt x="101215" y="50259"/>
                </a:lnTo>
                <a:lnTo>
                  <a:pt x="100991" y="50458"/>
                </a:lnTo>
                <a:lnTo>
                  <a:pt x="100767" y="50657"/>
                </a:lnTo>
                <a:lnTo>
                  <a:pt x="100518" y="50832"/>
                </a:lnTo>
                <a:lnTo>
                  <a:pt x="100269" y="50981"/>
                </a:lnTo>
                <a:lnTo>
                  <a:pt x="100020" y="51130"/>
                </a:lnTo>
                <a:lnTo>
                  <a:pt x="99746" y="51280"/>
                </a:lnTo>
                <a:lnTo>
                  <a:pt x="99472" y="51404"/>
                </a:lnTo>
                <a:lnTo>
                  <a:pt x="99198" y="51504"/>
                </a:lnTo>
                <a:lnTo>
                  <a:pt x="98900" y="51603"/>
                </a:lnTo>
                <a:lnTo>
                  <a:pt x="98601" y="51678"/>
                </a:lnTo>
                <a:lnTo>
                  <a:pt x="98302" y="51753"/>
                </a:lnTo>
                <a:lnTo>
                  <a:pt x="97979" y="51778"/>
                </a:lnTo>
                <a:lnTo>
                  <a:pt x="97680" y="51827"/>
                </a:lnTo>
                <a:lnTo>
                  <a:pt x="97680" y="51827"/>
                </a:lnTo>
                <a:close/>
                <a:moveTo>
                  <a:pt x="93324" y="35572"/>
                </a:moveTo>
                <a:lnTo>
                  <a:pt x="68605" y="47745"/>
                </a:lnTo>
                <a:lnTo>
                  <a:pt x="68605" y="47745"/>
                </a:lnTo>
                <a:lnTo>
                  <a:pt x="68431" y="47820"/>
                </a:lnTo>
                <a:lnTo>
                  <a:pt x="68256" y="47894"/>
                </a:lnTo>
                <a:lnTo>
                  <a:pt x="68082" y="47919"/>
                </a:lnTo>
                <a:lnTo>
                  <a:pt x="67883" y="47944"/>
                </a:lnTo>
                <a:lnTo>
                  <a:pt x="67709" y="47969"/>
                </a:lnTo>
                <a:lnTo>
                  <a:pt x="67535" y="47944"/>
                </a:lnTo>
                <a:lnTo>
                  <a:pt x="67335" y="47919"/>
                </a:lnTo>
                <a:lnTo>
                  <a:pt x="67161" y="47894"/>
                </a:lnTo>
                <a:lnTo>
                  <a:pt x="66987" y="47845"/>
                </a:lnTo>
                <a:lnTo>
                  <a:pt x="66838" y="47770"/>
                </a:lnTo>
                <a:lnTo>
                  <a:pt x="66663" y="47670"/>
                </a:lnTo>
                <a:lnTo>
                  <a:pt x="66514" y="47571"/>
                </a:lnTo>
                <a:lnTo>
                  <a:pt x="66365" y="47471"/>
                </a:lnTo>
                <a:lnTo>
                  <a:pt x="66240" y="47347"/>
                </a:lnTo>
                <a:lnTo>
                  <a:pt x="66116" y="47197"/>
                </a:lnTo>
                <a:lnTo>
                  <a:pt x="65991" y="47048"/>
                </a:lnTo>
                <a:lnTo>
                  <a:pt x="65991" y="47048"/>
                </a:lnTo>
                <a:lnTo>
                  <a:pt x="65892" y="46874"/>
                </a:lnTo>
                <a:lnTo>
                  <a:pt x="65817" y="46724"/>
                </a:lnTo>
                <a:lnTo>
                  <a:pt x="65742" y="46550"/>
                </a:lnTo>
                <a:lnTo>
                  <a:pt x="65692" y="46376"/>
                </a:lnTo>
                <a:lnTo>
                  <a:pt x="65668" y="46177"/>
                </a:lnTo>
                <a:lnTo>
                  <a:pt x="65643" y="46002"/>
                </a:lnTo>
                <a:lnTo>
                  <a:pt x="65643" y="45828"/>
                </a:lnTo>
                <a:lnTo>
                  <a:pt x="65668" y="45629"/>
                </a:lnTo>
                <a:lnTo>
                  <a:pt x="65692" y="45455"/>
                </a:lnTo>
                <a:lnTo>
                  <a:pt x="65742" y="45281"/>
                </a:lnTo>
                <a:lnTo>
                  <a:pt x="65817" y="45106"/>
                </a:lnTo>
                <a:lnTo>
                  <a:pt x="65892" y="44957"/>
                </a:lnTo>
                <a:lnTo>
                  <a:pt x="65991" y="44783"/>
                </a:lnTo>
                <a:lnTo>
                  <a:pt x="66091" y="44633"/>
                </a:lnTo>
                <a:lnTo>
                  <a:pt x="66215" y="44509"/>
                </a:lnTo>
                <a:lnTo>
                  <a:pt x="66340" y="44359"/>
                </a:lnTo>
                <a:lnTo>
                  <a:pt x="87051" y="26212"/>
                </a:lnTo>
                <a:lnTo>
                  <a:pt x="87051" y="26212"/>
                </a:lnTo>
                <a:lnTo>
                  <a:pt x="87300" y="25988"/>
                </a:lnTo>
                <a:lnTo>
                  <a:pt x="87573" y="25814"/>
                </a:lnTo>
                <a:lnTo>
                  <a:pt x="87822" y="25640"/>
                </a:lnTo>
                <a:lnTo>
                  <a:pt x="88096" y="25491"/>
                </a:lnTo>
                <a:lnTo>
                  <a:pt x="88370" y="25341"/>
                </a:lnTo>
                <a:lnTo>
                  <a:pt x="88644" y="25217"/>
                </a:lnTo>
                <a:lnTo>
                  <a:pt x="88918" y="25117"/>
                </a:lnTo>
                <a:lnTo>
                  <a:pt x="89216" y="25018"/>
                </a:lnTo>
                <a:lnTo>
                  <a:pt x="89490" y="24943"/>
                </a:lnTo>
                <a:lnTo>
                  <a:pt x="89789" y="24893"/>
                </a:lnTo>
                <a:lnTo>
                  <a:pt x="90088" y="24843"/>
                </a:lnTo>
                <a:lnTo>
                  <a:pt x="90361" y="24818"/>
                </a:lnTo>
                <a:lnTo>
                  <a:pt x="90660" y="24794"/>
                </a:lnTo>
                <a:lnTo>
                  <a:pt x="90959" y="24794"/>
                </a:lnTo>
                <a:lnTo>
                  <a:pt x="91258" y="24818"/>
                </a:lnTo>
                <a:lnTo>
                  <a:pt x="91556" y="24843"/>
                </a:lnTo>
                <a:lnTo>
                  <a:pt x="91830" y="24893"/>
                </a:lnTo>
                <a:lnTo>
                  <a:pt x="92129" y="24943"/>
                </a:lnTo>
                <a:lnTo>
                  <a:pt x="92403" y="25018"/>
                </a:lnTo>
                <a:lnTo>
                  <a:pt x="92701" y="25117"/>
                </a:lnTo>
                <a:lnTo>
                  <a:pt x="92975" y="25217"/>
                </a:lnTo>
                <a:lnTo>
                  <a:pt x="93249" y="25341"/>
                </a:lnTo>
                <a:lnTo>
                  <a:pt x="93498" y="25466"/>
                </a:lnTo>
                <a:lnTo>
                  <a:pt x="93772" y="25615"/>
                </a:lnTo>
                <a:lnTo>
                  <a:pt x="94021" y="25789"/>
                </a:lnTo>
                <a:lnTo>
                  <a:pt x="94270" y="25963"/>
                </a:lnTo>
                <a:lnTo>
                  <a:pt x="94494" y="26163"/>
                </a:lnTo>
                <a:lnTo>
                  <a:pt x="94718" y="26362"/>
                </a:lnTo>
                <a:lnTo>
                  <a:pt x="94942" y="26586"/>
                </a:lnTo>
                <a:lnTo>
                  <a:pt x="95141" y="26810"/>
                </a:lnTo>
                <a:lnTo>
                  <a:pt x="95340" y="27059"/>
                </a:lnTo>
                <a:lnTo>
                  <a:pt x="95514" y="27308"/>
                </a:lnTo>
                <a:lnTo>
                  <a:pt x="95514" y="27308"/>
                </a:lnTo>
                <a:lnTo>
                  <a:pt x="95689" y="27582"/>
                </a:lnTo>
                <a:lnTo>
                  <a:pt x="95838" y="27855"/>
                </a:lnTo>
                <a:lnTo>
                  <a:pt x="95987" y="28129"/>
                </a:lnTo>
                <a:lnTo>
                  <a:pt x="96112" y="28428"/>
                </a:lnTo>
                <a:lnTo>
                  <a:pt x="96211" y="28702"/>
                </a:lnTo>
                <a:lnTo>
                  <a:pt x="96286" y="29000"/>
                </a:lnTo>
                <a:lnTo>
                  <a:pt x="96361" y="29299"/>
                </a:lnTo>
                <a:lnTo>
                  <a:pt x="96410" y="29598"/>
                </a:lnTo>
                <a:lnTo>
                  <a:pt x="96460" y="29897"/>
                </a:lnTo>
                <a:lnTo>
                  <a:pt x="96485" y="30195"/>
                </a:lnTo>
                <a:lnTo>
                  <a:pt x="96485" y="30469"/>
                </a:lnTo>
                <a:lnTo>
                  <a:pt x="96485" y="30768"/>
                </a:lnTo>
                <a:lnTo>
                  <a:pt x="96460" y="31067"/>
                </a:lnTo>
                <a:lnTo>
                  <a:pt x="96410" y="31365"/>
                </a:lnTo>
                <a:lnTo>
                  <a:pt x="96361" y="31664"/>
                </a:lnTo>
                <a:lnTo>
                  <a:pt x="96286" y="31938"/>
                </a:lnTo>
                <a:lnTo>
                  <a:pt x="96211" y="32212"/>
                </a:lnTo>
                <a:lnTo>
                  <a:pt x="96112" y="32510"/>
                </a:lnTo>
                <a:lnTo>
                  <a:pt x="95987" y="32759"/>
                </a:lnTo>
                <a:lnTo>
                  <a:pt x="95863" y="33033"/>
                </a:lnTo>
                <a:lnTo>
                  <a:pt x="95738" y="33307"/>
                </a:lnTo>
                <a:lnTo>
                  <a:pt x="95564" y="33556"/>
                </a:lnTo>
                <a:lnTo>
                  <a:pt x="95415" y="33805"/>
                </a:lnTo>
                <a:lnTo>
                  <a:pt x="95216" y="34029"/>
                </a:lnTo>
                <a:lnTo>
                  <a:pt x="95041" y="34253"/>
                </a:lnTo>
                <a:lnTo>
                  <a:pt x="94817" y="34477"/>
                </a:lnTo>
                <a:lnTo>
                  <a:pt x="94618" y="34701"/>
                </a:lnTo>
                <a:lnTo>
                  <a:pt x="94369" y="34900"/>
                </a:lnTo>
                <a:lnTo>
                  <a:pt x="94120" y="35074"/>
                </a:lnTo>
                <a:lnTo>
                  <a:pt x="93871" y="35249"/>
                </a:lnTo>
                <a:lnTo>
                  <a:pt x="93597" y="35423"/>
                </a:lnTo>
                <a:lnTo>
                  <a:pt x="93324" y="35572"/>
                </a:lnTo>
                <a:lnTo>
                  <a:pt x="93324" y="35572"/>
                </a:lnTo>
                <a:close/>
                <a:moveTo>
                  <a:pt x="83068" y="22205"/>
                </a:moveTo>
                <a:lnTo>
                  <a:pt x="64896" y="42916"/>
                </a:lnTo>
                <a:lnTo>
                  <a:pt x="64896" y="42916"/>
                </a:lnTo>
                <a:lnTo>
                  <a:pt x="64771" y="43065"/>
                </a:lnTo>
                <a:lnTo>
                  <a:pt x="64622" y="43190"/>
                </a:lnTo>
                <a:lnTo>
                  <a:pt x="64473" y="43289"/>
                </a:lnTo>
                <a:lnTo>
                  <a:pt x="64323" y="43389"/>
                </a:lnTo>
                <a:lnTo>
                  <a:pt x="64149" y="43463"/>
                </a:lnTo>
                <a:lnTo>
                  <a:pt x="63975" y="43538"/>
                </a:lnTo>
                <a:lnTo>
                  <a:pt x="63801" y="43588"/>
                </a:lnTo>
                <a:lnTo>
                  <a:pt x="63626" y="43613"/>
                </a:lnTo>
                <a:lnTo>
                  <a:pt x="63452" y="43613"/>
                </a:lnTo>
                <a:lnTo>
                  <a:pt x="63278" y="43613"/>
                </a:lnTo>
                <a:lnTo>
                  <a:pt x="63079" y="43613"/>
                </a:lnTo>
                <a:lnTo>
                  <a:pt x="62904" y="43563"/>
                </a:lnTo>
                <a:lnTo>
                  <a:pt x="62730" y="43513"/>
                </a:lnTo>
                <a:lnTo>
                  <a:pt x="62556" y="43463"/>
                </a:lnTo>
                <a:lnTo>
                  <a:pt x="62382" y="43389"/>
                </a:lnTo>
                <a:lnTo>
                  <a:pt x="62232" y="43289"/>
                </a:lnTo>
                <a:lnTo>
                  <a:pt x="62232" y="43289"/>
                </a:lnTo>
                <a:lnTo>
                  <a:pt x="62083" y="43165"/>
                </a:lnTo>
                <a:lnTo>
                  <a:pt x="61934" y="43040"/>
                </a:lnTo>
                <a:lnTo>
                  <a:pt x="61809" y="42916"/>
                </a:lnTo>
                <a:lnTo>
                  <a:pt x="61685" y="42766"/>
                </a:lnTo>
                <a:lnTo>
                  <a:pt x="61585" y="42617"/>
                </a:lnTo>
                <a:lnTo>
                  <a:pt x="61510" y="42443"/>
                </a:lnTo>
                <a:lnTo>
                  <a:pt x="61436" y="42268"/>
                </a:lnTo>
                <a:lnTo>
                  <a:pt x="61386" y="42094"/>
                </a:lnTo>
                <a:lnTo>
                  <a:pt x="61336" y="41920"/>
                </a:lnTo>
                <a:lnTo>
                  <a:pt x="61311" y="41746"/>
                </a:lnTo>
                <a:lnTo>
                  <a:pt x="61311" y="41571"/>
                </a:lnTo>
                <a:lnTo>
                  <a:pt x="61336" y="41372"/>
                </a:lnTo>
                <a:lnTo>
                  <a:pt x="61361" y="41198"/>
                </a:lnTo>
                <a:lnTo>
                  <a:pt x="61386" y="41024"/>
                </a:lnTo>
                <a:lnTo>
                  <a:pt x="61461" y="40850"/>
                </a:lnTo>
                <a:lnTo>
                  <a:pt x="61535" y="40675"/>
                </a:lnTo>
                <a:lnTo>
                  <a:pt x="73708" y="15956"/>
                </a:lnTo>
                <a:lnTo>
                  <a:pt x="73708" y="15956"/>
                </a:lnTo>
                <a:lnTo>
                  <a:pt x="73857" y="15683"/>
                </a:lnTo>
                <a:lnTo>
                  <a:pt x="74032" y="15409"/>
                </a:lnTo>
                <a:lnTo>
                  <a:pt x="74206" y="15135"/>
                </a:lnTo>
                <a:lnTo>
                  <a:pt x="74380" y="14911"/>
                </a:lnTo>
                <a:lnTo>
                  <a:pt x="74579" y="14662"/>
                </a:lnTo>
                <a:lnTo>
                  <a:pt x="74803" y="14438"/>
                </a:lnTo>
                <a:lnTo>
                  <a:pt x="75002" y="14239"/>
                </a:lnTo>
                <a:lnTo>
                  <a:pt x="75251" y="14040"/>
                </a:lnTo>
                <a:lnTo>
                  <a:pt x="75475" y="13865"/>
                </a:lnTo>
                <a:lnTo>
                  <a:pt x="75724" y="13691"/>
                </a:lnTo>
                <a:lnTo>
                  <a:pt x="75973" y="13542"/>
                </a:lnTo>
                <a:lnTo>
                  <a:pt x="76247" y="13392"/>
                </a:lnTo>
                <a:lnTo>
                  <a:pt x="76496" y="13268"/>
                </a:lnTo>
                <a:lnTo>
                  <a:pt x="76770" y="13168"/>
                </a:lnTo>
                <a:lnTo>
                  <a:pt x="77044" y="13069"/>
                </a:lnTo>
                <a:lnTo>
                  <a:pt x="77342" y="12994"/>
                </a:lnTo>
                <a:lnTo>
                  <a:pt x="77616" y="12920"/>
                </a:lnTo>
                <a:lnTo>
                  <a:pt x="77915" y="12870"/>
                </a:lnTo>
                <a:lnTo>
                  <a:pt x="78214" y="12820"/>
                </a:lnTo>
                <a:lnTo>
                  <a:pt x="78487" y="12795"/>
                </a:lnTo>
                <a:lnTo>
                  <a:pt x="78786" y="12795"/>
                </a:lnTo>
                <a:lnTo>
                  <a:pt x="79085" y="12795"/>
                </a:lnTo>
                <a:lnTo>
                  <a:pt x="79384" y="12820"/>
                </a:lnTo>
                <a:lnTo>
                  <a:pt x="79682" y="12870"/>
                </a:lnTo>
                <a:lnTo>
                  <a:pt x="79981" y="12920"/>
                </a:lnTo>
                <a:lnTo>
                  <a:pt x="80280" y="12994"/>
                </a:lnTo>
                <a:lnTo>
                  <a:pt x="80554" y="13069"/>
                </a:lnTo>
                <a:lnTo>
                  <a:pt x="80852" y="13168"/>
                </a:lnTo>
                <a:lnTo>
                  <a:pt x="81126" y="13293"/>
                </a:lnTo>
                <a:lnTo>
                  <a:pt x="81425" y="13417"/>
                </a:lnTo>
                <a:lnTo>
                  <a:pt x="81699" y="13567"/>
                </a:lnTo>
                <a:lnTo>
                  <a:pt x="81948" y="13741"/>
                </a:lnTo>
                <a:lnTo>
                  <a:pt x="81948" y="13741"/>
                </a:lnTo>
                <a:lnTo>
                  <a:pt x="82221" y="13940"/>
                </a:lnTo>
                <a:lnTo>
                  <a:pt x="82470" y="14139"/>
                </a:lnTo>
                <a:lnTo>
                  <a:pt x="82694" y="14338"/>
                </a:lnTo>
                <a:lnTo>
                  <a:pt x="82918" y="14562"/>
                </a:lnTo>
                <a:lnTo>
                  <a:pt x="83118" y="14786"/>
                </a:lnTo>
                <a:lnTo>
                  <a:pt x="83317" y="15011"/>
                </a:lnTo>
                <a:lnTo>
                  <a:pt x="83491" y="15259"/>
                </a:lnTo>
                <a:lnTo>
                  <a:pt x="83640" y="15508"/>
                </a:lnTo>
                <a:lnTo>
                  <a:pt x="83790" y="15782"/>
                </a:lnTo>
                <a:lnTo>
                  <a:pt x="83939" y="16031"/>
                </a:lnTo>
                <a:lnTo>
                  <a:pt x="84063" y="16305"/>
                </a:lnTo>
                <a:lnTo>
                  <a:pt x="84163" y="16579"/>
                </a:lnTo>
                <a:lnTo>
                  <a:pt x="84238" y="16853"/>
                </a:lnTo>
                <a:lnTo>
                  <a:pt x="84337" y="17151"/>
                </a:lnTo>
                <a:lnTo>
                  <a:pt x="84387" y="17425"/>
                </a:lnTo>
                <a:lnTo>
                  <a:pt x="84437" y="17724"/>
                </a:lnTo>
                <a:lnTo>
                  <a:pt x="84462" y="18023"/>
                </a:lnTo>
                <a:lnTo>
                  <a:pt x="84487" y="18321"/>
                </a:lnTo>
                <a:lnTo>
                  <a:pt x="84487" y="18620"/>
                </a:lnTo>
                <a:lnTo>
                  <a:pt x="84462" y="18894"/>
                </a:lnTo>
                <a:lnTo>
                  <a:pt x="84437" y="19193"/>
                </a:lnTo>
                <a:lnTo>
                  <a:pt x="84387" y="19491"/>
                </a:lnTo>
                <a:lnTo>
                  <a:pt x="84337" y="19790"/>
                </a:lnTo>
                <a:lnTo>
                  <a:pt x="84263" y="20064"/>
                </a:lnTo>
                <a:lnTo>
                  <a:pt x="84163" y="20363"/>
                </a:lnTo>
                <a:lnTo>
                  <a:pt x="84063" y="20636"/>
                </a:lnTo>
                <a:lnTo>
                  <a:pt x="83939" y="20910"/>
                </a:lnTo>
                <a:lnTo>
                  <a:pt x="83790" y="21184"/>
                </a:lnTo>
                <a:lnTo>
                  <a:pt x="83640" y="21458"/>
                </a:lnTo>
                <a:lnTo>
                  <a:pt x="83466" y="21707"/>
                </a:lnTo>
                <a:lnTo>
                  <a:pt x="83267" y="21956"/>
                </a:lnTo>
                <a:lnTo>
                  <a:pt x="83068" y="22205"/>
                </a:lnTo>
                <a:lnTo>
                  <a:pt x="83068" y="22205"/>
                </a:lnTo>
                <a:close/>
                <a:moveTo>
                  <a:pt x="68505" y="13791"/>
                </a:moveTo>
                <a:lnTo>
                  <a:pt x="59644" y="39879"/>
                </a:lnTo>
                <a:lnTo>
                  <a:pt x="59644" y="39879"/>
                </a:lnTo>
                <a:lnTo>
                  <a:pt x="59569" y="40078"/>
                </a:lnTo>
                <a:lnTo>
                  <a:pt x="59494" y="40227"/>
                </a:lnTo>
                <a:lnTo>
                  <a:pt x="59395" y="40401"/>
                </a:lnTo>
                <a:lnTo>
                  <a:pt x="59270" y="40526"/>
                </a:lnTo>
                <a:lnTo>
                  <a:pt x="59171" y="40675"/>
                </a:lnTo>
                <a:lnTo>
                  <a:pt x="59021" y="40800"/>
                </a:lnTo>
                <a:lnTo>
                  <a:pt x="58872" y="40899"/>
                </a:lnTo>
                <a:lnTo>
                  <a:pt x="58722" y="40999"/>
                </a:lnTo>
                <a:lnTo>
                  <a:pt x="58573" y="41098"/>
                </a:lnTo>
                <a:lnTo>
                  <a:pt x="58399" y="41148"/>
                </a:lnTo>
                <a:lnTo>
                  <a:pt x="58225" y="41223"/>
                </a:lnTo>
                <a:lnTo>
                  <a:pt x="58050" y="41248"/>
                </a:lnTo>
                <a:lnTo>
                  <a:pt x="57876" y="41273"/>
                </a:lnTo>
                <a:lnTo>
                  <a:pt x="57677" y="41273"/>
                </a:lnTo>
                <a:lnTo>
                  <a:pt x="57503" y="41273"/>
                </a:lnTo>
                <a:lnTo>
                  <a:pt x="57304" y="41248"/>
                </a:lnTo>
                <a:lnTo>
                  <a:pt x="57304" y="41248"/>
                </a:lnTo>
                <a:lnTo>
                  <a:pt x="57129" y="41198"/>
                </a:lnTo>
                <a:lnTo>
                  <a:pt x="56930" y="41123"/>
                </a:lnTo>
                <a:lnTo>
                  <a:pt x="56781" y="41049"/>
                </a:lnTo>
                <a:lnTo>
                  <a:pt x="56607" y="40974"/>
                </a:lnTo>
                <a:lnTo>
                  <a:pt x="56457" y="40850"/>
                </a:lnTo>
                <a:lnTo>
                  <a:pt x="56333" y="40750"/>
                </a:lnTo>
                <a:lnTo>
                  <a:pt x="56183" y="40626"/>
                </a:lnTo>
                <a:lnTo>
                  <a:pt x="56084" y="40476"/>
                </a:lnTo>
                <a:lnTo>
                  <a:pt x="55984" y="40327"/>
                </a:lnTo>
                <a:lnTo>
                  <a:pt x="55885" y="40177"/>
                </a:lnTo>
                <a:lnTo>
                  <a:pt x="55810" y="40003"/>
                </a:lnTo>
                <a:lnTo>
                  <a:pt x="55735" y="39829"/>
                </a:lnTo>
                <a:lnTo>
                  <a:pt x="55686" y="39655"/>
                </a:lnTo>
                <a:lnTo>
                  <a:pt x="55661" y="39480"/>
                </a:lnTo>
                <a:lnTo>
                  <a:pt x="55661" y="39281"/>
                </a:lnTo>
                <a:lnTo>
                  <a:pt x="55661" y="39107"/>
                </a:lnTo>
                <a:lnTo>
                  <a:pt x="57453" y="11600"/>
                </a:lnTo>
                <a:lnTo>
                  <a:pt x="57453" y="11600"/>
                </a:lnTo>
                <a:lnTo>
                  <a:pt x="57478" y="11277"/>
                </a:lnTo>
                <a:lnTo>
                  <a:pt x="57528" y="10978"/>
                </a:lnTo>
                <a:lnTo>
                  <a:pt x="57602" y="10679"/>
                </a:lnTo>
                <a:lnTo>
                  <a:pt x="57677" y="10380"/>
                </a:lnTo>
                <a:lnTo>
                  <a:pt x="57777" y="10082"/>
                </a:lnTo>
                <a:lnTo>
                  <a:pt x="57876" y="9783"/>
                </a:lnTo>
                <a:lnTo>
                  <a:pt x="58001" y="9509"/>
                </a:lnTo>
                <a:lnTo>
                  <a:pt x="58150" y="9260"/>
                </a:lnTo>
                <a:lnTo>
                  <a:pt x="58299" y="8986"/>
                </a:lnTo>
                <a:lnTo>
                  <a:pt x="58449" y="8737"/>
                </a:lnTo>
                <a:lnTo>
                  <a:pt x="58623" y="8513"/>
                </a:lnTo>
                <a:lnTo>
                  <a:pt x="58822" y="8289"/>
                </a:lnTo>
                <a:lnTo>
                  <a:pt x="59021" y="8065"/>
                </a:lnTo>
                <a:lnTo>
                  <a:pt x="59220" y="7841"/>
                </a:lnTo>
                <a:lnTo>
                  <a:pt x="59444" y="7667"/>
                </a:lnTo>
                <a:lnTo>
                  <a:pt x="59668" y="7468"/>
                </a:lnTo>
                <a:lnTo>
                  <a:pt x="59917" y="7294"/>
                </a:lnTo>
                <a:lnTo>
                  <a:pt x="60141" y="7144"/>
                </a:lnTo>
                <a:lnTo>
                  <a:pt x="60415" y="6995"/>
                </a:lnTo>
                <a:lnTo>
                  <a:pt x="60664" y="6846"/>
                </a:lnTo>
                <a:lnTo>
                  <a:pt x="60938" y="6721"/>
                </a:lnTo>
                <a:lnTo>
                  <a:pt x="61212" y="6622"/>
                </a:lnTo>
                <a:lnTo>
                  <a:pt x="61510" y="6522"/>
                </a:lnTo>
                <a:lnTo>
                  <a:pt x="61784" y="6447"/>
                </a:lnTo>
                <a:lnTo>
                  <a:pt x="62083" y="6398"/>
                </a:lnTo>
                <a:lnTo>
                  <a:pt x="62382" y="6348"/>
                </a:lnTo>
                <a:lnTo>
                  <a:pt x="62680" y="6323"/>
                </a:lnTo>
                <a:lnTo>
                  <a:pt x="62979" y="6298"/>
                </a:lnTo>
                <a:lnTo>
                  <a:pt x="63303" y="6298"/>
                </a:lnTo>
                <a:lnTo>
                  <a:pt x="63601" y="6323"/>
                </a:lnTo>
                <a:lnTo>
                  <a:pt x="63925" y="6348"/>
                </a:lnTo>
                <a:lnTo>
                  <a:pt x="64224" y="6398"/>
                </a:lnTo>
                <a:lnTo>
                  <a:pt x="64224" y="6398"/>
                </a:lnTo>
                <a:lnTo>
                  <a:pt x="64547" y="6472"/>
                </a:lnTo>
                <a:lnTo>
                  <a:pt x="64846" y="6572"/>
                </a:lnTo>
                <a:lnTo>
                  <a:pt x="65145" y="6671"/>
                </a:lnTo>
                <a:lnTo>
                  <a:pt x="65419" y="6771"/>
                </a:lnTo>
                <a:lnTo>
                  <a:pt x="65692" y="6920"/>
                </a:lnTo>
                <a:lnTo>
                  <a:pt x="65966" y="7070"/>
                </a:lnTo>
                <a:lnTo>
                  <a:pt x="66215" y="7219"/>
                </a:lnTo>
                <a:lnTo>
                  <a:pt x="66464" y="7393"/>
                </a:lnTo>
                <a:lnTo>
                  <a:pt x="66713" y="7567"/>
                </a:lnTo>
                <a:lnTo>
                  <a:pt x="66937" y="7767"/>
                </a:lnTo>
                <a:lnTo>
                  <a:pt x="67136" y="7966"/>
                </a:lnTo>
                <a:lnTo>
                  <a:pt x="67360" y="8190"/>
                </a:lnTo>
                <a:lnTo>
                  <a:pt x="67535" y="8414"/>
                </a:lnTo>
                <a:lnTo>
                  <a:pt x="67709" y="8638"/>
                </a:lnTo>
                <a:lnTo>
                  <a:pt x="67883" y="8887"/>
                </a:lnTo>
                <a:lnTo>
                  <a:pt x="68032" y="9136"/>
                </a:lnTo>
                <a:lnTo>
                  <a:pt x="68182" y="9385"/>
                </a:lnTo>
                <a:lnTo>
                  <a:pt x="68306" y="9659"/>
                </a:lnTo>
                <a:lnTo>
                  <a:pt x="68431" y="9932"/>
                </a:lnTo>
                <a:lnTo>
                  <a:pt x="68530" y="10206"/>
                </a:lnTo>
                <a:lnTo>
                  <a:pt x="68605" y="10480"/>
                </a:lnTo>
                <a:lnTo>
                  <a:pt x="68680" y="10779"/>
                </a:lnTo>
                <a:lnTo>
                  <a:pt x="68729" y="11077"/>
                </a:lnTo>
                <a:lnTo>
                  <a:pt x="68779" y="11376"/>
                </a:lnTo>
                <a:lnTo>
                  <a:pt x="68804" y="11675"/>
                </a:lnTo>
                <a:lnTo>
                  <a:pt x="68804" y="11974"/>
                </a:lnTo>
                <a:lnTo>
                  <a:pt x="68804" y="12272"/>
                </a:lnTo>
                <a:lnTo>
                  <a:pt x="68779" y="12571"/>
                </a:lnTo>
                <a:lnTo>
                  <a:pt x="68729" y="12870"/>
                </a:lnTo>
                <a:lnTo>
                  <a:pt x="68680" y="13193"/>
                </a:lnTo>
                <a:lnTo>
                  <a:pt x="68605" y="13492"/>
                </a:lnTo>
                <a:lnTo>
                  <a:pt x="68505" y="13791"/>
                </a:lnTo>
                <a:lnTo>
                  <a:pt x="68505" y="13791"/>
                </a:lnTo>
                <a:close/>
                <a:moveTo>
                  <a:pt x="51827" y="11600"/>
                </a:moveTo>
                <a:lnTo>
                  <a:pt x="53619" y="39107"/>
                </a:lnTo>
                <a:lnTo>
                  <a:pt x="53619" y="39107"/>
                </a:lnTo>
                <a:lnTo>
                  <a:pt x="53619" y="39281"/>
                </a:lnTo>
                <a:lnTo>
                  <a:pt x="53619" y="39480"/>
                </a:lnTo>
                <a:lnTo>
                  <a:pt x="53570" y="39655"/>
                </a:lnTo>
                <a:lnTo>
                  <a:pt x="53545" y="39829"/>
                </a:lnTo>
                <a:lnTo>
                  <a:pt x="53470" y="40003"/>
                </a:lnTo>
                <a:lnTo>
                  <a:pt x="53395" y="40177"/>
                </a:lnTo>
                <a:lnTo>
                  <a:pt x="53296" y="40327"/>
                </a:lnTo>
                <a:lnTo>
                  <a:pt x="53196" y="40476"/>
                </a:lnTo>
                <a:lnTo>
                  <a:pt x="53072" y="40626"/>
                </a:lnTo>
                <a:lnTo>
                  <a:pt x="52947" y="40750"/>
                </a:lnTo>
                <a:lnTo>
                  <a:pt x="52823" y="40850"/>
                </a:lnTo>
                <a:lnTo>
                  <a:pt x="52673" y="40974"/>
                </a:lnTo>
                <a:lnTo>
                  <a:pt x="52499" y="41049"/>
                </a:lnTo>
                <a:lnTo>
                  <a:pt x="52325" y="41123"/>
                </a:lnTo>
                <a:lnTo>
                  <a:pt x="52151" y="41198"/>
                </a:lnTo>
                <a:lnTo>
                  <a:pt x="51976" y="41248"/>
                </a:lnTo>
                <a:lnTo>
                  <a:pt x="51976" y="41248"/>
                </a:lnTo>
                <a:lnTo>
                  <a:pt x="51777" y="41273"/>
                </a:lnTo>
                <a:lnTo>
                  <a:pt x="51603" y="41273"/>
                </a:lnTo>
                <a:lnTo>
                  <a:pt x="51404" y="41273"/>
                </a:lnTo>
                <a:lnTo>
                  <a:pt x="51230" y="41248"/>
                </a:lnTo>
                <a:lnTo>
                  <a:pt x="51055" y="41223"/>
                </a:lnTo>
                <a:lnTo>
                  <a:pt x="50881" y="41148"/>
                </a:lnTo>
                <a:lnTo>
                  <a:pt x="50707" y="41098"/>
                </a:lnTo>
                <a:lnTo>
                  <a:pt x="50558" y="40999"/>
                </a:lnTo>
                <a:lnTo>
                  <a:pt x="50383" y="40899"/>
                </a:lnTo>
                <a:lnTo>
                  <a:pt x="50259" y="40800"/>
                </a:lnTo>
                <a:lnTo>
                  <a:pt x="50110" y="40675"/>
                </a:lnTo>
                <a:lnTo>
                  <a:pt x="49985" y="40526"/>
                </a:lnTo>
                <a:lnTo>
                  <a:pt x="49885" y="40401"/>
                </a:lnTo>
                <a:lnTo>
                  <a:pt x="49786" y="40227"/>
                </a:lnTo>
                <a:lnTo>
                  <a:pt x="49711" y="40078"/>
                </a:lnTo>
                <a:lnTo>
                  <a:pt x="49637" y="39879"/>
                </a:lnTo>
                <a:lnTo>
                  <a:pt x="40775" y="13791"/>
                </a:lnTo>
                <a:lnTo>
                  <a:pt x="40775" y="13791"/>
                </a:lnTo>
                <a:lnTo>
                  <a:pt x="40675" y="13492"/>
                </a:lnTo>
                <a:lnTo>
                  <a:pt x="40600" y="13193"/>
                </a:lnTo>
                <a:lnTo>
                  <a:pt x="40551" y="12870"/>
                </a:lnTo>
                <a:lnTo>
                  <a:pt x="40501" y="12571"/>
                </a:lnTo>
                <a:lnTo>
                  <a:pt x="40476" y="12272"/>
                </a:lnTo>
                <a:lnTo>
                  <a:pt x="40476" y="11974"/>
                </a:lnTo>
                <a:lnTo>
                  <a:pt x="40476" y="11675"/>
                </a:lnTo>
                <a:lnTo>
                  <a:pt x="40501" y="11376"/>
                </a:lnTo>
                <a:lnTo>
                  <a:pt x="40551" y="11077"/>
                </a:lnTo>
                <a:lnTo>
                  <a:pt x="40600" y="10779"/>
                </a:lnTo>
                <a:lnTo>
                  <a:pt x="40675" y="10480"/>
                </a:lnTo>
                <a:lnTo>
                  <a:pt x="40750" y="10206"/>
                </a:lnTo>
                <a:lnTo>
                  <a:pt x="40849" y="9932"/>
                </a:lnTo>
                <a:lnTo>
                  <a:pt x="40974" y="9659"/>
                </a:lnTo>
                <a:lnTo>
                  <a:pt x="41098" y="9385"/>
                </a:lnTo>
                <a:lnTo>
                  <a:pt x="41248" y="9136"/>
                </a:lnTo>
                <a:lnTo>
                  <a:pt x="41397" y="8887"/>
                </a:lnTo>
                <a:lnTo>
                  <a:pt x="41546" y="8638"/>
                </a:lnTo>
                <a:lnTo>
                  <a:pt x="41745" y="8414"/>
                </a:lnTo>
                <a:lnTo>
                  <a:pt x="41920" y="8190"/>
                </a:lnTo>
                <a:lnTo>
                  <a:pt x="42119" y="7966"/>
                </a:lnTo>
                <a:lnTo>
                  <a:pt x="42343" y="7767"/>
                </a:lnTo>
                <a:lnTo>
                  <a:pt x="42567" y="7567"/>
                </a:lnTo>
                <a:lnTo>
                  <a:pt x="42816" y="7393"/>
                </a:lnTo>
                <a:lnTo>
                  <a:pt x="43040" y="7219"/>
                </a:lnTo>
                <a:lnTo>
                  <a:pt x="43314" y="7070"/>
                </a:lnTo>
                <a:lnTo>
                  <a:pt x="43563" y="6920"/>
                </a:lnTo>
                <a:lnTo>
                  <a:pt x="43861" y="6771"/>
                </a:lnTo>
                <a:lnTo>
                  <a:pt x="44135" y="6671"/>
                </a:lnTo>
                <a:lnTo>
                  <a:pt x="44434" y="6572"/>
                </a:lnTo>
                <a:lnTo>
                  <a:pt x="44733" y="6472"/>
                </a:lnTo>
                <a:lnTo>
                  <a:pt x="45056" y="6398"/>
                </a:lnTo>
                <a:lnTo>
                  <a:pt x="45056" y="6398"/>
                </a:lnTo>
                <a:lnTo>
                  <a:pt x="45355" y="6348"/>
                </a:lnTo>
                <a:lnTo>
                  <a:pt x="45679" y="6323"/>
                </a:lnTo>
                <a:lnTo>
                  <a:pt x="45977" y="6298"/>
                </a:lnTo>
                <a:lnTo>
                  <a:pt x="46301" y="6298"/>
                </a:lnTo>
                <a:lnTo>
                  <a:pt x="46600" y="6323"/>
                </a:lnTo>
                <a:lnTo>
                  <a:pt x="46898" y="6348"/>
                </a:lnTo>
                <a:lnTo>
                  <a:pt x="47197" y="6398"/>
                </a:lnTo>
                <a:lnTo>
                  <a:pt x="47496" y="6447"/>
                </a:lnTo>
                <a:lnTo>
                  <a:pt x="47770" y="6522"/>
                </a:lnTo>
                <a:lnTo>
                  <a:pt x="48068" y="6622"/>
                </a:lnTo>
                <a:lnTo>
                  <a:pt x="48342" y="6721"/>
                </a:lnTo>
                <a:lnTo>
                  <a:pt x="48616" y="6846"/>
                </a:lnTo>
                <a:lnTo>
                  <a:pt x="48865" y="6995"/>
                </a:lnTo>
                <a:lnTo>
                  <a:pt x="49114" y="7144"/>
                </a:lnTo>
                <a:lnTo>
                  <a:pt x="49363" y="7294"/>
                </a:lnTo>
                <a:lnTo>
                  <a:pt x="49612" y="7468"/>
                </a:lnTo>
                <a:lnTo>
                  <a:pt x="49836" y="7642"/>
                </a:lnTo>
                <a:lnTo>
                  <a:pt x="50060" y="7841"/>
                </a:lnTo>
                <a:lnTo>
                  <a:pt x="50259" y="8065"/>
                </a:lnTo>
                <a:lnTo>
                  <a:pt x="50458" y="8289"/>
                </a:lnTo>
                <a:lnTo>
                  <a:pt x="50657" y="8513"/>
                </a:lnTo>
                <a:lnTo>
                  <a:pt x="50831" y="8737"/>
                </a:lnTo>
                <a:lnTo>
                  <a:pt x="50981" y="8986"/>
                </a:lnTo>
                <a:lnTo>
                  <a:pt x="51130" y="9260"/>
                </a:lnTo>
                <a:lnTo>
                  <a:pt x="51279" y="9509"/>
                </a:lnTo>
                <a:lnTo>
                  <a:pt x="51404" y="9783"/>
                </a:lnTo>
                <a:lnTo>
                  <a:pt x="51504" y="10082"/>
                </a:lnTo>
                <a:lnTo>
                  <a:pt x="51603" y="10380"/>
                </a:lnTo>
                <a:lnTo>
                  <a:pt x="51678" y="10679"/>
                </a:lnTo>
                <a:lnTo>
                  <a:pt x="51752" y="10978"/>
                </a:lnTo>
                <a:lnTo>
                  <a:pt x="51777" y="11277"/>
                </a:lnTo>
                <a:lnTo>
                  <a:pt x="51827" y="11600"/>
                </a:lnTo>
                <a:lnTo>
                  <a:pt x="51827" y="11600"/>
                </a:lnTo>
                <a:close/>
                <a:moveTo>
                  <a:pt x="35572" y="15956"/>
                </a:moveTo>
                <a:lnTo>
                  <a:pt x="47745" y="40675"/>
                </a:lnTo>
                <a:lnTo>
                  <a:pt x="47745" y="40675"/>
                </a:lnTo>
                <a:lnTo>
                  <a:pt x="47819" y="40850"/>
                </a:lnTo>
                <a:lnTo>
                  <a:pt x="47894" y="41024"/>
                </a:lnTo>
                <a:lnTo>
                  <a:pt x="47919" y="41198"/>
                </a:lnTo>
                <a:lnTo>
                  <a:pt x="47944" y="41372"/>
                </a:lnTo>
                <a:lnTo>
                  <a:pt x="47969" y="41571"/>
                </a:lnTo>
                <a:lnTo>
                  <a:pt x="47944" y="41746"/>
                </a:lnTo>
                <a:lnTo>
                  <a:pt x="47919" y="41920"/>
                </a:lnTo>
                <a:lnTo>
                  <a:pt x="47894" y="42094"/>
                </a:lnTo>
                <a:lnTo>
                  <a:pt x="47844" y="42268"/>
                </a:lnTo>
                <a:lnTo>
                  <a:pt x="47770" y="42443"/>
                </a:lnTo>
                <a:lnTo>
                  <a:pt x="47670" y="42617"/>
                </a:lnTo>
                <a:lnTo>
                  <a:pt x="47595" y="42766"/>
                </a:lnTo>
                <a:lnTo>
                  <a:pt x="47471" y="42916"/>
                </a:lnTo>
                <a:lnTo>
                  <a:pt x="47346" y="43040"/>
                </a:lnTo>
                <a:lnTo>
                  <a:pt x="47197" y="43165"/>
                </a:lnTo>
                <a:lnTo>
                  <a:pt x="47048" y="43289"/>
                </a:lnTo>
                <a:lnTo>
                  <a:pt x="47048" y="43289"/>
                </a:lnTo>
                <a:lnTo>
                  <a:pt x="46873" y="43389"/>
                </a:lnTo>
                <a:lnTo>
                  <a:pt x="46724" y="43463"/>
                </a:lnTo>
                <a:lnTo>
                  <a:pt x="46550" y="43513"/>
                </a:lnTo>
                <a:lnTo>
                  <a:pt x="46376" y="43563"/>
                </a:lnTo>
                <a:lnTo>
                  <a:pt x="46176" y="43613"/>
                </a:lnTo>
                <a:lnTo>
                  <a:pt x="46002" y="43613"/>
                </a:lnTo>
                <a:lnTo>
                  <a:pt x="45828" y="43613"/>
                </a:lnTo>
                <a:lnTo>
                  <a:pt x="45654" y="43613"/>
                </a:lnTo>
                <a:lnTo>
                  <a:pt x="45455" y="43588"/>
                </a:lnTo>
                <a:lnTo>
                  <a:pt x="45280" y="43538"/>
                </a:lnTo>
                <a:lnTo>
                  <a:pt x="45106" y="43463"/>
                </a:lnTo>
                <a:lnTo>
                  <a:pt x="44957" y="43389"/>
                </a:lnTo>
                <a:lnTo>
                  <a:pt x="44782" y="43289"/>
                </a:lnTo>
                <a:lnTo>
                  <a:pt x="44633" y="43190"/>
                </a:lnTo>
                <a:lnTo>
                  <a:pt x="44509" y="43065"/>
                </a:lnTo>
                <a:lnTo>
                  <a:pt x="44359" y="42916"/>
                </a:lnTo>
                <a:lnTo>
                  <a:pt x="26212" y="22205"/>
                </a:lnTo>
                <a:lnTo>
                  <a:pt x="26212" y="22205"/>
                </a:lnTo>
                <a:lnTo>
                  <a:pt x="25988" y="21956"/>
                </a:lnTo>
                <a:lnTo>
                  <a:pt x="25814" y="21707"/>
                </a:lnTo>
                <a:lnTo>
                  <a:pt x="25640" y="21458"/>
                </a:lnTo>
                <a:lnTo>
                  <a:pt x="25490" y="21184"/>
                </a:lnTo>
                <a:lnTo>
                  <a:pt x="25341" y="20910"/>
                </a:lnTo>
                <a:lnTo>
                  <a:pt x="25217" y="20636"/>
                </a:lnTo>
                <a:lnTo>
                  <a:pt x="25117" y="20363"/>
                </a:lnTo>
                <a:lnTo>
                  <a:pt x="25017" y="20064"/>
                </a:lnTo>
                <a:lnTo>
                  <a:pt x="24943" y="19790"/>
                </a:lnTo>
                <a:lnTo>
                  <a:pt x="24893" y="19491"/>
                </a:lnTo>
                <a:lnTo>
                  <a:pt x="24843" y="19193"/>
                </a:lnTo>
                <a:lnTo>
                  <a:pt x="24818" y="18894"/>
                </a:lnTo>
                <a:lnTo>
                  <a:pt x="24793" y="18620"/>
                </a:lnTo>
                <a:lnTo>
                  <a:pt x="24793" y="18321"/>
                </a:lnTo>
                <a:lnTo>
                  <a:pt x="24818" y="18023"/>
                </a:lnTo>
                <a:lnTo>
                  <a:pt x="24843" y="17724"/>
                </a:lnTo>
                <a:lnTo>
                  <a:pt x="24893" y="17425"/>
                </a:lnTo>
                <a:lnTo>
                  <a:pt x="24943" y="17151"/>
                </a:lnTo>
                <a:lnTo>
                  <a:pt x="25017" y="16853"/>
                </a:lnTo>
                <a:lnTo>
                  <a:pt x="25117" y="16579"/>
                </a:lnTo>
                <a:lnTo>
                  <a:pt x="25217" y="16305"/>
                </a:lnTo>
                <a:lnTo>
                  <a:pt x="25341" y="16031"/>
                </a:lnTo>
                <a:lnTo>
                  <a:pt x="25465" y="15782"/>
                </a:lnTo>
                <a:lnTo>
                  <a:pt x="25615" y="15508"/>
                </a:lnTo>
                <a:lnTo>
                  <a:pt x="25789" y="15259"/>
                </a:lnTo>
                <a:lnTo>
                  <a:pt x="25963" y="15011"/>
                </a:lnTo>
                <a:lnTo>
                  <a:pt x="26162" y="14786"/>
                </a:lnTo>
                <a:lnTo>
                  <a:pt x="26362" y="14562"/>
                </a:lnTo>
                <a:lnTo>
                  <a:pt x="26586" y="14338"/>
                </a:lnTo>
                <a:lnTo>
                  <a:pt x="26810" y="14139"/>
                </a:lnTo>
                <a:lnTo>
                  <a:pt x="27059" y="13940"/>
                </a:lnTo>
                <a:lnTo>
                  <a:pt x="27308" y="13741"/>
                </a:lnTo>
                <a:lnTo>
                  <a:pt x="27308" y="13741"/>
                </a:lnTo>
                <a:lnTo>
                  <a:pt x="27581" y="13567"/>
                </a:lnTo>
                <a:lnTo>
                  <a:pt x="27855" y="13417"/>
                </a:lnTo>
                <a:lnTo>
                  <a:pt x="28154" y="13293"/>
                </a:lnTo>
                <a:lnTo>
                  <a:pt x="28428" y="13168"/>
                </a:lnTo>
                <a:lnTo>
                  <a:pt x="28726" y="13069"/>
                </a:lnTo>
                <a:lnTo>
                  <a:pt x="29000" y="12994"/>
                </a:lnTo>
                <a:lnTo>
                  <a:pt x="29299" y="12920"/>
                </a:lnTo>
                <a:lnTo>
                  <a:pt x="29598" y="12870"/>
                </a:lnTo>
                <a:lnTo>
                  <a:pt x="29896" y="12820"/>
                </a:lnTo>
                <a:lnTo>
                  <a:pt x="30195" y="12795"/>
                </a:lnTo>
                <a:lnTo>
                  <a:pt x="30494" y="12795"/>
                </a:lnTo>
                <a:lnTo>
                  <a:pt x="30768" y="12795"/>
                </a:lnTo>
                <a:lnTo>
                  <a:pt x="31066" y="12820"/>
                </a:lnTo>
                <a:lnTo>
                  <a:pt x="31365" y="12870"/>
                </a:lnTo>
                <a:lnTo>
                  <a:pt x="31664" y="12920"/>
                </a:lnTo>
                <a:lnTo>
                  <a:pt x="31938" y="12994"/>
                </a:lnTo>
                <a:lnTo>
                  <a:pt x="32211" y="13069"/>
                </a:lnTo>
                <a:lnTo>
                  <a:pt x="32510" y="13168"/>
                </a:lnTo>
                <a:lnTo>
                  <a:pt x="32784" y="13268"/>
                </a:lnTo>
                <a:lnTo>
                  <a:pt x="33033" y="13417"/>
                </a:lnTo>
                <a:lnTo>
                  <a:pt x="33307" y="13542"/>
                </a:lnTo>
                <a:lnTo>
                  <a:pt x="33556" y="13691"/>
                </a:lnTo>
                <a:lnTo>
                  <a:pt x="33805" y="13865"/>
                </a:lnTo>
                <a:lnTo>
                  <a:pt x="34029" y="14040"/>
                </a:lnTo>
                <a:lnTo>
                  <a:pt x="34253" y="14239"/>
                </a:lnTo>
                <a:lnTo>
                  <a:pt x="34477" y="14438"/>
                </a:lnTo>
                <a:lnTo>
                  <a:pt x="34701" y="14662"/>
                </a:lnTo>
                <a:lnTo>
                  <a:pt x="34900" y="14911"/>
                </a:lnTo>
                <a:lnTo>
                  <a:pt x="35074" y="15135"/>
                </a:lnTo>
                <a:lnTo>
                  <a:pt x="35248" y="15409"/>
                </a:lnTo>
                <a:lnTo>
                  <a:pt x="35423" y="15683"/>
                </a:lnTo>
                <a:lnTo>
                  <a:pt x="35572" y="15956"/>
                </a:lnTo>
                <a:lnTo>
                  <a:pt x="35572" y="15956"/>
                </a:lnTo>
                <a:close/>
                <a:moveTo>
                  <a:pt x="22205" y="26212"/>
                </a:moveTo>
                <a:lnTo>
                  <a:pt x="42940" y="44359"/>
                </a:lnTo>
                <a:lnTo>
                  <a:pt x="42940" y="44359"/>
                </a:lnTo>
                <a:lnTo>
                  <a:pt x="43065" y="44509"/>
                </a:lnTo>
                <a:lnTo>
                  <a:pt x="43189" y="44633"/>
                </a:lnTo>
                <a:lnTo>
                  <a:pt x="43289" y="44783"/>
                </a:lnTo>
                <a:lnTo>
                  <a:pt x="43388" y="44957"/>
                </a:lnTo>
                <a:lnTo>
                  <a:pt x="43463" y="45106"/>
                </a:lnTo>
                <a:lnTo>
                  <a:pt x="43538" y="45281"/>
                </a:lnTo>
                <a:lnTo>
                  <a:pt x="43588" y="45455"/>
                </a:lnTo>
                <a:lnTo>
                  <a:pt x="43612" y="45629"/>
                </a:lnTo>
                <a:lnTo>
                  <a:pt x="43612" y="45828"/>
                </a:lnTo>
                <a:lnTo>
                  <a:pt x="43612" y="46002"/>
                </a:lnTo>
                <a:lnTo>
                  <a:pt x="43612" y="46177"/>
                </a:lnTo>
                <a:lnTo>
                  <a:pt x="43588" y="46376"/>
                </a:lnTo>
                <a:lnTo>
                  <a:pt x="43538" y="46550"/>
                </a:lnTo>
                <a:lnTo>
                  <a:pt x="43463" y="46724"/>
                </a:lnTo>
                <a:lnTo>
                  <a:pt x="43388" y="46874"/>
                </a:lnTo>
                <a:lnTo>
                  <a:pt x="43289" y="47048"/>
                </a:lnTo>
                <a:lnTo>
                  <a:pt x="43289" y="47048"/>
                </a:lnTo>
                <a:lnTo>
                  <a:pt x="43164" y="47197"/>
                </a:lnTo>
                <a:lnTo>
                  <a:pt x="43040" y="47347"/>
                </a:lnTo>
                <a:lnTo>
                  <a:pt x="42915" y="47471"/>
                </a:lnTo>
                <a:lnTo>
                  <a:pt x="42766" y="47571"/>
                </a:lnTo>
                <a:lnTo>
                  <a:pt x="42617" y="47670"/>
                </a:lnTo>
                <a:lnTo>
                  <a:pt x="42442" y="47770"/>
                </a:lnTo>
                <a:lnTo>
                  <a:pt x="42268" y="47845"/>
                </a:lnTo>
                <a:lnTo>
                  <a:pt x="42094" y="47894"/>
                </a:lnTo>
                <a:lnTo>
                  <a:pt x="41920" y="47919"/>
                </a:lnTo>
                <a:lnTo>
                  <a:pt x="41745" y="47944"/>
                </a:lnTo>
                <a:lnTo>
                  <a:pt x="41571" y="47969"/>
                </a:lnTo>
                <a:lnTo>
                  <a:pt x="41397" y="47944"/>
                </a:lnTo>
                <a:lnTo>
                  <a:pt x="41198" y="47919"/>
                </a:lnTo>
                <a:lnTo>
                  <a:pt x="41024" y="47894"/>
                </a:lnTo>
                <a:lnTo>
                  <a:pt x="40849" y="47820"/>
                </a:lnTo>
                <a:lnTo>
                  <a:pt x="40675" y="47745"/>
                </a:lnTo>
                <a:lnTo>
                  <a:pt x="15956" y="35572"/>
                </a:lnTo>
                <a:lnTo>
                  <a:pt x="15956" y="35572"/>
                </a:lnTo>
                <a:lnTo>
                  <a:pt x="15683" y="35423"/>
                </a:lnTo>
                <a:lnTo>
                  <a:pt x="15409" y="35249"/>
                </a:lnTo>
                <a:lnTo>
                  <a:pt x="15160" y="35074"/>
                </a:lnTo>
                <a:lnTo>
                  <a:pt x="14911" y="34900"/>
                </a:lnTo>
                <a:lnTo>
                  <a:pt x="14662" y="34701"/>
                </a:lnTo>
                <a:lnTo>
                  <a:pt x="14438" y="34477"/>
                </a:lnTo>
                <a:lnTo>
                  <a:pt x="14239" y="34253"/>
                </a:lnTo>
                <a:lnTo>
                  <a:pt x="14040" y="34029"/>
                </a:lnTo>
                <a:lnTo>
                  <a:pt x="13865" y="33805"/>
                </a:lnTo>
                <a:lnTo>
                  <a:pt x="13691" y="33556"/>
                </a:lnTo>
                <a:lnTo>
                  <a:pt x="13542" y="33307"/>
                </a:lnTo>
                <a:lnTo>
                  <a:pt x="13417" y="33033"/>
                </a:lnTo>
                <a:lnTo>
                  <a:pt x="13268" y="32759"/>
                </a:lnTo>
                <a:lnTo>
                  <a:pt x="13168" y="32510"/>
                </a:lnTo>
                <a:lnTo>
                  <a:pt x="13069" y="32212"/>
                </a:lnTo>
                <a:lnTo>
                  <a:pt x="12994" y="31938"/>
                </a:lnTo>
                <a:lnTo>
                  <a:pt x="12919" y="31664"/>
                </a:lnTo>
                <a:lnTo>
                  <a:pt x="12870" y="31365"/>
                </a:lnTo>
                <a:lnTo>
                  <a:pt x="12820" y="31067"/>
                </a:lnTo>
                <a:lnTo>
                  <a:pt x="12795" y="30768"/>
                </a:lnTo>
                <a:lnTo>
                  <a:pt x="12795" y="30494"/>
                </a:lnTo>
                <a:lnTo>
                  <a:pt x="12795" y="30195"/>
                </a:lnTo>
                <a:lnTo>
                  <a:pt x="12820" y="29897"/>
                </a:lnTo>
                <a:lnTo>
                  <a:pt x="12870" y="29598"/>
                </a:lnTo>
                <a:lnTo>
                  <a:pt x="12919" y="29299"/>
                </a:lnTo>
                <a:lnTo>
                  <a:pt x="12994" y="29000"/>
                </a:lnTo>
                <a:lnTo>
                  <a:pt x="13069" y="28702"/>
                </a:lnTo>
                <a:lnTo>
                  <a:pt x="13168" y="28428"/>
                </a:lnTo>
                <a:lnTo>
                  <a:pt x="13293" y="28154"/>
                </a:lnTo>
                <a:lnTo>
                  <a:pt x="13417" y="27855"/>
                </a:lnTo>
                <a:lnTo>
                  <a:pt x="13592" y="27582"/>
                </a:lnTo>
                <a:lnTo>
                  <a:pt x="13741" y="27308"/>
                </a:lnTo>
                <a:lnTo>
                  <a:pt x="13741" y="27308"/>
                </a:lnTo>
                <a:lnTo>
                  <a:pt x="13940" y="27059"/>
                </a:lnTo>
                <a:lnTo>
                  <a:pt x="14139" y="26810"/>
                </a:lnTo>
                <a:lnTo>
                  <a:pt x="14338" y="26586"/>
                </a:lnTo>
                <a:lnTo>
                  <a:pt x="14562" y="26362"/>
                </a:lnTo>
                <a:lnTo>
                  <a:pt x="14786" y="26163"/>
                </a:lnTo>
                <a:lnTo>
                  <a:pt x="15010" y="25963"/>
                </a:lnTo>
                <a:lnTo>
                  <a:pt x="15259" y="25789"/>
                </a:lnTo>
                <a:lnTo>
                  <a:pt x="15508" y="25615"/>
                </a:lnTo>
                <a:lnTo>
                  <a:pt x="15782" y="25466"/>
                </a:lnTo>
                <a:lnTo>
                  <a:pt x="16031" y="25341"/>
                </a:lnTo>
                <a:lnTo>
                  <a:pt x="16305" y="25217"/>
                </a:lnTo>
                <a:lnTo>
                  <a:pt x="16579" y="25117"/>
                </a:lnTo>
                <a:lnTo>
                  <a:pt x="16853" y="25018"/>
                </a:lnTo>
                <a:lnTo>
                  <a:pt x="17151" y="24943"/>
                </a:lnTo>
                <a:lnTo>
                  <a:pt x="17450" y="24893"/>
                </a:lnTo>
                <a:lnTo>
                  <a:pt x="17724" y="24843"/>
                </a:lnTo>
                <a:lnTo>
                  <a:pt x="18022" y="24818"/>
                </a:lnTo>
                <a:lnTo>
                  <a:pt x="18321" y="24794"/>
                </a:lnTo>
                <a:lnTo>
                  <a:pt x="18620" y="24794"/>
                </a:lnTo>
                <a:lnTo>
                  <a:pt x="18894" y="24818"/>
                </a:lnTo>
                <a:lnTo>
                  <a:pt x="19192" y="24843"/>
                </a:lnTo>
                <a:lnTo>
                  <a:pt x="19491" y="24893"/>
                </a:lnTo>
                <a:lnTo>
                  <a:pt x="19790" y="24943"/>
                </a:lnTo>
                <a:lnTo>
                  <a:pt x="20064" y="25018"/>
                </a:lnTo>
                <a:lnTo>
                  <a:pt x="20362" y="25117"/>
                </a:lnTo>
                <a:lnTo>
                  <a:pt x="20636" y="25217"/>
                </a:lnTo>
                <a:lnTo>
                  <a:pt x="20910" y="25341"/>
                </a:lnTo>
                <a:lnTo>
                  <a:pt x="21184" y="25491"/>
                </a:lnTo>
                <a:lnTo>
                  <a:pt x="21458" y="25640"/>
                </a:lnTo>
                <a:lnTo>
                  <a:pt x="21707" y="25814"/>
                </a:lnTo>
                <a:lnTo>
                  <a:pt x="21980" y="25988"/>
                </a:lnTo>
                <a:lnTo>
                  <a:pt x="22205" y="26212"/>
                </a:lnTo>
                <a:lnTo>
                  <a:pt x="22205" y="26212"/>
                </a:lnTo>
                <a:close/>
                <a:moveTo>
                  <a:pt x="13791" y="40775"/>
                </a:moveTo>
                <a:lnTo>
                  <a:pt x="39879" y="49637"/>
                </a:lnTo>
                <a:lnTo>
                  <a:pt x="39879" y="49637"/>
                </a:lnTo>
                <a:lnTo>
                  <a:pt x="40078" y="49711"/>
                </a:lnTo>
                <a:lnTo>
                  <a:pt x="40227" y="49786"/>
                </a:lnTo>
                <a:lnTo>
                  <a:pt x="40401" y="49886"/>
                </a:lnTo>
                <a:lnTo>
                  <a:pt x="40551" y="49985"/>
                </a:lnTo>
                <a:lnTo>
                  <a:pt x="40675" y="50110"/>
                </a:lnTo>
                <a:lnTo>
                  <a:pt x="40800" y="50259"/>
                </a:lnTo>
                <a:lnTo>
                  <a:pt x="40899" y="50384"/>
                </a:lnTo>
                <a:lnTo>
                  <a:pt x="40999" y="50558"/>
                </a:lnTo>
                <a:lnTo>
                  <a:pt x="41098" y="50707"/>
                </a:lnTo>
                <a:lnTo>
                  <a:pt x="41148" y="50881"/>
                </a:lnTo>
                <a:lnTo>
                  <a:pt x="41223" y="51056"/>
                </a:lnTo>
                <a:lnTo>
                  <a:pt x="41248" y="51230"/>
                </a:lnTo>
                <a:lnTo>
                  <a:pt x="41273" y="51404"/>
                </a:lnTo>
                <a:lnTo>
                  <a:pt x="41273" y="51603"/>
                </a:lnTo>
                <a:lnTo>
                  <a:pt x="41273" y="51778"/>
                </a:lnTo>
                <a:lnTo>
                  <a:pt x="41248" y="51977"/>
                </a:lnTo>
                <a:lnTo>
                  <a:pt x="41248" y="51977"/>
                </a:lnTo>
                <a:lnTo>
                  <a:pt x="41198" y="52151"/>
                </a:lnTo>
                <a:lnTo>
                  <a:pt x="41123" y="52325"/>
                </a:lnTo>
                <a:lnTo>
                  <a:pt x="41048" y="52500"/>
                </a:lnTo>
                <a:lnTo>
                  <a:pt x="40974" y="52674"/>
                </a:lnTo>
                <a:lnTo>
                  <a:pt x="40849" y="52823"/>
                </a:lnTo>
                <a:lnTo>
                  <a:pt x="40750" y="52948"/>
                </a:lnTo>
                <a:lnTo>
                  <a:pt x="40625" y="53072"/>
                </a:lnTo>
                <a:lnTo>
                  <a:pt x="40476" y="53197"/>
                </a:lnTo>
                <a:lnTo>
                  <a:pt x="40327" y="53296"/>
                </a:lnTo>
                <a:lnTo>
                  <a:pt x="40177" y="53396"/>
                </a:lnTo>
                <a:lnTo>
                  <a:pt x="40003" y="53470"/>
                </a:lnTo>
                <a:lnTo>
                  <a:pt x="39829" y="53520"/>
                </a:lnTo>
                <a:lnTo>
                  <a:pt x="39654" y="53570"/>
                </a:lnTo>
                <a:lnTo>
                  <a:pt x="39480" y="53620"/>
                </a:lnTo>
                <a:lnTo>
                  <a:pt x="39281" y="53620"/>
                </a:lnTo>
                <a:lnTo>
                  <a:pt x="39107" y="53620"/>
                </a:lnTo>
                <a:lnTo>
                  <a:pt x="11600" y="51827"/>
                </a:lnTo>
                <a:lnTo>
                  <a:pt x="11600" y="51827"/>
                </a:lnTo>
                <a:lnTo>
                  <a:pt x="11277" y="51778"/>
                </a:lnTo>
                <a:lnTo>
                  <a:pt x="10978" y="51753"/>
                </a:lnTo>
                <a:lnTo>
                  <a:pt x="10679" y="51678"/>
                </a:lnTo>
                <a:lnTo>
                  <a:pt x="10380" y="51603"/>
                </a:lnTo>
                <a:lnTo>
                  <a:pt x="10082" y="51504"/>
                </a:lnTo>
                <a:lnTo>
                  <a:pt x="9808" y="51404"/>
                </a:lnTo>
                <a:lnTo>
                  <a:pt x="9509" y="51280"/>
                </a:lnTo>
                <a:lnTo>
                  <a:pt x="9260" y="51130"/>
                </a:lnTo>
                <a:lnTo>
                  <a:pt x="8986" y="50981"/>
                </a:lnTo>
                <a:lnTo>
                  <a:pt x="8737" y="50832"/>
                </a:lnTo>
                <a:lnTo>
                  <a:pt x="8513" y="50657"/>
                </a:lnTo>
                <a:lnTo>
                  <a:pt x="8289" y="50458"/>
                </a:lnTo>
                <a:lnTo>
                  <a:pt x="8065" y="50259"/>
                </a:lnTo>
                <a:lnTo>
                  <a:pt x="7841" y="50060"/>
                </a:lnTo>
                <a:lnTo>
                  <a:pt x="7667" y="49836"/>
                </a:lnTo>
                <a:lnTo>
                  <a:pt x="7468" y="49612"/>
                </a:lnTo>
                <a:lnTo>
                  <a:pt x="7294" y="49363"/>
                </a:lnTo>
                <a:lnTo>
                  <a:pt x="7144" y="49114"/>
                </a:lnTo>
                <a:lnTo>
                  <a:pt x="6995" y="48865"/>
                </a:lnTo>
                <a:lnTo>
                  <a:pt x="6846" y="48616"/>
                </a:lnTo>
                <a:lnTo>
                  <a:pt x="6746" y="48342"/>
                </a:lnTo>
                <a:lnTo>
                  <a:pt x="6622" y="48069"/>
                </a:lnTo>
                <a:lnTo>
                  <a:pt x="6522" y="47770"/>
                </a:lnTo>
                <a:lnTo>
                  <a:pt x="6447" y="47496"/>
                </a:lnTo>
                <a:lnTo>
                  <a:pt x="6397" y="47197"/>
                </a:lnTo>
                <a:lnTo>
                  <a:pt x="6348" y="46899"/>
                </a:lnTo>
                <a:lnTo>
                  <a:pt x="6323" y="46600"/>
                </a:lnTo>
                <a:lnTo>
                  <a:pt x="6298" y="46301"/>
                </a:lnTo>
                <a:lnTo>
                  <a:pt x="6298" y="45978"/>
                </a:lnTo>
                <a:lnTo>
                  <a:pt x="6323" y="45679"/>
                </a:lnTo>
                <a:lnTo>
                  <a:pt x="6348" y="45355"/>
                </a:lnTo>
                <a:lnTo>
                  <a:pt x="6397" y="45032"/>
                </a:lnTo>
                <a:lnTo>
                  <a:pt x="6397" y="45032"/>
                </a:lnTo>
                <a:lnTo>
                  <a:pt x="6472" y="44733"/>
                </a:lnTo>
                <a:lnTo>
                  <a:pt x="6572" y="44434"/>
                </a:lnTo>
                <a:lnTo>
                  <a:pt x="6671" y="44135"/>
                </a:lnTo>
                <a:lnTo>
                  <a:pt x="6771" y="43862"/>
                </a:lnTo>
                <a:lnTo>
                  <a:pt x="6920" y="43563"/>
                </a:lnTo>
                <a:lnTo>
                  <a:pt x="7070" y="43314"/>
                </a:lnTo>
                <a:lnTo>
                  <a:pt x="7219" y="43040"/>
                </a:lnTo>
                <a:lnTo>
                  <a:pt x="7393" y="42816"/>
                </a:lnTo>
                <a:lnTo>
                  <a:pt x="7567" y="42567"/>
                </a:lnTo>
                <a:lnTo>
                  <a:pt x="7767" y="42343"/>
                </a:lnTo>
                <a:lnTo>
                  <a:pt x="7966" y="42119"/>
                </a:lnTo>
                <a:lnTo>
                  <a:pt x="8190" y="41920"/>
                </a:lnTo>
                <a:lnTo>
                  <a:pt x="8414" y="41746"/>
                </a:lnTo>
                <a:lnTo>
                  <a:pt x="8638" y="41547"/>
                </a:lnTo>
                <a:lnTo>
                  <a:pt x="8887" y="41397"/>
                </a:lnTo>
                <a:lnTo>
                  <a:pt x="9136" y="41248"/>
                </a:lnTo>
                <a:lnTo>
                  <a:pt x="9385" y="41098"/>
                </a:lnTo>
                <a:lnTo>
                  <a:pt x="9658" y="40974"/>
                </a:lnTo>
                <a:lnTo>
                  <a:pt x="9932" y="40850"/>
                </a:lnTo>
                <a:lnTo>
                  <a:pt x="10206" y="40750"/>
                </a:lnTo>
                <a:lnTo>
                  <a:pt x="10505" y="40675"/>
                </a:lnTo>
                <a:lnTo>
                  <a:pt x="10779" y="40601"/>
                </a:lnTo>
                <a:lnTo>
                  <a:pt x="11077" y="40551"/>
                </a:lnTo>
                <a:lnTo>
                  <a:pt x="11376" y="40501"/>
                </a:lnTo>
                <a:lnTo>
                  <a:pt x="11675" y="40476"/>
                </a:lnTo>
                <a:lnTo>
                  <a:pt x="11974" y="40476"/>
                </a:lnTo>
                <a:lnTo>
                  <a:pt x="12272" y="40476"/>
                </a:lnTo>
                <a:lnTo>
                  <a:pt x="12571" y="40501"/>
                </a:lnTo>
                <a:lnTo>
                  <a:pt x="12895" y="40551"/>
                </a:lnTo>
                <a:lnTo>
                  <a:pt x="13193" y="40601"/>
                </a:lnTo>
                <a:lnTo>
                  <a:pt x="13492" y="40675"/>
                </a:lnTo>
                <a:lnTo>
                  <a:pt x="13791" y="40775"/>
                </a:lnTo>
                <a:lnTo>
                  <a:pt x="13791" y="40775"/>
                </a:lnTo>
                <a:close/>
                <a:moveTo>
                  <a:pt x="11600" y="57453"/>
                </a:moveTo>
                <a:lnTo>
                  <a:pt x="39107" y="55661"/>
                </a:lnTo>
                <a:lnTo>
                  <a:pt x="39107" y="55661"/>
                </a:lnTo>
                <a:lnTo>
                  <a:pt x="39281" y="55661"/>
                </a:lnTo>
                <a:lnTo>
                  <a:pt x="39480" y="55661"/>
                </a:lnTo>
                <a:lnTo>
                  <a:pt x="39654" y="55686"/>
                </a:lnTo>
                <a:lnTo>
                  <a:pt x="39829" y="55736"/>
                </a:lnTo>
                <a:lnTo>
                  <a:pt x="40003" y="55810"/>
                </a:lnTo>
                <a:lnTo>
                  <a:pt x="40177" y="55885"/>
                </a:lnTo>
                <a:lnTo>
                  <a:pt x="40327" y="55960"/>
                </a:lnTo>
                <a:lnTo>
                  <a:pt x="40476" y="56084"/>
                </a:lnTo>
                <a:lnTo>
                  <a:pt x="40625" y="56184"/>
                </a:lnTo>
                <a:lnTo>
                  <a:pt x="40750" y="56308"/>
                </a:lnTo>
                <a:lnTo>
                  <a:pt x="40849" y="56458"/>
                </a:lnTo>
                <a:lnTo>
                  <a:pt x="40974" y="56607"/>
                </a:lnTo>
                <a:lnTo>
                  <a:pt x="41048" y="56781"/>
                </a:lnTo>
                <a:lnTo>
                  <a:pt x="41123" y="56930"/>
                </a:lnTo>
                <a:lnTo>
                  <a:pt x="41198" y="57105"/>
                </a:lnTo>
                <a:lnTo>
                  <a:pt x="41248" y="57304"/>
                </a:lnTo>
                <a:lnTo>
                  <a:pt x="41248" y="57304"/>
                </a:lnTo>
                <a:lnTo>
                  <a:pt x="41273" y="57503"/>
                </a:lnTo>
                <a:lnTo>
                  <a:pt x="41273" y="57677"/>
                </a:lnTo>
                <a:lnTo>
                  <a:pt x="41273" y="57876"/>
                </a:lnTo>
                <a:lnTo>
                  <a:pt x="41248" y="58051"/>
                </a:lnTo>
                <a:lnTo>
                  <a:pt x="41223" y="58225"/>
                </a:lnTo>
                <a:lnTo>
                  <a:pt x="41148" y="58399"/>
                </a:lnTo>
                <a:lnTo>
                  <a:pt x="41098" y="58573"/>
                </a:lnTo>
                <a:lnTo>
                  <a:pt x="40999" y="58723"/>
                </a:lnTo>
                <a:lnTo>
                  <a:pt x="40899" y="58872"/>
                </a:lnTo>
                <a:lnTo>
                  <a:pt x="40800" y="59022"/>
                </a:lnTo>
                <a:lnTo>
                  <a:pt x="40675" y="59146"/>
                </a:lnTo>
                <a:lnTo>
                  <a:pt x="40551" y="59270"/>
                </a:lnTo>
                <a:lnTo>
                  <a:pt x="40401" y="59395"/>
                </a:lnTo>
                <a:lnTo>
                  <a:pt x="40227" y="59494"/>
                </a:lnTo>
                <a:lnTo>
                  <a:pt x="40078" y="59569"/>
                </a:lnTo>
                <a:lnTo>
                  <a:pt x="39879" y="59644"/>
                </a:lnTo>
                <a:lnTo>
                  <a:pt x="13791" y="68506"/>
                </a:lnTo>
                <a:lnTo>
                  <a:pt x="13791" y="68506"/>
                </a:lnTo>
                <a:lnTo>
                  <a:pt x="13492" y="68605"/>
                </a:lnTo>
                <a:lnTo>
                  <a:pt x="13193" y="68680"/>
                </a:lnTo>
                <a:lnTo>
                  <a:pt x="12895" y="68730"/>
                </a:lnTo>
                <a:lnTo>
                  <a:pt x="12571" y="68780"/>
                </a:lnTo>
                <a:lnTo>
                  <a:pt x="12272" y="68804"/>
                </a:lnTo>
                <a:lnTo>
                  <a:pt x="11974" y="68804"/>
                </a:lnTo>
                <a:lnTo>
                  <a:pt x="11675" y="68804"/>
                </a:lnTo>
                <a:lnTo>
                  <a:pt x="11376" y="68780"/>
                </a:lnTo>
                <a:lnTo>
                  <a:pt x="11077" y="68730"/>
                </a:lnTo>
                <a:lnTo>
                  <a:pt x="10779" y="68680"/>
                </a:lnTo>
                <a:lnTo>
                  <a:pt x="10505" y="68605"/>
                </a:lnTo>
                <a:lnTo>
                  <a:pt x="10206" y="68531"/>
                </a:lnTo>
                <a:lnTo>
                  <a:pt x="9932" y="68431"/>
                </a:lnTo>
                <a:lnTo>
                  <a:pt x="9658" y="68307"/>
                </a:lnTo>
                <a:lnTo>
                  <a:pt x="9385" y="68182"/>
                </a:lnTo>
                <a:lnTo>
                  <a:pt x="9136" y="68033"/>
                </a:lnTo>
                <a:lnTo>
                  <a:pt x="8887" y="67883"/>
                </a:lnTo>
                <a:lnTo>
                  <a:pt x="8638" y="67709"/>
                </a:lnTo>
                <a:lnTo>
                  <a:pt x="8414" y="67535"/>
                </a:lnTo>
                <a:lnTo>
                  <a:pt x="8190" y="67361"/>
                </a:lnTo>
                <a:lnTo>
                  <a:pt x="7966" y="67137"/>
                </a:lnTo>
                <a:lnTo>
                  <a:pt x="7767" y="66938"/>
                </a:lnTo>
                <a:lnTo>
                  <a:pt x="7567" y="66713"/>
                </a:lnTo>
                <a:lnTo>
                  <a:pt x="7393" y="66465"/>
                </a:lnTo>
                <a:lnTo>
                  <a:pt x="7219" y="66216"/>
                </a:lnTo>
                <a:lnTo>
                  <a:pt x="7070" y="65967"/>
                </a:lnTo>
                <a:lnTo>
                  <a:pt x="6920" y="65693"/>
                </a:lnTo>
                <a:lnTo>
                  <a:pt x="6771" y="65419"/>
                </a:lnTo>
                <a:lnTo>
                  <a:pt x="6671" y="65145"/>
                </a:lnTo>
                <a:lnTo>
                  <a:pt x="6572" y="64846"/>
                </a:lnTo>
                <a:lnTo>
                  <a:pt x="6472" y="64548"/>
                </a:lnTo>
                <a:lnTo>
                  <a:pt x="6397" y="64224"/>
                </a:lnTo>
                <a:lnTo>
                  <a:pt x="6397" y="64224"/>
                </a:lnTo>
                <a:lnTo>
                  <a:pt x="6348" y="63925"/>
                </a:lnTo>
                <a:lnTo>
                  <a:pt x="6323" y="63602"/>
                </a:lnTo>
                <a:lnTo>
                  <a:pt x="6298" y="63303"/>
                </a:lnTo>
                <a:lnTo>
                  <a:pt x="6298" y="62980"/>
                </a:lnTo>
                <a:lnTo>
                  <a:pt x="6323" y="62681"/>
                </a:lnTo>
                <a:lnTo>
                  <a:pt x="6348" y="62382"/>
                </a:lnTo>
                <a:lnTo>
                  <a:pt x="6397" y="62083"/>
                </a:lnTo>
                <a:lnTo>
                  <a:pt x="6447" y="61785"/>
                </a:lnTo>
                <a:lnTo>
                  <a:pt x="6522" y="61511"/>
                </a:lnTo>
                <a:lnTo>
                  <a:pt x="6622" y="61212"/>
                </a:lnTo>
                <a:lnTo>
                  <a:pt x="6746" y="60938"/>
                </a:lnTo>
                <a:lnTo>
                  <a:pt x="6846" y="60664"/>
                </a:lnTo>
                <a:lnTo>
                  <a:pt x="6995" y="60416"/>
                </a:lnTo>
                <a:lnTo>
                  <a:pt x="7144" y="60142"/>
                </a:lnTo>
                <a:lnTo>
                  <a:pt x="7294" y="59918"/>
                </a:lnTo>
                <a:lnTo>
                  <a:pt x="7468" y="59669"/>
                </a:lnTo>
                <a:lnTo>
                  <a:pt x="7667" y="59445"/>
                </a:lnTo>
                <a:lnTo>
                  <a:pt x="7841" y="59221"/>
                </a:lnTo>
                <a:lnTo>
                  <a:pt x="8065" y="59022"/>
                </a:lnTo>
                <a:lnTo>
                  <a:pt x="8289" y="58822"/>
                </a:lnTo>
                <a:lnTo>
                  <a:pt x="8513" y="58623"/>
                </a:lnTo>
                <a:lnTo>
                  <a:pt x="8737" y="58449"/>
                </a:lnTo>
                <a:lnTo>
                  <a:pt x="8986" y="58300"/>
                </a:lnTo>
                <a:lnTo>
                  <a:pt x="9260" y="58150"/>
                </a:lnTo>
                <a:lnTo>
                  <a:pt x="9509" y="58001"/>
                </a:lnTo>
                <a:lnTo>
                  <a:pt x="9808" y="57876"/>
                </a:lnTo>
                <a:lnTo>
                  <a:pt x="10082" y="57777"/>
                </a:lnTo>
                <a:lnTo>
                  <a:pt x="10380" y="57677"/>
                </a:lnTo>
                <a:lnTo>
                  <a:pt x="10679" y="57603"/>
                </a:lnTo>
                <a:lnTo>
                  <a:pt x="10978" y="57528"/>
                </a:lnTo>
                <a:lnTo>
                  <a:pt x="11277" y="57478"/>
                </a:lnTo>
                <a:lnTo>
                  <a:pt x="11600" y="57453"/>
                </a:lnTo>
                <a:lnTo>
                  <a:pt x="11600" y="57453"/>
                </a:lnTo>
                <a:close/>
                <a:moveTo>
                  <a:pt x="15956" y="73708"/>
                </a:moveTo>
                <a:lnTo>
                  <a:pt x="40675" y="61536"/>
                </a:lnTo>
                <a:lnTo>
                  <a:pt x="40675" y="61536"/>
                </a:lnTo>
                <a:lnTo>
                  <a:pt x="40849" y="61461"/>
                </a:lnTo>
                <a:lnTo>
                  <a:pt x="41024" y="61386"/>
                </a:lnTo>
                <a:lnTo>
                  <a:pt x="41198" y="61337"/>
                </a:lnTo>
                <a:lnTo>
                  <a:pt x="41397" y="61312"/>
                </a:lnTo>
                <a:lnTo>
                  <a:pt x="41571" y="61312"/>
                </a:lnTo>
                <a:lnTo>
                  <a:pt x="41745" y="61312"/>
                </a:lnTo>
                <a:lnTo>
                  <a:pt x="41920" y="61337"/>
                </a:lnTo>
                <a:lnTo>
                  <a:pt x="42094" y="61386"/>
                </a:lnTo>
                <a:lnTo>
                  <a:pt x="42268" y="61436"/>
                </a:lnTo>
                <a:lnTo>
                  <a:pt x="42442" y="61511"/>
                </a:lnTo>
                <a:lnTo>
                  <a:pt x="42617" y="61585"/>
                </a:lnTo>
                <a:lnTo>
                  <a:pt x="42766" y="61685"/>
                </a:lnTo>
                <a:lnTo>
                  <a:pt x="42915" y="61810"/>
                </a:lnTo>
                <a:lnTo>
                  <a:pt x="43040" y="61934"/>
                </a:lnTo>
                <a:lnTo>
                  <a:pt x="43164" y="62083"/>
                </a:lnTo>
                <a:lnTo>
                  <a:pt x="43289" y="62233"/>
                </a:lnTo>
                <a:lnTo>
                  <a:pt x="43289" y="62233"/>
                </a:lnTo>
                <a:lnTo>
                  <a:pt x="43388" y="62382"/>
                </a:lnTo>
                <a:lnTo>
                  <a:pt x="43463" y="62556"/>
                </a:lnTo>
                <a:lnTo>
                  <a:pt x="43538" y="62731"/>
                </a:lnTo>
                <a:lnTo>
                  <a:pt x="43588" y="62905"/>
                </a:lnTo>
                <a:lnTo>
                  <a:pt x="43612" y="63079"/>
                </a:lnTo>
                <a:lnTo>
                  <a:pt x="43612" y="63278"/>
                </a:lnTo>
                <a:lnTo>
                  <a:pt x="43612" y="63452"/>
                </a:lnTo>
                <a:lnTo>
                  <a:pt x="43612" y="63627"/>
                </a:lnTo>
                <a:lnTo>
                  <a:pt x="43588" y="63801"/>
                </a:lnTo>
                <a:lnTo>
                  <a:pt x="43538" y="63975"/>
                </a:lnTo>
                <a:lnTo>
                  <a:pt x="43463" y="64149"/>
                </a:lnTo>
                <a:lnTo>
                  <a:pt x="43388" y="64324"/>
                </a:lnTo>
                <a:lnTo>
                  <a:pt x="43289" y="64473"/>
                </a:lnTo>
                <a:lnTo>
                  <a:pt x="43189" y="64622"/>
                </a:lnTo>
                <a:lnTo>
                  <a:pt x="43065" y="64772"/>
                </a:lnTo>
                <a:lnTo>
                  <a:pt x="42940" y="64896"/>
                </a:lnTo>
                <a:lnTo>
                  <a:pt x="22205" y="83068"/>
                </a:lnTo>
                <a:lnTo>
                  <a:pt x="22205" y="83068"/>
                </a:lnTo>
                <a:lnTo>
                  <a:pt x="21980" y="83267"/>
                </a:lnTo>
                <a:lnTo>
                  <a:pt x="21707" y="83467"/>
                </a:lnTo>
                <a:lnTo>
                  <a:pt x="21458" y="83641"/>
                </a:lnTo>
                <a:lnTo>
                  <a:pt x="21184" y="83790"/>
                </a:lnTo>
                <a:lnTo>
                  <a:pt x="20910" y="83939"/>
                </a:lnTo>
                <a:lnTo>
                  <a:pt x="20636" y="84064"/>
                </a:lnTo>
                <a:lnTo>
                  <a:pt x="20362" y="84164"/>
                </a:lnTo>
                <a:lnTo>
                  <a:pt x="20064" y="84263"/>
                </a:lnTo>
                <a:lnTo>
                  <a:pt x="19790" y="84338"/>
                </a:lnTo>
                <a:lnTo>
                  <a:pt x="19491" y="84388"/>
                </a:lnTo>
                <a:lnTo>
                  <a:pt x="19192" y="84437"/>
                </a:lnTo>
                <a:lnTo>
                  <a:pt x="18894" y="84462"/>
                </a:lnTo>
                <a:lnTo>
                  <a:pt x="18620" y="84487"/>
                </a:lnTo>
                <a:lnTo>
                  <a:pt x="18321" y="84487"/>
                </a:lnTo>
                <a:lnTo>
                  <a:pt x="18022" y="84462"/>
                </a:lnTo>
                <a:lnTo>
                  <a:pt x="17724" y="84437"/>
                </a:lnTo>
                <a:lnTo>
                  <a:pt x="17450" y="84388"/>
                </a:lnTo>
                <a:lnTo>
                  <a:pt x="17151" y="84313"/>
                </a:lnTo>
                <a:lnTo>
                  <a:pt x="16877" y="84238"/>
                </a:lnTo>
                <a:lnTo>
                  <a:pt x="16579" y="84164"/>
                </a:lnTo>
                <a:lnTo>
                  <a:pt x="16305" y="84064"/>
                </a:lnTo>
                <a:lnTo>
                  <a:pt x="16031" y="83939"/>
                </a:lnTo>
                <a:lnTo>
                  <a:pt x="15782" y="83790"/>
                </a:lnTo>
                <a:lnTo>
                  <a:pt x="15508" y="83641"/>
                </a:lnTo>
                <a:lnTo>
                  <a:pt x="15259" y="83491"/>
                </a:lnTo>
                <a:lnTo>
                  <a:pt x="15010" y="83317"/>
                </a:lnTo>
                <a:lnTo>
                  <a:pt x="14786" y="83118"/>
                </a:lnTo>
                <a:lnTo>
                  <a:pt x="14562" y="82919"/>
                </a:lnTo>
                <a:lnTo>
                  <a:pt x="14338" y="82695"/>
                </a:lnTo>
                <a:lnTo>
                  <a:pt x="14139" y="82471"/>
                </a:lnTo>
                <a:lnTo>
                  <a:pt x="13940" y="82222"/>
                </a:lnTo>
                <a:lnTo>
                  <a:pt x="13741" y="81948"/>
                </a:lnTo>
                <a:lnTo>
                  <a:pt x="13741" y="81948"/>
                </a:lnTo>
                <a:lnTo>
                  <a:pt x="13592" y="81699"/>
                </a:lnTo>
                <a:lnTo>
                  <a:pt x="13417" y="81400"/>
                </a:lnTo>
                <a:lnTo>
                  <a:pt x="13293" y="81127"/>
                </a:lnTo>
                <a:lnTo>
                  <a:pt x="13168" y="80853"/>
                </a:lnTo>
                <a:lnTo>
                  <a:pt x="13069" y="80554"/>
                </a:lnTo>
                <a:lnTo>
                  <a:pt x="12994" y="80280"/>
                </a:lnTo>
                <a:lnTo>
                  <a:pt x="12919" y="79981"/>
                </a:lnTo>
                <a:lnTo>
                  <a:pt x="12870" y="79683"/>
                </a:lnTo>
                <a:lnTo>
                  <a:pt x="12820" y="79384"/>
                </a:lnTo>
                <a:lnTo>
                  <a:pt x="12795" y="79085"/>
                </a:lnTo>
                <a:lnTo>
                  <a:pt x="12795" y="78787"/>
                </a:lnTo>
                <a:lnTo>
                  <a:pt x="12795" y="78488"/>
                </a:lnTo>
                <a:lnTo>
                  <a:pt x="12820" y="78214"/>
                </a:lnTo>
                <a:lnTo>
                  <a:pt x="12870" y="77915"/>
                </a:lnTo>
                <a:lnTo>
                  <a:pt x="12919" y="77617"/>
                </a:lnTo>
                <a:lnTo>
                  <a:pt x="12994" y="77343"/>
                </a:lnTo>
                <a:lnTo>
                  <a:pt x="13069" y="77044"/>
                </a:lnTo>
                <a:lnTo>
                  <a:pt x="13168" y="76770"/>
                </a:lnTo>
                <a:lnTo>
                  <a:pt x="13268" y="76496"/>
                </a:lnTo>
                <a:lnTo>
                  <a:pt x="13417" y="76248"/>
                </a:lnTo>
                <a:lnTo>
                  <a:pt x="13542" y="75974"/>
                </a:lnTo>
                <a:lnTo>
                  <a:pt x="13691" y="75725"/>
                </a:lnTo>
                <a:lnTo>
                  <a:pt x="13865" y="75476"/>
                </a:lnTo>
                <a:lnTo>
                  <a:pt x="14040" y="75252"/>
                </a:lnTo>
                <a:lnTo>
                  <a:pt x="14239" y="75003"/>
                </a:lnTo>
                <a:lnTo>
                  <a:pt x="14438" y="74804"/>
                </a:lnTo>
                <a:lnTo>
                  <a:pt x="14662" y="74580"/>
                </a:lnTo>
                <a:lnTo>
                  <a:pt x="14911" y="74381"/>
                </a:lnTo>
                <a:lnTo>
                  <a:pt x="15160" y="74206"/>
                </a:lnTo>
                <a:lnTo>
                  <a:pt x="15409" y="74032"/>
                </a:lnTo>
                <a:lnTo>
                  <a:pt x="15683" y="73858"/>
                </a:lnTo>
                <a:lnTo>
                  <a:pt x="15956" y="73708"/>
                </a:lnTo>
                <a:lnTo>
                  <a:pt x="15956" y="73708"/>
                </a:lnTo>
                <a:close/>
                <a:moveTo>
                  <a:pt x="26212" y="87051"/>
                </a:moveTo>
                <a:lnTo>
                  <a:pt x="44359" y="66340"/>
                </a:lnTo>
                <a:lnTo>
                  <a:pt x="44359" y="66340"/>
                </a:lnTo>
                <a:lnTo>
                  <a:pt x="44509" y="66216"/>
                </a:lnTo>
                <a:lnTo>
                  <a:pt x="44633" y="66091"/>
                </a:lnTo>
                <a:lnTo>
                  <a:pt x="44782" y="65967"/>
                </a:lnTo>
                <a:lnTo>
                  <a:pt x="44957" y="65892"/>
                </a:lnTo>
                <a:lnTo>
                  <a:pt x="45106" y="65817"/>
                </a:lnTo>
                <a:lnTo>
                  <a:pt x="45280" y="65743"/>
                </a:lnTo>
                <a:lnTo>
                  <a:pt x="45455" y="65693"/>
                </a:lnTo>
                <a:lnTo>
                  <a:pt x="45654" y="65668"/>
                </a:lnTo>
                <a:lnTo>
                  <a:pt x="45828" y="65643"/>
                </a:lnTo>
                <a:lnTo>
                  <a:pt x="46002" y="65643"/>
                </a:lnTo>
                <a:lnTo>
                  <a:pt x="46176" y="65668"/>
                </a:lnTo>
                <a:lnTo>
                  <a:pt x="46376" y="65693"/>
                </a:lnTo>
                <a:lnTo>
                  <a:pt x="46550" y="65743"/>
                </a:lnTo>
                <a:lnTo>
                  <a:pt x="46724" y="65817"/>
                </a:lnTo>
                <a:lnTo>
                  <a:pt x="46873" y="65892"/>
                </a:lnTo>
                <a:lnTo>
                  <a:pt x="47048" y="65992"/>
                </a:lnTo>
                <a:lnTo>
                  <a:pt x="47048" y="65992"/>
                </a:lnTo>
                <a:lnTo>
                  <a:pt x="47197" y="66116"/>
                </a:lnTo>
                <a:lnTo>
                  <a:pt x="47346" y="66241"/>
                </a:lnTo>
                <a:lnTo>
                  <a:pt x="47471" y="66365"/>
                </a:lnTo>
                <a:lnTo>
                  <a:pt x="47595" y="66514"/>
                </a:lnTo>
                <a:lnTo>
                  <a:pt x="47670" y="66664"/>
                </a:lnTo>
                <a:lnTo>
                  <a:pt x="47770" y="66838"/>
                </a:lnTo>
                <a:lnTo>
                  <a:pt x="47844" y="66987"/>
                </a:lnTo>
                <a:lnTo>
                  <a:pt x="47894" y="67162"/>
                </a:lnTo>
                <a:lnTo>
                  <a:pt x="47919" y="67336"/>
                </a:lnTo>
                <a:lnTo>
                  <a:pt x="47944" y="67535"/>
                </a:lnTo>
                <a:lnTo>
                  <a:pt x="47969" y="67709"/>
                </a:lnTo>
                <a:lnTo>
                  <a:pt x="47944" y="67883"/>
                </a:lnTo>
                <a:lnTo>
                  <a:pt x="47919" y="68083"/>
                </a:lnTo>
                <a:lnTo>
                  <a:pt x="47894" y="68257"/>
                </a:lnTo>
                <a:lnTo>
                  <a:pt x="47819" y="68431"/>
                </a:lnTo>
                <a:lnTo>
                  <a:pt x="47745" y="68605"/>
                </a:lnTo>
                <a:lnTo>
                  <a:pt x="35572" y="93324"/>
                </a:lnTo>
                <a:lnTo>
                  <a:pt x="35572" y="93324"/>
                </a:lnTo>
                <a:lnTo>
                  <a:pt x="35423" y="93598"/>
                </a:lnTo>
                <a:lnTo>
                  <a:pt x="35248" y="93872"/>
                </a:lnTo>
                <a:lnTo>
                  <a:pt x="35074" y="94121"/>
                </a:lnTo>
                <a:lnTo>
                  <a:pt x="34900" y="94370"/>
                </a:lnTo>
                <a:lnTo>
                  <a:pt x="34701" y="94594"/>
                </a:lnTo>
                <a:lnTo>
                  <a:pt x="34477" y="94818"/>
                </a:lnTo>
                <a:lnTo>
                  <a:pt x="34253" y="95042"/>
                </a:lnTo>
                <a:lnTo>
                  <a:pt x="34029" y="95216"/>
                </a:lnTo>
                <a:lnTo>
                  <a:pt x="33805" y="95415"/>
                </a:lnTo>
                <a:lnTo>
                  <a:pt x="33556" y="95565"/>
                </a:lnTo>
                <a:lnTo>
                  <a:pt x="33307" y="95739"/>
                </a:lnTo>
                <a:lnTo>
                  <a:pt x="33033" y="95863"/>
                </a:lnTo>
                <a:lnTo>
                  <a:pt x="32784" y="95988"/>
                </a:lnTo>
                <a:lnTo>
                  <a:pt x="32510" y="96112"/>
                </a:lnTo>
                <a:lnTo>
                  <a:pt x="32211" y="96212"/>
                </a:lnTo>
                <a:lnTo>
                  <a:pt x="31938" y="96286"/>
                </a:lnTo>
                <a:lnTo>
                  <a:pt x="31664" y="96361"/>
                </a:lnTo>
                <a:lnTo>
                  <a:pt x="31365" y="96411"/>
                </a:lnTo>
                <a:lnTo>
                  <a:pt x="31066" y="96461"/>
                </a:lnTo>
                <a:lnTo>
                  <a:pt x="30768" y="96486"/>
                </a:lnTo>
                <a:lnTo>
                  <a:pt x="30494" y="96486"/>
                </a:lnTo>
                <a:lnTo>
                  <a:pt x="30195" y="96486"/>
                </a:lnTo>
                <a:lnTo>
                  <a:pt x="29896" y="96461"/>
                </a:lnTo>
                <a:lnTo>
                  <a:pt x="29598" y="96411"/>
                </a:lnTo>
                <a:lnTo>
                  <a:pt x="29299" y="96361"/>
                </a:lnTo>
                <a:lnTo>
                  <a:pt x="29000" y="96286"/>
                </a:lnTo>
                <a:lnTo>
                  <a:pt x="28726" y="96212"/>
                </a:lnTo>
                <a:lnTo>
                  <a:pt x="28428" y="96112"/>
                </a:lnTo>
                <a:lnTo>
                  <a:pt x="28154" y="95988"/>
                </a:lnTo>
                <a:lnTo>
                  <a:pt x="27855" y="95838"/>
                </a:lnTo>
                <a:lnTo>
                  <a:pt x="27581" y="95689"/>
                </a:lnTo>
                <a:lnTo>
                  <a:pt x="27308" y="95515"/>
                </a:lnTo>
                <a:lnTo>
                  <a:pt x="27308" y="95515"/>
                </a:lnTo>
                <a:lnTo>
                  <a:pt x="27059" y="95341"/>
                </a:lnTo>
                <a:lnTo>
                  <a:pt x="26810" y="95141"/>
                </a:lnTo>
                <a:lnTo>
                  <a:pt x="26586" y="94942"/>
                </a:lnTo>
                <a:lnTo>
                  <a:pt x="26362" y="94718"/>
                </a:lnTo>
                <a:lnTo>
                  <a:pt x="26162" y="94494"/>
                </a:lnTo>
                <a:lnTo>
                  <a:pt x="25963" y="94270"/>
                </a:lnTo>
                <a:lnTo>
                  <a:pt x="25789" y="94021"/>
                </a:lnTo>
                <a:lnTo>
                  <a:pt x="25615" y="93772"/>
                </a:lnTo>
                <a:lnTo>
                  <a:pt x="25465" y="93498"/>
                </a:lnTo>
                <a:lnTo>
                  <a:pt x="25341" y="93250"/>
                </a:lnTo>
                <a:lnTo>
                  <a:pt x="25217" y="92976"/>
                </a:lnTo>
                <a:lnTo>
                  <a:pt x="25117" y="92702"/>
                </a:lnTo>
                <a:lnTo>
                  <a:pt x="25017" y="92403"/>
                </a:lnTo>
                <a:lnTo>
                  <a:pt x="24943" y="92129"/>
                </a:lnTo>
                <a:lnTo>
                  <a:pt x="24893" y="91831"/>
                </a:lnTo>
                <a:lnTo>
                  <a:pt x="24843" y="91557"/>
                </a:lnTo>
                <a:lnTo>
                  <a:pt x="24818" y="91258"/>
                </a:lnTo>
                <a:lnTo>
                  <a:pt x="24793" y="90959"/>
                </a:lnTo>
                <a:lnTo>
                  <a:pt x="24793" y="90661"/>
                </a:lnTo>
                <a:lnTo>
                  <a:pt x="24818" y="90362"/>
                </a:lnTo>
                <a:lnTo>
                  <a:pt x="24843" y="90088"/>
                </a:lnTo>
                <a:lnTo>
                  <a:pt x="24893" y="89789"/>
                </a:lnTo>
                <a:lnTo>
                  <a:pt x="24943" y="89491"/>
                </a:lnTo>
                <a:lnTo>
                  <a:pt x="25017" y="89192"/>
                </a:lnTo>
                <a:lnTo>
                  <a:pt x="25117" y="88918"/>
                </a:lnTo>
                <a:lnTo>
                  <a:pt x="25217" y="88644"/>
                </a:lnTo>
                <a:lnTo>
                  <a:pt x="25341" y="88370"/>
                </a:lnTo>
                <a:lnTo>
                  <a:pt x="25490" y="88097"/>
                </a:lnTo>
                <a:lnTo>
                  <a:pt x="25640" y="87823"/>
                </a:lnTo>
                <a:lnTo>
                  <a:pt x="25814" y="87549"/>
                </a:lnTo>
                <a:lnTo>
                  <a:pt x="25988" y="87300"/>
                </a:lnTo>
                <a:lnTo>
                  <a:pt x="26212" y="87051"/>
                </a:lnTo>
                <a:lnTo>
                  <a:pt x="26212" y="87051"/>
                </a:lnTo>
                <a:close/>
                <a:moveTo>
                  <a:pt x="40775" y="95465"/>
                </a:moveTo>
                <a:lnTo>
                  <a:pt x="49637" y="69377"/>
                </a:lnTo>
                <a:lnTo>
                  <a:pt x="49637" y="69377"/>
                </a:lnTo>
                <a:lnTo>
                  <a:pt x="49711" y="69203"/>
                </a:lnTo>
                <a:lnTo>
                  <a:pt x="49786" y="69029"/>
                </a:lnTo>
                <a:lnTo>
                  <a:pt x="49885" y="68879"/>
                </a:lnTo>
                <a:lnTo>
                  <a:pt x="49985" y="68730"/>
                </a:lnTo>
                <a:lnTo>
                  <a:pt x="50110" y="68605"/>
                </a:lnTo>
                <a:lnTo>
                  <a:pt x="50259" y="68481"/>
                </a:lnTo>
                <a:lnTo>
                  <a:pt x="50383" y="68356"/>
                </a:lnTo>
                <a:lnTo>
                  <a:pt x="50558" y="68282"/>
                </a:lnTo>
                <a:lnTo>
                  <a:pt x="50707" y="68182"/>
                </a:lnTo>
                <a:lnTo>
                  <a:pt x="50881" y="68107"/>
                </a:lnTo>
                <a:lnTo>
                  <a:pt x="51055" y="68058"/>
                </a:lnTo>
                <a:lnTo>
                  <a:pt x="51230" y="68033"/>
                </a:lnTo>
                <a:lnTo>
                  <a:pt x="51404" y="68008"/>
                </a:lnTo>
                <a:lnTo>
                  <a:pt x="51603" y="67983"/>
                </a:lnTo>
                <a:lnTo>
                  <a:pt x="51777" y="68008"/>
                </a:lnTo>
                <a:lnTo>
                  <a:pt x="51976" y="68033"/>
                </a:lnTo>
                <a:lnTo>
                  <a:pt x="51976" y="68033"/>
                </a:lnTo>
                <a:lnTo>
                  <a:pt x="52151" y="68083"/>
                </a:lnTo>
                <a:lnTo>
                  <a:pt x="52325" y="68132"/>
                </a:lnTo>
                <a:lnTo>
                  <a:pt x="52499" y="68207"/>
                </a:lnTo>
                <a:lnTo>
                  <a:pt x="52673" y="68307"/>
                </a:lnTo>
                <a:lnTo>
                  <a:pt x="52823" y="68406"/>
                </a:lnTo>
                <a:lnTo>
                  <a:pt x="52947" y="68531"/>
                </a:lnTo>
                <a:lnTo>
                  <a:pt x="53072" y="68655"/>
                </a:lnTo>
                <a:lnTo>
                  <a:pt x="53196" y="68804"/>
                </a:lnTo>
                <a:lnTo>
                  <a:pt x="53296" y="68954"/>
                </a:lnTo>
                <a:lnTo>
                  <a:pt x="53395" y="69103"/>
                </a:lnTo>
                <a:lnTo>
                  <a:pt x="53470" y="69277"/>
                </a:lnTo>
                <a:lnTo>
                  <a:pt x="53545" y="69427"/>
                </a:lnTo>
                <a:lnTo>
                  <a:pt x="53570" y="69626"/>
                </a:lnTo>
                <a:lnTo>
                  <a:pt x="53619" y="69800"/>
                </a:lnTo>
                <a:lnTo>
                  <a:pt x="53619" y="69999"/>
                </a:lnTo>
                <a:lnTo>
                  <a:pt x="53619" y="70174"/>
                </a:lnTo>
                <a:lnTo>
                  <a:pt x="51827" y="97680"/>
                </a:lnTo>
                <a:lnTo>
                  <a:pt x="51827" y="97680"/>
                </a:lnTo>
                <a:lnTo>
                  <a:pt x="51777" y="97979"/>
                </a:lnTo>
                <a:lnTo>
                  <a:pt x="51752" y="98303"/>
                </a:lnTo>
                <a:lnTo>
                  <a:pt x="51678" y="98602"/>
                </a:lnTo>
                <a:lnTo>
                  <a:pt x="51603" y="98900"/>
                </a:lnTo>
                <a:lnTo>
                  <a:pt x="51504" y="99199"/>
                </a:lnTo>
                <a:lnTo>
                  <a:pt x="51404" y="99473"/>
                </a:lnTo>
                <a:lnTo>
                  <a:pt x="51279" y="99747"/>
                </a:lnTo>
                <a:lnTo>
                  <a:pt x="51130" y="100020"/>
                </a:lnTo>
                <a:lnTo>
                  <a:pt x="50981" y="100269"/>
                </a:lnTo>
                <a:lnTo>
                  <a:pt x="50831" y="100518"/>
                </a:lnTo>
                <a:lnTo>
                  <a:pt x="50657" y="100767"/>
                </a:lnTo>
                <a:lnTo>
                  <a:pt x="50458" y="100991"/>
                </a:lnTo>
                <a:lnTo>
                  <a:pt x="50259" y="101215"/>
                </a:lnTo>
                <a:lnTo>
                  <a:pt x="50060" y="101414"/>
                </a:lnTo>
                <a:lnTo>
                  <a:pt x="49836" y="101614"/>
                </a:lnTo>
                <a:lnTo>
                  <a:pt x="49612" y="101813"/>
                </a:lnTo>
                <a:lnTo>
                  <a:pt x="49363" y="101987"/>
                </a:lnTo>
                <a:lnTo>
                  <a:pt x="49114" y="102136"/>
                </a:lnTo>
                <a:lnTo>
                  <a:pt x="48865" y="102286"/>
                </a:lnTo>
                <a:lnTo>
                  <a:pt x="48616" y="102410"/>
                </a:lnTo>
                <a:lnTo>
                  <a:pt x="48342" y="102535"/>
                </a:lnTo>
                <a:lnTo>
                  <a:pt x="48068" y="102659"/>
                </a:lnTo>
                <a:lnTo>
                  <a:pt x="47770" y="102734"/>
                </a:lnTo>
                <a:lnTo>
                  <a:pt x="47496" y="102808"/>
                </a:lnTo>
                <a:lnTo>
                  <a:pt x="47197" y="102883"/>
                </a:lnTo>
                <a:lnTo>
                  <a:pt x="46898" y="102933"/>
                </a:lnTo>
                <a:lnTo>
                  <a:pt x="46600" y="102958"/>
                </a:lnTo>
                <a:lnTo>
                  <a:pt x="46301" y="102983"/>
                </a:lnTo>
                <a:lnTo>
                  <a:pt x="45977" y="102983"/>
                </a:lnTo>
                <a:lnTo>
                  <a:pt x="45679" y="102958"/>
                </a:lnTo>
                <a:lnTo>
                  <a:pt x="45355" y="102933"/>
                </a:lnTo>
                <a:lnTo>
                  <a:pt x="45056" y="102858"/>
                </a:lnTo>
                <a:lnTo>
                  <a:pt x="45056" y="102858"/>
                </a:lnTo>
                <a:lnTo>
                  <a:pt x="44733" y="102808"/>
                </a:lnTo>
                <a:lnTo>
                  <a:pt x="44434" y="102709"/>
                </a:lnTo>
                <a:lnTo>
                  <a:pt x="44135" y="102609"/>
                </a:lnTo>
                <a:lnTo>
                  <a:pt x="43861" y="102485"/>
                </a:lnTo>
                <a:lnTo>
                  <a:pt x="43588" y="102360"/>
                </a:lnTo>
                <a:lnTo>
                  <a:pt x="43314" y="102211"/>
                </a:lnTo>
                <a:lnTo>
                  <a:pt x="43040" y="102062"/>
                </a:lnTo>
                <a:lnTo>
                  <a:pt x="42816" y="101887"/>
                </a:lnTo>
                <a:lnTo>
                  <a:pt x="42567" y="101713"/>
                </a:lnTo>
                <a:lnTo>
                  <a:pt x="42343" y="101514"/>
                </a:lnTo>
                <a:lnTo>
                  <a:pt x="42119" y="101315"/>
                </a:lnTo>
                <a:lnTo>
                  <a:pt x="41920" y="101091"/>
                </a:lnTo>
                <a:lnTo>
                  <a:pt x="41745" y="100867"/>
                </a:lnTo>
                <a:lnTo>
                  <a:pt x="41546" y="100643"/>
                </a:lnTo>
                <a:lnTo>
                  <a:pt x="41397" y="100394"/>
                </a:lnTo>
                <a:lnTo>
                  <a:pt x="41248" y="100145"/>
                </a:lnTo>
                <a:lnTo>
                  <a:pt x="41098" y="99871"/>
                </a:lnTo>
                <a:lnTo>
                  <a:pt x="40974" y="99622"/>
                </a:lnTo>
                <a:lnTo>
                  <a:pt x="40849" y="99348"/>
                </a:lnTo>
                <a:lnTo>
                  <a:pt x="40750" y="99074"/>
                </a:lnTo>
                <a:lnTo>
                  <a:pt x="40675" y="98776"/>
                </a:lnTo>
                <a:lnTo>
                  <a:pt x="40600" y="98502"/>
                </a:lnTo>
                <a:lnTo>
                  <a:pt x="40551" y="98203"/>
                </a:lnTo>
                <a:lnTo>
                  <a:pt x="40501" y="97905"/>
                </a:lnTo>
                <a:lnTo>
                  <a:pt x="40476" y="97606"/>
                </a:lnTo>
                <a:lnTo>
                  <a:pt x="40476" y="97307"/>
                </a:lnTo>
                <a:lnTo>
                  <a:pt x="40476" y="97008"/>
                </a:lnTo>
                <a:lnTo>
                  <a:pt x="40501" y="96710"/>
                </a:lnTo>
                <a:lnTo>
                  <a:pt x="40551" y="96386"/>
                </a:lnTo>
                <a:lnTo>
                  <a:pt x="40600" y="96087"/>
                </a:lnTo>
                <a:lnTo>
                  <a:pt x="40675" y="95789"/>
                </a:lnTo>
                <a:lnTo>
                  <a:pt x="40775" y="95465"/>
                </a:lnTo>
                <a:lnTo>
                  <a:pt x="40775" y="95465"/>
                </a:lnTo>
                <a:close/>
                <a:moveTo>
                  <a:pt x="57453" y="97680"/>
                </a:moveTo>
                <a:lnTo>
                  <a:pt x="55661" y="70174"/>
                </a:lnTo>
                <a:lnTo>
                  <a:pt x="55661" y="70174"/>
                </a:lnTo>
                <a:lnTo>
                  <a:pt x="55661" y="69999"/>
                </a:lnTo>
                <a:lnTo>
                  <a:pt x="55661" y="69800"/>
                </a:lnTo>
                <a:lnTo>
                  <a:pt x="55686" y="69626"/>
                </a:lnTo>
                <a:lnTo>
                  <a:pt x="55735" y="69452"/>
                </a:lnTo>
                <a:lnTo>
                  <a:pt x="55810" y="69277"/>
                </a:lnTo>
                <a:lnTo>
                  <a:pt x="55885" y="69103"/>
                </a:lnTo>
                <a:lnTo>
                  <a:pt x="55984" y="68954"/>
                </a:lnTo>
                <a:lnTo>
                  <a:pt x="56084" y="68804"/>
                </a:lnTo>
                <a:lnTo>
                  <a:pt x="56183" y="68655"/>
                </a:lnTo>
                <a:lnTo>
                  <a:pt x="56333" y="68531"/>
                </a:lnTo>
                <a:lnTo>
                  <a:pt x="56457" y="68406"/>
                </a:lnTo>
                <a:lnTo>
                  <a:pt x="56607" y="68307"/>
                </a:lnTo>
                <a:lnTo>
                  <a:pt x="56781" y="68207"/>
                </a:lnTo>
                <a:lnTo>
                  <a:pt x="56930" y="68132"/>
                </a:lnTo>
                <a:lnTo>
                  <a:pt x="57129" y="68083"/>
                </a:lnTo>
                <a:lnTo>
                  <a:pt x="57304" y="68033"/>
                </a:lnTo>
                <a:lnTo>
                  <a:pt x="57304" y="68033"/>
                </a:lnTo>
                <a:lnTo>
                  <a:pt x="57503" y="68008"/>
                </a:lnTo>
                <a:lnTo>
                  <a:pt x="57677" y="67983"/>
                </a:lnTo>
                <a:lnTo>
                  <a:pt x="57876" y="68008"/>
                </a:lnTo>
                <a:lnTo>
                  <a:pt x="58050" y="68033"/>
                </a:lnTo>
                <a:lnTo>
                  <a:pt x="58225" y="68058"/>
                </a:lnTo>
                <a:lnTo>
                  <a:pt x="58399" y="68107"/>
                </a:lnTo>
                <a:lnTo>
                  <a:pt x="58573" y="68182"/>
                </a:lnTo>
                <a:lnTo>
                  <a:pt x="58722" y="68282"/>
                </a:lnTo>
                <a:lnTo>
                  <a:pt x="58872" y="68356"/>
                </a:lnTo>
                <a:lnTo>
                  <a:pt x="59021" y="68481"/>
                </a:lnTo>
                <a:lnTo>
                  <a:pt x="59171" y="68605"/>
                </a:lnTo>
                <a:lnTo>
                  <a:pt x="59270" y="68730"/>
                </a:lnTo>
                <a:lnTo>
                  <a:pt x="59395" y="68879"/>
                </a:lnTo>
                <a:lnTo>
                  <a:pt x="59494" y="69029"/>
                </a:lnTo>
                <a:lnTo>
                  <a:pt x="59569" y="69203"/>
                </a:lnTo>
                <a:lnTo>
                  <a:pt x="59644" y="69377"/>
                </a:lnTo>
                <a:lnTo>
                  <a:pt x="68505" y="95465"/>
                </a:lnTo>
                <a:lnTo>
                  <a:pt x="68505" y="95465"/>
                </a:lnTo>
                <a:lnTo>
                  <a:pt x="68605" y="95789"/>
                </a:lnTo>
                <a:lnTo>
                  <a:pt x="68680" y="96087"/>
                </a:lnTo>
                <a:lnTo>
                  <a:pt x="68729" y="96386"/>
                </a:lnTo>
                <a:lnTo>
                  <a:pt x="68779" y="96710"/>
                </a:lnTo>
                <a:lnTo>
                  <a:pt x="68804" y="97008"/>
                </a:lnTo>
                <a:lnTo>
                  <a:pt x="68804" y="97307"/>
                </a:lnTo>
                <a:lnTo>
                  <a:pt x="68804" y="97606"/>
                </a:lnTo>
                <a:lnTo>
                  <a:pt x="68779" y="97905"/>
                </a:lnTo>
                <a:lnTo>
                  <a:pt x="68729" y="98203"/>
                </a:lnTo>
                <a:lnTo>
                  <a:pt x="68680" y="98502"/>
                </a:lnTo>
                <a:lnTo>
                  <a:pt x="68605" y="98776"/>
                </a:lnTo>
                <a:lnTo>
                  <a:pt x="68530" y="99074"/>
                </a:lnTo>
                <a:lnTo>
                  <a:pt x="68431" y="99348"/>
                </a:lnTo>
                <a:lnTo>
                  <a:pt x="68306" y="99622"/>
                </a:lnTo>
                <a:lnTo>
                  <a:pt x="68182" y="99871"/>
                </a:lnTo>
                <a:lnTo>
                  <a:pt x="68032" y="100145"/>
                </a:lnTo>
                <a:lnTo>
                  <a:pt x="67883" y="100394"/>
                </a:lnTo>
                <a:lnTo>
                  <a:pt x="67709" y="100643"/>
                </a:lnTo>
                <a:lnTo>
                  <a:pt x="67535" y="100867"/>
                </a:lnTo>
                <a:lnTo>
                  <a:pt x="67360" y="101091"/>
                </a:lnTo>
                <a:lnTo>
                  <a:pt x="67136" y="101315"/>
                </a:lnTo>
                <a:lnTo>
                  <a:pt x="66937" y="101514"/>
                </a:lnTo>
                <a:lnTo>
                  <a:pt x="66713" y="101713"/>
                </a:lnTo>
                <a:lnTo>
                  <a:pt x="66464" y="101887"/>
                </a:lnTo>
                <a:lnTo>
                  <a:pt x="66215" y="102062"/>
                </a:lnTo>
                <a:lnTo>
                  <a:pt x="65966" y="102211"/>
                </a:lnTo>
                <a:lnTo>
                  <a:pt x="65692" y="102360"/>
                </a:lnTo>
                <a:lnTo>
                  <a:pt x="65419" y="102485"/>
                </a:lnTo>
                <a:lnTo>
                  <a:pt x="65145" y="102609"/>
                </a:lnTo>
                <a:lnTo>
                  <a:pt x="64846" y="102709"/>
                </a:lnTo>
                <a:lnTo>
                  <a:pt x="64547" y="102808"/>
                </a:lnTo>
                <a:lnTo>
                  <a:pt x="64224" y="102858"/>
                </a:lnTo>
                <a:lnTo>
                  <a:pt x="64224" y="102858"/>
                </a:lnTo>
                <a:lnTo>
                  <a:pt x="63925" y="102933"/>
                </a:lnTo>
                <a:lnTo>
                  <a:pt x="63601" y="102958"/>
                </a:lnTo>
                <a:lnTo>
                  <a:pt x="63303" y="102983"/>
                </a:lnTo>
                <a:lnTo>
                  <a:pt x="62979" y="102983"/>
                </a:lnTo>
                <a:lnTo>
                  <a:pt x="62680" y="102958"/>
                </a:lnTo>
                <a:lnTo>
                  <a:pt x="62382" y="102933"/>
                </a:lnTo>
                <a:lnTo>
                  <a:pt x="62083" y="102883"/>
                </a:lnTo>
                <a:lnTo>
                  <a:pt x="61784" y="102808"/>
                </a:lnTo>
                <a:lnTo>
                  <a:pt x="61510" y="102734"/>
                </a:lnTo>
                <a:lnTo>
                  <a:pt x="61212" y="102659"/>
                </a:lnTo>
                <a:lnTo>
                  <a:pt x="60938" y="102535"/>
                </a:lnTo>
                <a:lnTo>
                  <a:pt x="60664" y="102410"/>
                </a:lnTo>
                <a:lnTo>
                  <a:pt x="60415" y="102286"/>
                </a:lnTo>
                <a:lnTo>
                  <a:pt x="60166" y="102136"/>
                </a:lnTo>
                <a:lnTo>
                  <a:pt x="59917" y="101987"/>
                </a:lnTo>
                <a:lnTo>
                  <a:pt x="59668" y="101813"/>
                </a:lnTo>
                <a:lnTo>
                  <a:pt x="59444" y="101614"/>
                </a:lnTo>
                <a:lnTo>
                  <a:pt x="59220" y="101414"/>
                </a:lnTo>
                <a:lnTo>
                  <a:pt x="59021" y="101215"/>
                </a:lnTo>
                <a:lnTo>
                  <a:pt x="58822" y="100991"/>
                </a:lnTo>
                <a:lnTo>
                  <a:pt x="58623" y="100767"/>
                </a:lnTo>
                <a:lnTo>
                  <a:pt x="58449" y="100518"/>
                </a:lnTo>
                <a:lnTo>
                  <a:pt x="58299" y="100269"/>
                </a:lnTo>
                <a:lnTo>
                  <a:pt x="58150" y="100020"/>
                </a:lnTo>
                <a:lnTo>
                  <a:pt x="58001" y="99747"/>
                </a:lnTo>
                <a:lnTo>
                  <a:pt x="57876" y="99473"/>
                </a:lnTo>
                <a:lnTo>
                  <a:pt x="57777" y="99199"/>
                </a:lnTo>
                <a:lnTo>
                  <a:pt x="57677" y="98900"/>
                </a:lnTo>
                <a:lnTo>
                  <a:pt x="57602" y="98602"/>
                </a:lnTo>
                <a:lnTo>
                  <a:pt x="57528" y="98303"/>
                </a:lnTo>
                <a:lnTo>
                  <a:pt x="57478" y="97979"/>
                </a:lnTo>
                <a:lnTo>
                  <a:pt x="57453" y="97680"/>
                </a:lnTo>
                <a:lnTo>
                  <a:pt x="57453" y="97680"/>
                </a:lnTo>
                <a:close/>
                <a:moveTo>
                  <a:pt x="73708" y="93324"/>
                </a:moveTo>
                <a:lnTo>
                  <a:pt x="61535" y="68605"/>
                </a:lnTo>
                <a:lnTo>
                  <a:pt x="61535" y="68605"/>
                </a:lnTo>
                <a:lnTo>
                  <a:pt x="61461" y="68431"/>
                </a:lnTo>
                <a:lnTo>
                  <a:pt x="61386" y="68257"/>
                </a:lnTo>
                <a:lnTo>
                  <a:pt x="61361" y="68083"/>
                </a:lnTo>
                <a:lnTo>
                  <a:pt x="61336" y="67883"/>
                </a:lnTo>
                <a:lnTo>
                  <a:pt x="61311" y="67709"/>
                </a:lnTo>
                <a:lnTo>
                  <a:pt x="61311" y="67535"/>
                </a:lnTo>
                <a:lnTo>
                  <a:pt x="61336" y="67336"/>
                </a:lnTo>
                <a:lnTo>
                  <a:pt x="61386" y="67162"/>
                </a:lnTo>
                <a:lnTo>
                  <a:pt x="61436" y="66987"/>
                </a:lnTo>
                <a:lnTo>
                  <a:pt x="61510" y="66838"/>
                </a:lnTo>
                <a:lnTo>
                  <a:pt x="61585" y="66664"/>
                </a:lnTo>
                <a:lnTo>
                  <a:pt x="61685" y="66514"/>
                </a:lnTo>
                <a:lnTo>
                  <a:pt x="61809" y="66365"/>
                </a:lnTo>
                <a:lnTo>
                  <a:pt x="61934" y="66241"/>
                </a:lnTo>
                <a:lnTo>
                  <a:pt x="62083" y="66116"/>
                </a:lnTo>
                <a:lnTo>
                  <a:pt x="62232" y="65992"/>
                </a:lnTo>
                <a:lnTo>
                  <a:pt x="62232" y="65992"/>
                </a:lnTo>
                <a:lnTo>
                  <a:pt x="62382" y="65892"/>
                </a:lnTo>
                <a:lnTo>
                  <a:pt x="62556" y="65817"/>
                </a:lnTo>
                <a:lnTo>
                  <a:pt x="62730" y="65743"/>
                </a:lnTo>
                <a:lnTo>
                  <a:pt x="62904" y="65693"/>
                </a:lnTo>
                <a:lnTo>
                  <a:pt x="63079" y="65668"/>
                </a:lnTo>
                <a:lnTo>
                  <a:pt x="63278" y="65643"/>
                </a:lnTo>
                <a:lnTo>
                  <a:pt x="63452" y="65643"/>
                </a:lnTo>
                <a:lnTo>
                  <a:pt x="63626" y="65668"/>
                </a:lnTo>
                <a:lnTo>
                  <a:pt x="63801" y="65693"/>
                </a:lnTo>
                <a:lnTo>
                  <a:pt x="63975" y="65743"/>
                </a:lnTo>
                <a:lnTo>
                  <a:pt x="64149" y="65817"/>
                </a:lnTo>
                <a:lnTo>
                  <a:pt x="64323" y="65892"/>
                </a:lnTo>
                <a:lnTo>
                  <a:pt x="64473" y="65967"/>
                </a:lnTo>
                <a:lnTo>
                  <a:pt x="64622" y="66091"/>
                </a:lnTo>
                <a:lnTo>
                  <a:pt x="64771" y="66216"/>
                </a:lnTo>
                <a:lnTo>
                  <a:pt x="64896" y="66340"/>
                </a:lnTo>
                <a:lnTo>
                  <a:pt x="83068" y="87051"/>
                </a:lnTo>
                <a:lnTo>
                  <a:pt x="83068" y="87051"/>
                </a:lnTo>
                <a:lnTo>
                  <a:pt x="83267" y="87300"/>
                </a:lnTo>
                <a:lnTo>
                  <a:pt x="83466" y="87549"/>
                </a:lnTo>
                <a:lnTo>
                  <a:pt x="83640" y="87823"/>
                </a:lnTo>
                <a:lnTo>
                  <a:pt x="83790" y="88097"/>
                </a:lnTo>
                <a:lnTo>
                  <a:pt x="83939" y="88370"/>
                </a:lnTo>
                <a:lnTo>
                  <a:pt x="84063" y="88644"/>
                </a:lnTo>
                <a:lnTo>
                  <a:pt x="84163" y="88918"/>
                </a:lnTo>
                <a:lnTo>
                  <a:pt x="84263" y="89192"/>
                </a:lnTo>
                <a:lnTo>
                  <a:pt x="84337" y="89491"/>
                </a:lnTo>
                <a:lnTo>
                  <a:pt x="84387" y="89789"/>
                </a:lnTo>
                <a:lnTo>
                  <a:pt x="84437" y="90088"/>
                </a:lnTo>
                <a:lnTo>
                  <a:pt x="84462" y="90362"/>
                </a:lnTo>
                <a:lnTo>
                  <a:pt x="84487" y="90661"/>
                </a:lnTo>
                <a:lnTo>
                  <a:pt x="84487" y="90959"/>
                </a:lnTo>
                <a:lnTo>
                  <a:pt x="84462" y="91258"/>
                </a:lnTo>
                <a:lnTo>
                  <a:pt x="84437" y="91557"/>
                </a:lnTo>
                <a:lnTo>
                  <a:pt x="84387" y="91831"/>
                </a:lnTo>
                <a:lnTo>
                  <a:pt x="84337" y="92129"/>
                </a:lnTo>
                <a:lnTo>
                  <a:pt x="84238" y="92403"/>
                </a:lnTo>
                <a:lnTo>
                  <a:pt x="84163" y="92702"/>
                </a:lnTo>
                <a:lnTo>
                  <a:pt x="84063" y="92976"/>
                </a:lnTo>
                <a:lnTo>
                  <a:pt x="83939" y="93250"/>
                </a:lnTo>
                <a:lnTo>
                  <a:pt x="83790" y="93498"/>
                </a:lnTo>
                <a:lnTo>
                  <a:pt x="83665" y="93772"/>
                </a:lnTo>
                <a:lnTo>
                  <a:pt x="83491" y="94021"/>
                </a:lnTo>
                <a:lnTo>
                  <a:pt x="83317" y="94270"/>
                </a:lnTo>
                <a:lnTo>
                  <a:pt x="83118" y="94494"/>
                </a:lnTo>
                <a:lnTo>
                  <a:pt x="82918" y="94718"/>
                </a:lnTo>
                <a:lnTo>
                  <a:pt x="82694" y="94942"/>
                </a:lnTo>
                <a:lnTo>
                  <a:pt x="82470" y="95141"/>
                </a:lnTo>
                <a:lnTo>
                  <a:pt x="82221" y="95341"/>
                </a:lnTo>
                <a:lnTo>
                  <a:pt x="81948" y="95515"/>
                </a:lnTo>
                <a:lnTo>
                  <a:pt x="81948" y="95515"/>
                </a:lnTo>
                <a:lnTo>
                  <a:pt x="81699" y="95689"/>
                </a:lnTo>
                <a:lnTo>
                  <a:pt x="81425" y="95838"/>
                </a:lnTo>
                <a:lnTo>
                  <a:pt x="81126" y="95988"/>
                </a:lnTo>
                <a:lnTo>
                  <a:pt x="80852" y="96112"/>
                </a:lnTo>
                <a:lnTo>
                  <a:pt x="80554" y="96212"/>
                </a:lnTo>
                <a:lnTo>
                  <a:pt x="80280" y="96286"/>
                </a:lnTo>
                <a:lnTo>
                  <a:pt x="79981" y="96361"/>
                </a:lnTo>
                <a:lnTo>
                  <a:pt x="79682" y="96411"/>
                </a:lnTo>
                <a:lnTo>
                  <a:pt x="79384" y="96461"/>
                </a:lnTo>
                <a:lnTo>
                  <a:pt x="79085" y="96486"/>
                </a:lnTo>
                <a:lnTo>
                  <a:pt x="78786" y="96486"/>
                </a:lnTo>
                <a:lnTo>
                  <a:pt x="78487" y="96486"/>
                </a:lnTo>
                <a:lnTo>
                  <a:pt x="78214" y="96461"/>
                </a:lnTo>
                <a:lnTo>
                  <a:pt x="77915" y="96411"/>
                </a:lnTo>
                <a:lnTo>
                  <a:pt x="77616" y="96361"/>
                </a:lnTo>
                <a:lnTo>
                  <a:pt x="77342" y="96286"/>
                </a:lnTo>
                <a:lnTo>
                  <a:pt x="77044" y="96212"/>
                </a:lnTo>
                <a:lnTo>
                  <a:pt x="76770" y="96112"/>
                </a:lnTo>
                <a:lnTo>
                  <a:pt x="76496" y="95988"/>
                </a:lnTo>
                <a:lnTo>
                  <a:pt x="76247" y="95863"/>
                </a:lnTo>
                <a:lnTo>
                  <a:pt x="75973" y="95739"/>
                </a:lnTo>
                <a:lnTo>
                  <a:pt x="75724" y="95565"/>
                </a:lnTo>
                <a:lnTo>
                  <a:pt x="75475" y="95415"/>
                </a:lnTo>
                <a:lnTo>
                  <a:pt x="75251" y="95216"/>
                </a:lnTo>
                <a:lnTo>
                  <a:pt x="75002" y="95042"/>
                </a:lnTo>
                <a:lnTo>
                  <a:pt x="74803" y="94818"/>
                </a:lnTo>
                <a:lnTo>
                  <a:pt x="74579" y="94594"/>
                </a:lnTo>
                <a:lnTo>
                  <a:pt x="74380" y="94370"/>
                </a:lnTo>
                <a:lnTo>
                  <a:pt x="74206" y="94121"/>
                </a:lnTo>
                <a:lnTo>
                  <a:pt x="74032" y="93872"/>
                </a:lnTo>
                <a:lnTo>
                  <a:pt x="73857" y="93598"/>
                </a:lnTo>
                <a:lnTo>
                  <a:pt x="73708" y="93324"/>
                </a:lnTo>
                <a:lnTo>
                  <a:pt x="73708" y="93324"/>
                </a:lnTo>
                <a:close/>
                <a:moveTo>
                  <a:pt x="87051" y="83068"/>
                </a:moveTo>
                <a:lnTo>
                  <a:pt x="66340" y="64896"/>
                </a:lnTo>
                <a:lnTo>
                  <a:pt x="66340" y="64896"/>
                </a:lnTo>
                <a:lnTo>
                  <a:pt x="66215" y="64772"/>
                </a:lnTo>
                <a:lnTo>
                  <a:pt x="66091" y="64622"/>
                </a:lnTo>
                <a:lnTo>
                  <a:pt x="65991" y="64473"/>
                </a:lnTo>
                <a:lnTo>
                  <a:pt x="65892" y="64324"/>
                </a:lnTo>
                <a:lnTo>
                  <a:pt x="65817" y="64149"/>
                </a:lnTo>
                <a:lnTo>
                  <a:pt x="65742" y="63975"/>
                </a:lnTo>
                <a:lnTo>
                  <a:pt x="65692" y="63801"/>
                </a:lnTo>
                <a:lnTo>
                  <a:pt x="65668" y="63627"/>
                </a:lnTo>
                <a:lnTo>
                  <a:pt x="65643" y="63452"/>
                </a:lnTo>
                <a:lnTo>
                  <a:pt x="65643" y="63278"/>
                </a:lnTo>
                <a:lnTo>
                  <a:pt x="65668" y="63079"/>
                </a:lnTo>
                <a:lnTo>
                  <a:pt x="65692" y="62905"/>
                </a:lnTo>
                <a:lnTo>
                  <a:pt x="65742" y="62731"/>
                </a:lnTo>
                <a:lnTo>
                  <a:pt x="65817" y="62556"/>
                </a:lnTo>
                <a:lnTo>
                  <a:pt x="65892" y="62382"/>
                </a:lnTo>
                <a:lnTo>
                  <a:pt x="65991" y="62233"/>
                </a:lnTo>
                <a:lnTo>
                  <a:pt x="65991" y="62233"/>
                </a:lnTo>
                <a:lnTo>
                  <a:pt x="66116" y="62083"/>
                </a:lnTo>
                <a:lnTo>
                  <a:pt x="66240" y="61934"/>
                </a:lnTo>
                <a:lnTo>
                  <a:pt x="66365" y="61810"/>
                </a:lnTo>
                <a:lnTo>
                  <a:pt x="66514" y="61685"/>
                </a:lnTo>
                <a:lnTo>
                  <a:pt x="66663" y="61585"/>
                </a:lnTo>
                <a:lnTo>
                  <a:pt x="66838" y="61511"/>
                </a:lnTo>
                <a:lnTo>
                  <a:pt x="66987" y="61436"/>
                </a:lnTo>
                <a:lnTo>
                  <a:pt x="67161" y="61386"/>
                </a:lnTo>
                <a:lnTo>
                  <a:pt x="67335" y="61337"/>
                </a:lnTo>
                <a:lnTo>
                  <a:pt x="67535" y="61312"/>
                </a:lnTo>
                <a:lnTo>
                  <a:pt x="67709" y="61312"/>
                </a:lnTo>
                <a:lnTo>
                  <a:pt x="67883" y="61312"/>
                </a:lnTo>
                <a:lnTo>
                  <a:pt x="68082" y="61337"/>
                </a:lnTo>
                <a:lnTo>
                  <a:pt x="68256" y="61386"/>
                </a:lnTo>
                <a:lnTo>
                  <a:pt x="68431" y="61461"/>
                </a:lnTo>
                <a:lnTo>
                  <a:pt x="68605" y="61536"/>
                </a:lnTo>
                <a:lnTo>
                  <a:pt x="93324" y="73708"/>
                </a:lnTo>
                <a:lnTo>
                  <a:pt x="93324" y="73708"/>
                </a:lnTo>
                <a:lnTo>
                  <a:pt x="93597" y="73858"/>
                </a:lnTo>
                <a:lnTo>
                  <a:pt x="93871" y="74032"/>
                </a:lnTo>
                <a:lnTo>
                  <a:pt x="94120" y="74206"/>
                </a:lnTo>
                <a:lnTo>
                  <a:pt x="94369" y="74381"/>
                </a:lnTo>
                <a:lnTo>
                  <a:pt x="94618" y="74580"/>
                </a:lnTo>
                <a:lnTo>
                  <a:pt x="94817" y="74804"/>
                </a:lnTo>
                <a:lnTo>
                  <a:pt x="95041" y="75003"/>
                </a:lnTo>
                <a:lnTo>
                  <a:pt x="95240" y="75227"/>
                </a:lnTo>
                <a:lnTo>
                  <a:pt x="95415" y="75476"/>
                </a:lnTo>
                <a:lnTo>
                  <a:pt x="95564" y="75725"/>
                </a:lnTo>
                <a:lnTo>
                  <a:pt x="95738" y="75974"/>
                </a:lnTo>
                <a:lnTo>
                  <a:pt x="95863" y="76248"/>
                </a:lnTo>
                <a:lnTo>
                  <a:pt x="95987" y="76496"/>
                </a:lnTo>
                <a:lnTo>
                  <a:pt x="96112" y="76770"/>
                </a:lnTo>
                <a:lnTo>
                  <a:pt x="96211" y="77044"/>
                </a:lnTo>
                <a:lnTo>
                  <a:pt x="96286" y="77343"/>
                </a:lnTo>
                <a:lnTo>
                  <a:pt x="96361" y="77617"/>
                </a:lnTo>
                <a:lnTo>
                  <a:pt x="96410" y="77915"/>
                </a:lnTo>
                <a:lnTo>
                  <a:pt x="96460" y="78214"/>
                </a:lnTo>
                <a:lnTo>
                  <a:pt x="96485" y="78488"/>
                </a:lnTo>
                <a:lnTo>
                  <a:pt x="96485" y="78787"/>
                </a:lnTo>
                <a:lnTo>
                  <a:pt x="96485" y="79085"/>
                </a:lnTo>
                <a:lnTo>
                  <a:pt x="96460" y="79384"/>
                </a:lnTo>
                <a:lnTo>
                  <a:pt x="96410" y="79683"/>
                </a:lnTo>
                <a:lnTo>
                  <a:pt x="96361" y="79981"/>
                </a:lnTo>
                <a:lnTo>
                  <a:pt x="96286" y="80280"/>
                </a:lnTo>
                <a:lnTo>
                  <a:pt x="96211" y="80554"/>
                </a:lnTo>
                <a:lnTo>
                  <a:pt x="96112" y="80853"/>
                </a:lnTo>
                <a:lnTo>
                  <a:pt x="95987" y="81127"/>
                </a:lnTo>
                <a:lnTo>
                  <a:pt x="95838" y="81400"/>
                </a:lnTo>
                <a:lnTo>
                  <a:pt x="95689" y="81699"/>
                </a:lnTo>
                <a:lnTo>
                  <a:pt x="95514" y="81948"/>
                </a:lnTo>
                <a:lnTo>
                  <a:pt x="95514" y="81948"/>
                </a:lnTo>
                <a:lnTo>
                  <a:pt x="95340" y="82222"/>
                </a:lnTo>
                <a:lnTo>
                  <a:pt x="95141" y="82471"/>
                </a:lnTo>
                <a:lnTo>
                  <a:pt x="94942" y="82695"/>
                </a:lnTo>
                <a:lnTo>
                  <a:pt x="94718" y="82919"/>
                </a:lnTo>
                <a:lnTo>
                  <a:pt x="94494" y="83118"/>
                </a:lnTo>
                <a:lnTo>
                  <a:pt x="94270" y="83317"/>
                </a:lnTo>
                <a:lnTo>
                  <a:pt x="94021" y="83491"/>
                </a:lnTo>
                <a:lnTo>
                  <a:pt x="93772" y="83641"/>
                </a:lnTo>
                <a:lnTo>
                  <a:pt x="93498" y="83790"/>
                </a:lnTo>
                <a:lnTo>
                  <a:pt x="93249" y="83939"/>
                </a:lnTo>
                <a:lnTo>
                  <a:pt x="92975" y="84064"/>
                </a:lnTo>
                <a:lnTo>
                  <a:pt x="92701" y="84164"/>
                </a:lnTo>
                <a:lnTo>
                  <a:pt x="92403" y="84238"/>
                </a:lnTo>
                <a:lnTo>
                  <a:pt x="92129" y="84313"/>
                </a:lnTo>
                <a:lnTo>
                  <a:pt x="91830" y="84388"/>
                </a:lnTo>
                <a:lnTo>
                  <a:pt x="91556" y="84437"/>
                </a:lnTo>
                <a:lnTo>
                  <a:pt x="91258" y="84462"/>
                </a:lnTo>
                <a:lnTo>
                  <a:pt x="90959" y="84487"/>
                </a:lnTo>
                <a:lnTo>
                  <a:pt x="90660" y="84487"/>
                </a:lnTo>
                <a:lnTo>
                  <a:pt x="90361" y="84462"/>
                </a:lnTo>
                <a:lnTo>
                  <a:pt x="90088" y="84437"/>
                </a:lnTo>
                <a:lnTo>
                  <a:pt x="89789" y="84388"/>
                </a:lnTo>
                <a:lnTo>
                  <a:pt x="89490" y="84338"/>
                </a:lnTo>
                <a:lnTo>
                  <a:pt x="89216" y="84263"/>
                </a:lnTo>
                <a:lnTo>
                  <a:pt x="88918" y="84164"/>
                </a:lnTo>
                <a:lnTo>
                  <a:pt x="88644" y="84064"/>
                </a:lnTo>
                <a:lnTo>
                  <a:pt x="88370" y="83939"/>
                </a:lnTo>
                <a:lnTo>
                  <a:pt x="88096" y="83790"/>
                </a:lnTo>
                <a:lnTo>
                  <a:pt x="87822" y="83641"/>
                </a:lnTo>
                <a:lnTo>
                  <a:pt x="87573" y="83467"/>
                </a:lnTo>
                <a:lnTo>
                  <a:pt x="87300" y="83267"/>
                </a:lnTo>
                <a:lnTo>
                  <a:pt x="87051" y="83068"/>
                </a:lnTo>
                <a:lnTo>
                  <a:pt x="87051" y="83068"/>
                </a:lnTo>
                <a:close/>
                <a:moveTo>
                  <a:pt x="95464" y="68506"/>
                </a:moveTo>
                <a:lnTo>
                  <a:pt x="69377" y="59644"/>
                </a:lnTo>
                <a:lnTo>
                  <a:pt x="69377" y="59644"/>
                </a:lnTo>
                <a:lnTo>
                  <a:pt x="69202" y="59569"/>
                </a:lnTo>
                <a:lnTo>
                  <a:pt x="69053" y="59494"/>
                </a:lnTo>
                <a:lnTo>
                  <a:pt x="68879" y="59395"/>
                </a:lnTo>
                <a:lnTo>
                  <a:pt x="68729" y="59270"/>
                </a:lnTo>
                <a:lnTo>
                  <a:pt x="68605" y="59146"/>
                </a:lnTo>
                <a:lnTo>
                  <a:pt x="68481" y="59022"/>
                </a:lnTo>
                <a:lnTo>
                  <a:pt x="68356" y="58872"/>
                </a:lnTo>
                <a:lnTo>
                  <a:pt x="68281" y="58723"/>
                </a:lnTo>
                <a:lnTo>
                  <a:pt x="68182" y="58573"/>
                </a:lnTo>
                <a:lnTo>
                  <a:pt x="68107" y="58399"/>
                </a:lnTo>
                <a:lnTo>
                  <a:pt x="68057" y="58225"/>
                </a:lnTo>
                <a:lnTo>
                  <a:pt x="68032" y="58051"/>
                </a:lnTo>
                <a:lnTo>
                  <a:pt x="68008" y="57876"/>
                </a:lnTo>
                <a:lnTo>
                  <a:pt x="68008" y="57677"/>
                </a:lnTo>
                <a:lnTo>
                  <a:pt x="68008" y="57503"/>
                </a:lnTo>
                <a:lnTo>
                  <a:pt x="68032" y="57304"/>
                </a:lnTo>
                <a:lnTo>
                  <a:pt x="68032" y="57304"/>
                </a:lnTo>
                <a:lnTo>
                  <a:pt x="68082" y="57105"/>
                </a:lnTo>
                <a:lnTo>
                  <a:pt x="68132" y="56930"/>
                </a:lnTo>
                <a:lnTo>
                  <a:pt x="68232" y="56781"/>
                </a:lnTo>
                <a:lnTo>
                  <a:pt x="68306" y="56607"/>
                </a:lnTo>
                <a:lnTo>
                  <a:pt x="68406" y="56458"/>
                </a:lnTo>
                <a:lnTo>
                  <a:pt x="68530" y="56308"/>
                </a:lnTo>
                <a:lnTo>
                  <a:pt x="68655" y="56184"/>
                </a:lnTo>
                <a:lnTo>
                  <a:pt x="68804" y="56084"/>
                </a:lnTo>
                <a:lnTo>
                  <a:pt x="68953" y="55960"/>
                </a:lnTo>
                <a:lnTo>
                  <a:pt x="69103" y="55885"/>
                </a:lnTo>
                <a:lnTo>
                  <a:pt x="69277" y="55810"/>
                </a:lnTo>
                <a:lnTo>
                  <a:pt x="69451" y="55736"/>
                </a:lnTo>
                <a:lnTo>
                  <a:pt x="69626" y="55686"/>
                </a:lnTo>
                <a:lnTo>
                  <a:pt x="69800" y="55661"/>
                </a:lnTo>
                <a:lnTo>
                  <a:pt x="69999" y="55661"/>
                </a:lnTo>
                <a:lnTo>
                  <a:pt x="70173" y="55661"/>
                </a:lnTo>
                <a:lnTo>
                  <a:pt x="97680" y="57453"/>
                </a:lnTo>
                <a:lnTo>
                  <a:pt x="97680" y="57453"/>
                </a:lnTo>
                <a:lnTo>
                  <a:pt x="97979" y="57478"/>
                </a:lnTo>
                <a:lnTo>
                  <a:pt x="98302" y="57528"/>
                </a:lnTo>
                <a:lnTo>
                  <a:pt x="98601" y="57603"/>
                </a:lnTo>
                <a:lnTo>
                  <a:pt x="98900" y="57677"/>
                </a:lnTo>
                <a:lnTo>
                  <a:pt x="99198" y="57777"/>
                </a:lnTo>
                <a:lnTo>
                  <a:pt x="99472" y="57876"/>
                </a:lnTo>
                <a:lnTo>
                  <a:pt x="99746" y="58001"/>
                </a:lnTo>
                <a:lnTo>
                  <a:pt x="100020" y="58125"/>
                </a:lnTo>
                <a:lnTo>
                  <a:pt x="100269" y="58300"/>
                </a:lnTo>
                <a:lnTo>
                  <a:pt x="100518" y="58449"/>
                </a:lnTo>
                <a:lnTo>
                  <a:pt x="100767" y="58623"/>
                </a:lnTo>
                <a:lnTo>
                  <a:pt x="100991" y="58822"/>
                </a:lnTo>
                <a:lnTo>
                  <a:pt x="101215" y="59022"/>
                </a:lnTo>
                <a:lnTo>
                  <a:pt x="101414" y="59221"/>
                </a:lnTo>
                <a:lnTo>
                  <a:pt x="101613" y="59445"/>
                </a:lnTo>
                <a:lnTo>
                  <a:pt x="101812" y="59669"/>
                </a:lnTo>
                <a:lnTo>
                  <a:pt x="101986" y="59918"/>
                </a:lnTo>
                <a:lnTo>
                  <a:pt x="102136" y="60142"/>
                </a:lnTo>
                <a:lnTo>
                  <a:pt x="102285" y="60416"/>
                </a:lnTo>
                <a:lnTo>
                  <a:pt x="102410" y="60664"/>
                </a:lnTo>
                <a:lnTo>
                  <a:pt x="102534" y="60938"/>
                </a:lnTo>
                <a:lnTo>
                  <a:pt x="102659" y="61212"/>
                </a:lnTo>
                <a:lnTo>
                  <a:pt x="102733" y="61486"/>
                </a:lnTo>
                <a:lnTo>
                  <a:pt x="102808" y="61785"/>
                </a:lnTo>
                <a:lnTo>
                  <a:pt x="102883" y="62083"/>
                </a:lnTo>
                <a:lnTo>
                  <a:pt x="102932" y="62382"/>
                </a:lnTo>
                <a:lnTo>
                  <a:pt x="102957" y="62681"/>
                </a:lnTo>
                <a:lnTo>
                  <a:pt x="102982" y="62980"/>
                </a:lnTo>
                <a:lnTo>
                  <a:pt x="102982" y="63303"/>
                </a:lnTo>
                <a:lnTo>
                  <a:pt x="102957" y="63602"/>
                </a:lnTo>
                <a:lnTo>
                  <a:pt x="102932" y="63925"/>
                </a:lnTo>
                <a:lnTo>
                  <a:pt x="102858" y="64224"/>
                </a:lnTo>
                <a:lnTo>
                  <a:pt x="102858" y="64224"/>
                </a:lnTo>
                <a:lnTo>
                  <a:pt x="102808" y="64548"/>
                </a:lnTo>
                <a:lnTo>
                  <a:pt x="102708" y="64846"/>
                </a:lnTo>
                <a:lnTo>
                  <a:pt x="102609" y="65145"/>
                </a:lnTo>
                <a:lnTo>
                  <a:pt x="102484" y="65419"/>
                </a:lnTo>
                <a:lnTo>
                  <a:pt x="102360" y="65693"/>
                </a:lnTo>
                <a:lnTo>
                  <a:pt x="102210" y="65967"/>
                </a:lnTo>
                <a:lnTo>
                  <a:pt x="102061" y="66216"/>
                </a:lnTo>
                <a:lnTo>
                  <a:pt x="101887" y="66465"/>
                </a:lnTo>
                <a:lnTo>
                  <a:pt x="101713" y="66713"/>
                </a:lnTo>
                <a:lnTo>
                  <a:pt x="101513" y="66938"/>
                </a:lnTo>
                <a:lnTo>
                  <a:pt x="101314" y="67137"/>
                </a:lnTo>
                <a:lnTo>
                  <a:pt x="101090" y="67361"/>
                </a:lnTo>
                <a:lnTo>
                  <a:pt x="100866" y="67535"/>
                </a:lnTo>
                <a:lnTo>
                  <a:pt x="100642" y="67709"/>
                </a:lnTo>
                <a:lnTo>
                  <a:pt x="100393" y="67883"/>
                </a:lnTo>
                <a:lnTo>
                  <a:pt x="100144" y="68033"/>
                </a:lnTo>
                <a:lnTo>
                  <a:pt x="99871" y="68182"/>
                </a:lnTo>
                <a:lnTo>
                  <a:pt x="99622" y="68307"/>
                </a:lnTo>
                <a:lnTo>
                  <a:pt x="99348" y="68431"/>
                </a:lnTo>
                <a:lnTo>
                  <a:pt x="99074" y="68531"/>
                </a:lnTo>
                <a:lnTo>
                  <a:pt x="98775" y="68605"/>
                </a:lnTo>
                <a:lnTo>
                  <a:pt x="98501" y="68680"/>
                </a:lnTo>
                <a:lnTo>
                  <a:pt x="98203" y="68730"/>
                </a:lnTo>
                <a:lnTo>
                  <a:pt x="97904" y="68780"/>
                </a:lnTo>
                <a:lnTo>
                  <a:pt x="97605" y="68804"/>
                </a:lnTo>
                <a:lnTo>
                  <a:pt x="97307" y="68804"/>
                </a:lnTo>
                <a:lnTo>
                  <a:pt x="97008" y="68804"/>
                </a:lnTo>
                <a:lnTo>
                  <a:pt x="96709" y="68780"/>
                </a:lnTo>
                <a:lnTo>
                  <a:pt x="96386" y="68730"/>
                </a:lnTo>
                <a:lnTo>
                  <a:pt x="96087" y="68680"/>
                </a:lnTo>
                <a:lnTo>
                  <a:pt x="95788" y="68605"/>
                </a:lnTo>
                <a:lnTo>
                  <a:pt x="95464" y="68506"/>
                </a:lnTo>
                <a:lnTo>
                  <a:pt x="95464" y="685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 name="Shape 58"/>
        <p:cNvGrpSpPr/>
        <p:nvPr/>
      </p:nvGrpSpPr>
      <p:grpSpPr>
        <a:xfrm>
          <a:off x="0" y="0"/>
          <a:ext cx="0" cy="0"/>
          <a:chOff x="0" y="0"/>
          <a:chExt cx="0" cy="0"/>
        </a:xfrm>
      </p:grpSpPr>
      <p:pic>
        <p:nvPicPr>
          <p:cNvPr id="59" name="Google Shape;59;p8"/>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sp>
        <p:nvSpPr>
          <p:cNvPr id="60" name="Google Shape;60;p8"/>
          <p:cNvSpPr txBox="1"/>
          <p:nvPr>
            <p:ph type="title"/>
          </p:nvPr>
        </p:nvSpPr>
        <p:spPr>
          <a:xfrm>
            <a:off x="1280250" y="941500"/>
            <a:ext cx="6583500" cy="2178900"/>
          </a:xfrm>
          <a:prstGeom prst="rect">
            <a:avLst/>
          </a:prstGeom>
        </p:spPr>
        <p:txBody>
          <a:bodyPr anchorCtr="0" anchor="t" bIns="91425" lIns="91425" spcFirstLastPara="1" rIns="91425" wrap="square" tIns="91425">
            <a:noAutofit/>
          </a:bodyPr>
          <a:lstStyle>
            <a:lvl1pPr lvl="0" algn="r">
              <a:lnSpc>
                <a:spcPct val="80000"/>
              </a:lnSpc>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61" name="Google Shape;61;p8"/>
          <p:cNvPicPr preferRelativeResize="0"/>
          <p:nvPr/>
        </p:nvPicPr>
        <p:blipFill>
          <a:blip r:embed="rId3">
            <a:alphaModFix amt="70000"/>
          </a:blip>
          <a:stretch>
            <a:fillRect/>
          </a:stretch>
        </p:blipFill>
        <p:spPr>
          <a:xfrm>
            <a:off x="7376626" y="3597700"/>
            <a:ext cx="2767095" cy="3010300"/>
          </a:xfrm>
          <a:prstGeom prst="rect">
            <a:avLst/>
          </a:prstGeom>
          <a:noFill/>
          <a:ln>
            <a:noFill/>
          </a:ln>
        </p:spPr>
      </p:pic>
      <p:pic>
        <p:nvPicPr>
          <p:cNvPr id="62" name="Google Shape;62;p8"/>
          <p:cNvPicPr preferRelativeResize="0"/>
          <p:nvPr/>
        </p:nvPicPr>
        <p:blipFill>
          <a:blip r:embed="rId4">
            <a:alphaModFix amt="70000"/>
          </a:blip>
          <a:stretch>
            <a:fillRect/>
          </a:stretch>
        </p:blipFill>
        <p:spPr>
          <a:xfrm rot="4907226">
            <a:off x="-1392030" y="-1274729"/>
            <a:ext cx="3429158" cy="342915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pic>
        <p:nvPicPr>
          <p:cNvPr id="64" name="Google Shape;64;p9"/>
          <p:cNvPicPr preferRelativeResize="0"/>
          <p:nvPr/>
        </p:nvPicPr>
        <p:blipFill rotWithShape="1">
          <a:blip r:embed="rId2">
            <a:alphaModFix amt="21000"/>
          </a:blip>
          <a:srcRect b="0" l="0" r="0" t="0"/>
          <a:stretch/>
        </p:blipFill>
        <p:spPr>
          <a:xfrm>
            <a:off x="0" y="0"/>
            <a:ext cx="9144000" cy="5143500"/>
          </a:xfrm>
          <a:prstGeom prst="rect">
            <a:avLst/>
          </a:prstGeom>
          <a:noFill/>
          <a:ln>
            <a:noFill/>
          </a:ln>
        </p:spPr>
      </p:pic>
      <p:sp>
        <p:nvSpPr>
          <p:cNvPr id="65" name="Google Shape;65;p9"/>
          <p:cNvSpPr txBox="1"/>
          <p:nvPr>
            <p:ph type="title"/>
          </p:nvPr>
        </p:nvSpPr>
        <p:spPr>
          <a:xfrm>
            <a:off x="1119450" y="1702501"/>
            <a:ext cx="6905100" cy="822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6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 name="Google Shape;66;p9"/>
          <p:cNvSpPr txBox="1"/>
          <p:nvPr>
            <p:ph idx="1" type="subTitle"/>
          </p:nvPr>
        </p:nvSpPr>
        <p:spPr>
          <a:xfrm>
            <a:off x="1119450" y="2526599"/>
            <a:ext cx="69051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67" name="Google Shape;67;p9"/>
          <p:cNvPicPr preferRelativeResize="0"/>
          <p:nvPr/>
        </p:nvPicPr>
        <p:blipFill>
          <a:blip r:embed="rId3">
            <a:alphaModFix amt="70000"/>
          </a:blip>
          <a:stretch>
            <a:fillRect/>
          </a:stretch>
        </p:blipFill>
        <p:spPr>
          <a:xfrm flipH="1">
            <a:off x="-355680" y="3336562"/>
            <a:ext cx="669125" cy="669125"/>
          </a:xfrm>
          <a:prstGeom prst="rect">
            <a:avLst/>
          </a:prstGeom>
          <a:noFill/>
          <a:ln>
            <a:noFill/>
          </a:ln>
        </p:spPr>
      </p:pic>
      <p:pic>
        <p:nvPicPr>
          <p:cNvPr id="68" name="Google Shape;68;p9"/>
          <p:cNvPicPr preferRelativeResize="0"/>
          <p:nvPr/>
        </p:nvPicPr>
        <p:blipFill>
          <a:blip r:embed="rId4">
            <a:alphaModFix amt="70000"/>
          </a:blip>
          <a:stretch>
            <a:fillRect/>
          </a:stretch>
        </p:blipFill>
        <p:spPr>
          <a:xfrm>
            <a:off x="-1295901" y="4046150"/>
            <a:ext cx="2767095" cy="3010300"/>
          </a:xfrm>
          <a:prstGeom prst="rect">
            <a:avLst/>
          </a:prstGeom>
          <a:noFill/>
          <a:ln>
            <a:noFill/>
          </a:ln>
        </p:spPr>
      </p:pic>
      <p:pic>
        <p:nvPicPr>
          <p:cNvPr id="69" name="Google Shape;69;p9"/>
          <p:cNvPicPr preferRelativeResize="0"/>
          <p:nvPr/>
        </p:nvPicPr>
        <p:blipFill>
          <a:blip r:embed="rId5">
            <a:alphaModFix amt="70000"/>
          </a:blip>
          <a:stretch>
            <a:fillRect/>
          </a:stretch>
        </p:blipFill>
        <p:spPr>
          <a:xfrm rot="4907226">
            <a:off x="7484217" y="-1037004"/>
            <a:ext cx="3429158" cy="3429158"/>
          </a:xfrm>
          <a:prstGeom prst="rect">
            <a:avLst/>
          </a:prstGeom>
          <a:noFill/>
          <a:ln>
            <a:noFill/>
          </a:ln>
        </p:spPr>
      </p:pic>
      <p:sp>
        <p:nvSpPr>
          <p:cNvPr id="70" name="Google Shape;70;p9"/>
          <p:cNvSpPr/>
          <p:nvPr/>
        </p:nvSpPr>
        <p:spPr>
          <a:xfrm>
            <a:off x="3806213" y="4334324"/>
            <a:ext cx="1531573" cy="1531573"/>
          </a:xfrm>
          <a:custGeom>
            <a:rect b="b" l="l" r="r" t="t"/>
            <a:pathLst>
              <a:path extrusionOk="0" h="109281" w="109281">
                <a:moveTo>
                  <a:pt x="54640" y="109281"/>
                </a:moveTo>
                <a:lnTo>
                  <a:pt x="54640" y="109281"/>
                </a:lnTo>
                <a:lnTo>
                  <a:pt x="56059" y="109256"/>
                </a:lnTo>
                <a:lnTo>
                  <a:pt x="57453" y="109206"/>
                </a:lnTo>
                <a:lnTo>
                  <a:pt x="58847" y="109106"/>
                </a:lnTo>
                <a:lnTo>
                  <a:pt x="60216" y="109007"/>
                </a:lnTo>
                <a:lnTo>
                  <a:pt x="61585" y="108833"/>
                </a:lnTo>
                <a:lnTo>
                  <a:pt x="62954" y="108658"/>
                </a:lnTo>
                <a:lnTo>
                  <a:pt x="64298" y="108434"/>
                </a:lnTo>
                <a:lnTo>
                  <a:pt x="65643" y="108160"/>
                </a:lnTo>
                <a:lnTo>
                  <a:pt x="66987" y="107887"/>
                </a:lnTo>
                <a:lnTo>
                  <a:pt x="68281" y="107563"/>
                </a:lnTo>
                <a:lnTo>
                  <a:pt x="69601" y="107215"/>
                </a:lnTo>
                <a:lnTo>
                  <a:pt x="70895" y="106816"/>
                </a:lnTo>
                <a:lnTo>
                  <a:pt x="72165" y="106418"/>
                </a:lnTo>
                <a:lnTo>
                  <a:pt x="73434" y="105970"/>
                </a:lnTo>
                <a:lnTo>
                  <a:pt x="74679" y="105497"/>
                </a:lnTo>
                <a:lnTo>
                  <a:pt x="75899" y="104974"/>
                </a:lnTo>
                <a:lnTo>
                  <a:pt x="77118" y="104451"/>
                </a:lnTo>
                <a:lnTo>
                  <a:pt x="78313" y="103879"/>
                </a:lnTo>
                <a:lnTo>
                  <a:pt x="79508" y="103306"/>
                </a:lnTo>
                <a:lnTo>
                  <a:pt x="80678" y="102684"/>
                </a:lnTo>
                <a:lnTo>
                  <a:pt x="81823" y="102037"/>
                </a:lnTo>
                <a:lnTo>
                  <a:pt x="82968" y="101365"/>
                </a:lnTo>
                <a:lnTo>
                  <a:pt x="84088" y="100668"/>
                </a:lnTo>
                <a:lnTo>
                  <a:pt x="85184" y="99946"/>
                </a:lnTo>
                <a:lnTo>
                  <a:pt x="86254" y="99199"/>
                </a:lnTo>
                <a:lnTo>
                  <a:pt x="87324" y="98427"/>
                </a:lnTo>
                <a:lnTo>
                  <a:pt x="88370" y="97631"/>
                </a:lnTo>
                <a:lnTo>
                  <a:pt x="89391" y="96809"/>
                </a:lnTo>
                <a:lnTo>
                  <a:pt x="90386" y="95963"/>
                </a:lnTo>
                <a:lnTo>
                  <a:pt x="91382" y="95092"/>
                </a:lnTo>
                <a:lnTo>
                  <a:pt x="92328" y="94195"/>
                </a:lnTo>
                <a:lnTo>
                  <a:pt x="93274" y="93274"/>
                </a:lnTo>
                <a:lnTo>
                  <a:pt x="94195" y="92328"/>
                </a:lnTo>
                <a:lnTo>
                  <a:pt x="95091" y="91383"/>
                </a:lnTo>
                <a:lnTo>
                  <a:pt x="95962" y="90387"/>
                </a:lnTo>
                <a:lnTo>
                  <a:pt x="96809" y="89391"/>
                </a:lnTo>
                <a:lnTo>
                  <a:pt x="97630" y="88370"/>
                </a:lnTo>
                <a:lnTo>
                  <a:pt x="98427" y="87325"/>
                </a:lnTo>
                <a:lnTo>
                  <a:pt x="99198" y="86255"/>
                </a:lnTo>
                <a:lnTo>
                  <a:pt x="99945" y="85184"/>
                </a:lnTo>
                <a:lnTo>
                  <a:pt x="100667" y="84089"/>
                </a:lnTo>
                <a:lnTo>
                  <a:pt x="101364" y="82969"/>
                </a:lnTo>
                <a:lnTo>
                  <a:pt x="102036" y="81824"/>
                </a:lnTo>
                <a:lnTo>
                  <a:pt x="102683" y="80678"/>
                </a:lnTo>
                <a:lnTo>
                  <a:pt x="103306" y="79509"/>
                </a:lnTo>
                <a:lnTo>
                  <a:pt x="103878" y="78314"/>
                </a:lnTo>
                <a:lnTo>
                  <a:pt x="104451" y="77119"/>
                </a:lnTo>
                <a:lnTo>
                  <a:pt x="104974" y="75899"/>
                </a:lnTo>
                <a:lnTo>
                  <a:pt x="105496" y="74679"/>
                </a:lnTo>
                <a:lnTo>
                  <a:pt x="105969" y="73435"/>
                </a:lnTo>
                <a:lnTo>
                  <a:pt x="106417" y="72165"/>
                </a:lnTo>
                <a:lnTo>
                  <a:pt x="106816" y="70896"/>
                </a:lnTo>
                <a:lnTo>
                  <a:pt x="107214" y="69601"/>
                </a:lnTo>
                <a:lnTo>
                  <a:pt x="107562" y="68282"/>
                </a:lnTo>
                <a:lnTo>
                  <a:pt x="107886" y="66987"/>
                </a:lnTo>
                <a:lnTo>
                  <a:pt x="108160" y="65643"/>
                </a:lnTo>
                <a:lnTo>
                  <a:pt x="108434" y="64299"/>
                </a:lnTo>
                <a:lnTo>
                  <a:pt x="108658" y="62955"/>
                </a:lnTo>
                <a:lnTo>
                  <a:pt x="108832" y="61585"/>
                </a:lnTo>
                <a:lnTo>
                  <a:pt x="109006" y="60216"/>
                </a:lnTo>
                <a:lnTo>
                  <a:pt x="109106" y="58847"/>
                </a:lnTo>
                <a:lnTo>
                  <a:pt x="109205" y="57453"/>
                </a:lnTo>
                <a:lnTo>
                  <a:pt x="109255" y="56059"/>
                </a:lnTo>
                <a:lnTo>
                  <a:pt x="109280" y="54640"/>
                </a:lnTo>
                <a:lnTo>
                  <a:pt x="109280" y="54640"/>
                </a:lnTo>
                <a:lnTo>
                  <a:pt x="109255" y="53221"/>
                </a:lnTo>
                <a:lnTo>
                  <a:pt x="109205" y="51827"/>
                </a:lnTo>
                <a:lnTo>
                  <a:pt x="109106" y="50433"/>
                </a:lnTo>
                <a:lnTo>
                  <a:pt x="109006" y="49039"/>
                </a:lnTo>
                <a:lnTo>
                  <a:pt x="108832" y="47670"/>
                </a:lnTo>
                <a:lnTo>
                  <a:pt x="108658" y="46326"/>
                </a:lnTo>
                <a:lnTo>
                  <a:pt x="108434" y="44957"/>
                </a:lnTo>
                <a:lnTo>
                  <a:pt x="108160" y="43638"/>
                </a:lnTo>
                <a:lnTo>
                  <a:pt x="107886" y="42293"/>
                </a:lnTo>
                <a:lnTo>
                  <a:pt x="107562" y="40974"/>
                </a:lnTo>
                <a:lnTo>
                  <a:pt x="107214" y="39680"/>
                </a:lnTo>
                <a:lnTo>
                  <a:pt x="106816" y="38385"/>
                </a:lnTo>
                <a:lnTo>
                  <a:pt x="106417" y="37116"/>
                </a:lnTo>
                <a:lnTo>
                  <a:pt x="105969" y="35846"/>
                </a:lnTo>
                <a:lnTo>
                  <a:pt x="105496" y="34601"/>
                </a:lnTo>
                <a:lnTo>
                  <a:pt x="104974" y="33382"/>
                </a:lnTo>
                <a:lnTo>
                  <a:pt x="104451" y="32162"/>
                </a:lnTo>
                <a:lnTo>
                  <a:pt x="103878" y="30942"/>
                </a:lnTo>
                <a:lnTo>
                  <a:pt x="103306" y="29772"/>
                </a:lnTo>
                <a:lnTo>
                  <a:pt x="102683" y="28602"/>
                </a:lnTo>
                <a:lnTo>
                  <a:pt x="102036" y="27432"/>
                </a:lnTo>
                <a:lnTo>
                  <a:pt x="101364" y="26312"/>
                </a:lnTo>
                <a:lnTo>
                  <a:pt x="100667" y="25192"/>
                </a:lnTo>
                <a:lnTo>
                  <a:pt x="99945" y="24097"/>
                </a:lnTo>
                <a:lnTo>
                  <a:pt x="99198" y="23001"/>
                </a:lnTo>
                <a:lnTo>
                  <a:pt x="98427" y="21956"/>
                </a:lnTo>
                <a:lnTo>
                  <a:pt x="97630" y="20910"/>
                </a:lnTo>
                <a:lnTo>
                  <a:pt x="96809" y="19890"/>
                </a:lnTo>
                <a:lnTo>
                  <a:pt x="95962" y="18869"/>
                </a:lnTo>
                <a:lnTo>
                  <a:pt x="95091" y="17898"/>
                </a:lnTo>
                <a:lnTo>
                  <a:pt x="94195" y="16952"/>
                </a:lnTo>
                <a:lnTo>
                  <a:pt x="93274" y="16006"/>
                </a:lnTo>
                <a:lnTo>
                  <a:pt x="92328" y="15085"/>
                </a:lnTo>
                <a:lnTo>
                  <a:pt x="91382" y="14189"/>
                </a:lnTo>
                <a:lnTo>
                  <a:pt x="90386" y="13318"/>
                </a:lnTo>
                <a:lnTo>
                  <a:pt x="89391" y="12471"/>
                </a:lnTo>
                <a:lnTo>
                  <a:pt x="88370" y="11650"/>
                </a:lnTo>
                <a:lnTo>
                  <a:pt x="87324" y="10853"/>
                </a:lnTo>
                <a:lnTo>
                  <a:pt x="86254" y="10082"/>
                </a:lnTo>
                <a:lnTo>
                  <a:pt x="85184" y="9335"/>
                </a:lnTo>
                <a:lnTo>
                  <a:pt x="84088" y="8613"/>
                </a:lnTo>
                <a:lnTo>
                  <a:pt x="82968" y="7916"/>
                </a:lnTo>
                <a:lnTo>
                  <a:pt x="81823" y="7244"/>
                </a:lnTo>
                <a:lnTo>
                  <a:pt x="80678" y="6597"/>
                </a:lnTo>
                <a:lnTo>
                  <a:pt x="79508" y="5974"/>
                </a:lnTo>
                <a:lnTo>
                  <a:pt x="78313" y="5377"/>
                </a:lnTo>
                <a:lnTo>
                  <a:pt x="77118" y="4829"/>
                </a:lnTo>
                <a:lnTo>
                  <a:pt x="75899" y="4282"/>
                </a:lnTo>
                <a:lnTo>
                  <a:pt x="74679" y="3784"/>
                </a:lnTo>
                <a:lnTo>
                  <a:pt x="73409" y="3311"/>
                </a:lnTo>
                <a:lnTo>
                  <a:pt x="72165" y="2863"/>
                </a:lnTo>
                <a:lnTo>
                  <a:pt x="70895" y="2464"/>
                </a:lnTo>
                <a:lnTo>
                  <a:pt x="69601" y="2066"/>
                </a:lnTo>
                <a:lnTo>
                  <a:pt x="68281" y="1718"/>
                </a:lnTo>
                <a:lnTo>
                  <a:pt x="66987" y="1394"/>
                </a:lnTo>
                <a:lnTo>
                  <a:pt x="65643" y="1095"/>
                </a:lnTo>
                <a:lnTo>
                  <a:pt x="64298" y="846"/>
                </a:lnTo>
                <a:lnTo>
                  <a:pt x="62954" y="622"/>
                </a:lnTo>
                <a:lnTo>
                  <a:pt x="61585" y="448"/>
                </a:lnTo>
                <a:lnTo>
                  <a:pt x="60216" y="274"/>
                </a:lnTo>
                <a:lnTo>
                  <a:pt x="58847" y="149"/>
                </a:lnTo>
                <a:lnTo>
                  <a:pt x="57453" y="75"/>
                </a:lnTo>
                <a:lnTo>
                  <a:pt x="56059" y="25"/>
                </a:lnTo>
                <a:lnTo>
                  <a:pt x="54640" y="0"/>
                </a:lnTo>
                <a:lnTo>
                  <a:pt x="54640" y="0"/>
                </a:lnTo>
                <a:lnTo>
                  <a:pt x="53221" y="25"/>
                </a:lnTo>
                <a:lnTo>
                  <a:pt x="51827" y="75"/>
                </a:lnTo>
                <a:lnTo>
                  <a:pt x="50433" y="149"/>
                </a:lnTo>
                <a:lnTo>
                  <a:pt x="49039" y="274"/>
                </a:lnTo>
                <a:lnTo>
                  <a:pt x="47670" y="448"/>
                </a:lnTo>
                <a:lnTo>
                  <a:pt x="46326" y="622"/>
                </a:lnTo>
                <a:lnTo>
                  <a:pt x="44957" y="846"/>
                </a:lnTo>
                <a:lnTo>
                  <a:pt x="43637" y="1095"/>
                </a:lnTo>
                <a:lnTo>
                  <a:pt x="42293" y="1394"/>
                </a:lnTo>
                <a:lnTo>
                  <a:pt x="40974" y="1718"/>
                </a:lnTo>
                <a:lnTo>
                  <a:pt x="39679" y="2066"/>
                </a:lnTo>
                <a:lnTo>
                  <a:pt x="38385" y="2464"/>
                </a:lnTo>
                <a:lnTo>
                  <a:pt x="37115" y="2863"/>
                </a:lnTo>
                <a:lnTo>
                  <a:pt x="35846" y="3311"/>
                </a:lnTo>
                <a:lnTo>
                  <a:pt x="34601" y="3784"/>
                </a:lnTo>
                <a:lnTo>
                  <a:pt x="33381" y="4282"/>
                </a:lnTo>
                <a:lnTo>
                  <a:pt x="32162" y="4829"/>
                </a:lnTo>
                <a:lnTo>
                  <a:pt x="30942" y="5377"/>
                </a:lnTo>
                <a:lnTo>
                  <a:pt x="29772" y="5974"/>
                </a:lnTo>
                <a:lnTo>
                  <a:pt x="28602" y="6597"/>
                </a:lnTo>
                <a:lnTo>
                  <a:pt x="27432" y="7244"/>
                </a:lnTo>
                <a:lnTo>
                  <a:pt x="26312" y="7916"/>
                </a:lnTo>
                <a:lnTo>
                  <a:pt x="25192" y="8613"/>
                </a:lnTo>
                <a:lnTo>
                  <a:pt x="24096" y="9335"/>
                </a:lnTo>
                <a:lnTo>
                  <a:pt x="23001" y="10082"/>
                </a:lnTo>
                <a:lnTo>
                  <a:pt x="21956" y="10853"/>
                </a:lnTo>
                <a:lnTo>
                  <a:pt x="20910" y="11650"/>
                </a:lnTo>
                <a:lnTo>
                  <a:pt x="19889" y="12471"/>
                </a:lnTo>
                <a:lnTo>
                  <a:pt x="18869" y="13318"/>
                </a:lnTo>
                <a:lnTo>
                  <a:pt x="17898" y="14189"/>
                </a:lnTo>
                <a:lnTo>
                  <a:pt x="16952" y="15085"/>
                </a:lnTo>
                <a:lnTo>
                  <a:pt x="16006" y="16006"/>
                </a:lnTo>
                <a:lnTo>
                  <a:pt x="15085" y="16952"/>
                </a:lnTo>
                <a:lnTo>
                  <a:pt x="14189" y="17898"/>
                </a:lnTo>
                <a:lnTo>
                  <a:pt x="13318" y="18869"/>
                </a:lnTo>
                <a:lnTo>
                  <a:pt x="12471" y="19890"/>
                </a:lnTo>
                <a:lnTo>
                  <a:pt x="11650" y="20910"/>
                </a:lnTo>
                <a:lnTo>
                  <a:pt x="10853" y="21956"/>
                </a:lnTo>
                <a:lnTo>
                  <a:pt x="10082" y="23001"/>
                </a:lnTo>
                <a:lnTo>
                  <a:pt x="9335" y="24097"/>
                </a:lnTo>
                <a:lnTo>
                  <a:pt x="8613" y="25192"/>
                </a:lnTo>
                <a:lnTo>
                  <a:pt x="7916" y="26312"/>
                </a:lnTo>
                <a:lnTo>
                  <a:pt x="7244" y="27432"/>
                </a:lnTo>
                <a:lnTo>
                  <a:pt x="6597" y="28602"/>
                </a:lnTo>
                <a:lnTo>
                  <a:pt x="5974" y="29772"/>
                </a:lnTo>
                <a:lnTo>
                  <a:pt x="5377" y="30942"/>
                </a:lnTo>
                <a:lnTo>
                  <a:pt x="4829" y="32162"/>
                </a:lnTo>
                <a:lnTo>
                  <a:pt x="4282" y="33382"/>
                </a:lnTo>
                <a:lnTo>
                  <a:pt x="3784" y="34601"/>
                </a:lnTo>
                <a:lnTo>
                  <a:pt x="3311" y="35846"/>
                </a:lnTo>
                <a:lnTo>
                  <a:pt x="2863" y="37116"/>
                </a:lnTo>
                <a:lnTo>
                  <a:pt x="2464" y="38385"/>
                </a:lnTo>
                <a:lnTo>
                  <a:pt x="2066" y="39680"/>
                </a:lnTo>
                <a:lnTo>
                  <a:pt x="1718" y="40974"/>
                </a:lnTo>
                <a:lnTo>
                  <a:pt x="1394" y="42293"/>
                </a:lnTo>
                <a:lnTo>
                  <a:pt x="1095" y="43638"/>
                </a:lnTo>
                <a:lnTo>
                  <a:pt x="846" y="44957"/>
                </a:lnTo>
                <a:lnTo>
                  <a:pt x="622" y="46326"/>
                </a:lnTo>
                <a:lnTo>
                  <a:pt x="423" y="47670"/>
                </a:lnTo>
                <a:lnTo>
                  <a:pt x="274" y="49039"/>
                </a:lnTo>
                <a:lnTo>
                  <a:pt x="149" y="50433"/>
                </a:lnTo>
                <a:lnTo>
                  <a:pt x="75" y="51827"/>
                </a:lnTo>
                <a:lnTo>
                  <a:pt x="25" y="53221"/>
                </a:lnTo>
                <a:lnTo>
                  <a:pt x="0" y="54640"/>
                </a:lnTo>
                <a:lnTo>
                  <a:pt x="0" y="54640"/>
                </a:lnTo>
                <a:lnTo>
                  <a:pt x="25" y="56059"/>
                </a:lnTo>
                <a:lnTo>
                  <a:pt x="75" y="57453"/>
                </a:lnTo>
                <a:lnTo>
                  <a:pt x="149" y="58847"/>
                </a:lnTo>
                <a:lnTo>
                  <a:pt x="274" y="60216"/>
                </a:lnTo>
                <a:lnTo>
                  <a:pt x="423" y="61585"/>
                </a:lnTo>
                <a:lnTo>
                  <a:pt x="622" y="62955"/>
                </a:lnTo>
                <a:lnTo>
                  <a:pt x="846" y="64299"/>
                </a:lnTo>
                <a:lnTo>
                  <a:pt x="1095" y="65643"/>
                </a:lnTo>
                <a:lnTo>
                  <a:pt x="1394" y="66987"/>
                </a:lnTo>
                <a:lnTo>
                  <a:pt x="1718" y="68282"/>
                </a:lnTo>
                <a:lnTo>
                  <a:pt x="2066" y="69601"/>
                </a:lnTo>
                <a:lnTo>
                  <a:pt x="2464" y="70896"/>
                </a:lnTo>
                <a:lnTo>
                  <a:pt x="2863" y="72165"/>
                </a:lnTo>
                <a:lnTo>
                  <a:pt x="3311" y="73435"/>
                </a:lnTo>
                <a:lnTo>
                  <a:pt x="3784" y="74679"/>
                </a:lnTo>
                <a:lnTo>
                  <a:pt x="4282" y="75899"/>
                </a:lnTo>
                <a:lnTo>
                  <a:pt x="4829" y="77119"/>
                </a:lnTo>
                <a:lnTo>
                  <a:pt x="5377" y="78314"/>
                </a:lnTo>
                <a:lnTo>
                  <a:pt x="5974" y="79509"/>
                </a:lnTo>
                <a:lnTo>
                  <a:pt x="6597" y="80678"/>
                </a:lnTo>
                <a:lnTo>
                  <a:pt x="7244" y="81824"/>
                </a:lnTo>
                <a:lnTo>
                  <a:pt x="7916" y="82969"/>
                </a:lnTo>
                <a:lnTo>
                  <a:pt x="8613" y="84089"/>
                </a:lnTo>
                <a:lnTo>
                  <a:pt x="9335" y="85184"/>
                </a:lnTo>
                <a:lnTo>
                  <a:pt x="10082" y="86255"/>
                </a:lnTo>
                <a:lnTo>
                  <a:pt x="10853" y="87325"/>
                </a:lnTo>
                <a:lnTo>
                  <a:pt x="11650" y="88370"/>
                </a:lnTo>
                <a:lnTo>
                  <a:pt x="12471" y="89391"/>
                </a:lnTo>
                <a:lnTo>
                  <a:pt x="13318" y="90387"/>
                </a:lnTo>
                <a:lnTo>
                  <a:pt x="14189" y="91383"/>
                </a:lnTo>
                <a:lnTo>
                  <a:pt x="15085" y="92328"/>
                </a:lnTo>
                <a:lnTo>
                  <a:pt x="16006" y="93274"/>
                </a:lnTo>
                <a:lnTo>
                  <a:pt x="16952" y="94195"/>
                </a:lnTo>
                <a:lnTo>
                  <a:pt x="17898" y="95092"/>
                </a:lnTo>
                <a:lnTo>
                  <a:pt x="18869" y="95963"/>
                </a:lnTo>
                <a:lnTo>
                  <a:pt x="19889" y="96809"/>
                </a:lnTo>
                <a:lnTo>
                  <a:pt x="20910" y="97631"/>
                </a:lnTo>
                <a:lnTo>
                  <a:pt x="21956" y="98427"/>
                </a:lnTo>
                <a:lnTo>
                  <a:pt x="23001" y="99199"/>
                </a:lnTo>
                <a:lnTo>
                  <a:pt x="24096" y="99946"/>
                </a:lnTo>
                <a:lnTo>
                  <a:pt x="25192" y="100668"/>
                </a:lnTo>
                <a:lnTo>
                  <a:pt x="26312" y="101365"/>
                </a:lnTo>
                <a:lnTo>
                  <a:pt x="27432" y="102037"/>
                </a:lnTo>
                <a:lnTo>
                  <a:pt x="28602" y="102684"/>
                </a:lnTo>
                <a:lnTo>
                  <a:pt x="29772" y="103306"/>
                </a:lnTo>
                <a:lnTo>
                  <a:pt x="30942" y="103879"/>
                </a:lnTo>
                <a:lnTo>
                  <a:pt x="32162" y="104451"/>
                </a:lnTo>
                <a:lnTo>
                  <a:pt x="33381" y="104974"/>
                </a:lnTo>
                <a:lnTo>
                  <a:pt x="34601" y="105497"/>
                </a:lnTo>
                <a:lnTo>
                  <a:pt x="35846" y="105970"/>
                </a:lnTo>
                <a:lnTo>
                  <a:pt x="37115" y="106418"/>
                </a:lnTo>
                <a:lnTo>
                  <a:pt x="38385" y="106816"/>
                </a:lnTo>
                <a:lnTo>
                  <a:pt x="39679" y="107215"/>
                </a:lnTo>
                <a:lnTo>
                  <a:pt x="40974" y="107563"/>
                </a:lnTo>
                <a:lnTo>
                  <a:pt x="42293" y="107887"/>
                </a:lnTo>
                <a:lnTo>
                  <a:pt x="43637" y="108160"/>
                </a:lnTo>
                <a:lnTo>
                  <a:pt x="44957" y="108434"/>
                </a:lnTo>
                <a:lnTo>
                  <a:pt x="46326" y="108658"/>
                </a:lnTo>
                <a:lnTo>
                  <a:pt x="47670" y="108833"/>
                </a:lnTo>
                <a:lnTo>
                  <a:pt x="49039" y="109007"/>
                </a:lnTo>
                <a:lnTo>
                  <a:pt x="50433" y="109106"/>
                </a:lnTo>
                <a:lnTo>
                  <a:pt x="51827" y="109206"/>
                </a:lnTo>
                <a:lnTo>
                  <a:pt x="53221" y="109256"/>
                </a:lnTo>
                <a:lnTo>
                  <a:pt x="54640" y="109281"/>
                </a:lnTo>
                <a:lnTo>
                  <a:pt x="54640" y="109281"/>
                </a:lnTo>
                <a:close/>
                <a:moveTo>
                  <a:pt x="97680" y="51827"/>
                </a:moveTo>
                <a:lnTo>
                  <a:pt x="70173" y="53620"/>
                </a:lnTo>
                <a:lnTo>
                  <a:pt x="70173" y="53620"/>
                </a:lnTo>
                <a:lnTo>
                  <a:pt x="69999" y="53620"/>
                </a:lnTo>
                <a:lnTo>
                  <a:pt x="69800" y="53620"/>
                </a:lnTo>
                <a:lnTo>
                  <a:pt x="69626" y="53570"/>
                </a:lnTo>
                <a:lnTo>
                  <a:pt x="69451" y="53520"/>
                </a:lnTo>
                <a:lnTo>
                  <a:pt x="69277" y="53470"/>
                </a:lnTo>
                <a:lnTo>
                  <a:pt x="69103" y="53396"/>
                </a:lnTo>
                <a:lnTo>
                  <a:pt x="68953" y="53296"/>
                </a:lnTo>
                <a:lnTo>
                  <a:pt x="68804" y="53197"/>
                </a:lnTo>
                <a:lnTo>
                  <a:pt x="68655" y="53072"/>
                </a:lnTo>
                <a:lnTo>
                  <a:pt x="68530" y="52948"/>
                </a:lnTo>
                <a:lnTo>
                  <a:pt x="68406" y="52823"/>
                </a:lnTo>
                <a:lnTo>
                  <a:pt x="68306" y="52674"/>
                </a:lnTo>
                <a:lnTo>
                  <a:pt x="68232" y="52500"/>
                </a:lnTo>
                <a:lnTo>
                  <a:pt x="68132" y="52325"/>
                </a:lnTo>
                <a:lnTo>
                  <a:pt x="68082" y="52151"/>
                </a:lnTo>
                <a:lnTo>
                  <a:pt x="68032" y="51977"/>
                </a:lnTo>
                <a:lnTo>
                  <a:pt x="68032" y="51977"/>
                </a:lnTo>
                <a:lnTo>
                  <a:pt x="68008" y="51778"/>
                </a:lnTo>
                <a:lnTo>
                  <a:pt x="68008" y="51603"/>
                </a:lnTo>
                <a:lnTo>
                  <a:pt x="68008" y="51404"/>
                </a:lnTo>
                <a:lnTo>
                  <a:pt x="68032" y="51230"/>
                </a:lnTo>
                <a:lnTo>
                  <a:pt x="68057" y="51056"/>
                </a:lnTo>
                <a:lnTo>
                  <a:pt x="68107" y="50881"/>
                </a:lnTo>
                <a:lnTo>
                  <a:pt x="68182" y="50707"/>
                </a:lnTo>
                <a:lnTo>
                  <a:pt x="68281" y="50558"/>
                </a:lnTo>
                <a:lnTo>
                  <a:pt x="68356" y="50384"/>
                </a:lnTo>
                <a:lnTo>
                  <a:pt x="68481" y="50259"/>
                </a:lnTo>
                <a:lnTo>
                  <a:pt x="68605" y="50110"/>
                </a:lnTo>
                <a:lnTo>
                  <a:pt x="68729" y="49985"/>
                </a:lnTo>
                <a:lnTo>
                  <a:pt x="68879" y="49886"/>
                </a:lnTo>
                <a:lnTo>
                  <a:pt x="69053" y="49786"/>
                </a:lnTo>
                <a:lnTo>
                  <a:pt x="69202" y="49711"/>
                </a:lnTo>
                <a:lnTo>
                  <a:pt x="69377" y="49637"/>
                </a:lnTo>
                <a:lnTo>
                  <a:pt x="95464" y="40775"/>
                </a:lnTo>
                <a:lnTo>
                  <a:pt x="95464" y="40775"/>
                </a:lnTo>
                <a:lnTo>
                  <a:pt x="95788" y="40675"/>
                </a:lnTo>
                <a:lnTo>
                  <a:pt x="96087" y="40601"/>
                </a:lnTo>
                <a:lnTo>
                  <a:pt x="96386" y="40551"/>
                </a:lnTo>
                <a:lnTo>
                  <a:pt x="96709" y="40501"/>
                </a:lnTo>
                <a:lnTo>
                  <a:pt x="97008" y="40476"/>
                </a:lnTo>
                <a:lnTo>
                  <a:pt x="97307" y="40476"/>
                </a:lnTo>
                <a:lnTo>
                  <a:pt x="97605" y="40476"/>
                </a:lnTo>
                <a:lnTo>
                  <a:pt x="97904" y="40501"/>
                </a:lnTo>
                <a:lnTo>
                  <a:pt x="98203" y="40551"/>
                </a:lnTo>
                <a:lnTo>
                  <a:pt x="98501" y="40601"/>
                </a:lnTo>
                <a:lnTo>
                  <a:pt x="98775" y="40675"/>
                </a:lnTo>
                <a:lnTo>
                  <a:pt x="99074" y="40750"/>
                </a:lnTo>
                <a:lnTo>
                  <a:pt x="99348" y="40850"/>
                </a:lnTo>
                <a:lnTo>
                  <a:pt x="99622" y="40974"/>
                </a:lnTo>
                <a:lnTo>
                  <a:pt x="99871" y="41098"/>
                </a:lnTo>
                <a:lnTo>
                  <a:pt x="100144" y="41223"/>
                </a:lnTo>
                <a:lnTo>
                  <a:pt x="100393" y="41397"/>
                </a:lnTo>
                <a:lnTo>
                  <a:pt x="100642" y="41547"/>
                </a:lnTo>
                <a:lnTo>
                  <a:pt x="100866" y="41746"/>
                </a:lnTo>
                <a:lnTo>
                  <a:pt x="101090" y="41920"/>
                </a:lnTo>
                <a:lnTo>
                  <a:pt x="101314" y="42119"/>
                </a:lnTo>
                <a:lnTo>
                  <a:pt x="101513" y="42343"/>
                </a:lnTo>
                <a:lnTo>
                  <a:pt x="101713" y="42567"/>
                </a:lnTo>
                <a:lnTo>
                  <a:pt x="101887" y="42791"/>
                </a:lnTo>
                <a:lnTo>
                  <a:pt x="102061" y="43040"/>
                </a:lnTo>
                <a:lnTo>
                  <a:pt x="102210" y="43314"/>
                </a:lnTo>
                <a:lnTo>
                  <a:pt x="102360" y="43563"/>
                </a:lnTo>
                <a:lnTo>
                  <a:pt x="102484" y="43862"/>
                </a:lnTo>
                <a:lnTo>
                  <a:pt x="102609" y="44135"/>
                </a:lnTo>
                <a:lnTo>
                  <a:pt x="102708" y="44434"/>
                </a:lnTo>
                <a:lnTo>
                  <a:pt x="102808" y="44733"/>
                </a:lnTo>
                <a:lnTo>
                  <a:pt x="102858" y="45032"/>
                </a:lnTo>
                <a:lnTo>
                  <a:pt x="102858" y="45032"/>
                </a:lnTo>
                <a:lnTo>
                  <a:pt x="102932" y="45355"/>
                </a:lnTo>
                <a:lnTo>
                  <a:pt x="102957" y="45679"/>
                </a:lnTo>
                <a:lnTo>
                  <a:pt x="102982" y="45978"/>
                </a:lnTo>
                <a:lnTo>
                  <a:pt x="102982" y="46301"/>
                </a:lnTo>
                <a:lnTo>
                  <a:pt x="102957" y="46600"/>
                </a:lnTo>
                <a:lnTo>
                  <a:pt x="102932" y="46899"/>
                </a:lnTo>
                <a:lnTo>
                  <a:pt x="102883" y="47197"/>
                </a:lnTo>
                <a:lnTo>
                  <a:pt x="102833" y="47496"/>
                </a:lnTo>
                <a:lnTo>
                  <a:pt x="102733" y="47770"/>
                </a:lnTo>
                <a:lnTo>
                  <a:pt x="102659" y="48069"/>
                </a:lnTo>
                <a:lnTo>
                  <a:pt x="102534" y="48342"/>
                </a:lnTo>
                <a:lnTo>
                  <a:pt x="102410" y="48591"/>
                </a:lnTo>
                <a:lnTo>
                  <a:pt x="102285" y="48865"/>
                </a:lnTo>
                <a:lnTo>
                  <a:pt x="102136" y="49114"/>
                </a:lnTo>
                <a:lnTo>
                  <a:pt x="101986" y="49363"/>
                </a:lnTo>
                <a:lnTo>
                  <a:pt x="101812" y="49612"/>
                </a:lnTo>
                <a:lnTo>
                  <a:pt x="101613" y="49836"/>
                </a:lnTo>
                <a:lnTo>
                  <a:pt x="101414" y="50060"/>
                </a:lnTo>
                <a:lnTo>
                  <a:pt x="101215" y="50259"/>
                </a:lnTo>
                <a:lnTo>
                  <a:pt x="100991" y="50458"/>
                </a:lnTo>
                <a:lnTo>
                  <a:pt x="100767" y="50657"/>
                </a:lnTo>
                <a:lnTo>
                  <a:pt x="100518" y="50832"/>
                </a:lnTo>
                <a:lnTo>
                  <a:pt x="100269" y="50981"/>
                </a:lnTo>
                <a:lnTo>
                  <a:pt x="100020" y="51130"/>
                </a:lnTo>
                <a:lnTo>
                  <a:pt x="99746" y="51280"/>
                </a:lnTo>
                <a:lnTo>
                  <a:pt x="99472" y="51404"/>
                </a:lnTo>
                <a:lnTo>
                  <a:pt x="99198" y="51504"/>
                </a:lnTo>
                <a:lnTo>
                  <a:pt x="98900" y="51603"/>
                </a:lnTo>
                <a:lnTo>
                  <a:pt x="98601" y="51678"/>
                </a:lnTo>
                <a:lnTo>
                  <a:pt x="98302" y="51753"/>
                </a:lnTo>
                <a:lnTo>
                  <a:pt x="97979" y="51778"/>
                </a:lnTo>
                <a:lnTo>
                  <a:pt x="97680" y="51827"/>
                </a:lnTo>
                <a:lnTo>
                  <a:pt x="97680" y="51827"/>
                </a:lnTo>
                <a:close/>
                <a:moveTo>
                  <a:pt x="93324" y="35572"/>
                </a:moveTo>
                <a:lnTo>
                  <a:pt x="68605" y="47745"/>
                </a:lnTo>
                <a:lnTo>
                  <a:pt x="68605" y="47745"/>
                </a:lnTo>
                <a:lnTo>
                  <a:pt x="68431" y="47820"/>
                </a:lnTo>
                <a:lnTo>
                  <a:pt x="68256" y="47894"/>
                </a:lnTo>
                <a:lnTo>
                  <a:pt x="68082" y="47919"/>
                </a:lnTo>
                <a:lnTo>
                  <a:pt x="67883" y="47944"/>
                </a:lnTo>
                <a:lnTo>
                  <a:pt x="67709" y="47969"/>
                </a:lnTo>
                <a:lnTo>
                  <a:pt x="67535" y="47944"/>
                </a:lnTo>
                <a:lnTo>
                  <a:pt x="67335" y="47919"/>
                </a:lnTo>
                <a:lnTo>
                  <a:pt x="67161" y="47894"/>
                </a:lnTo>
                <a:lnTo>
                  <a:pt x="66987" y="47845"/>
                </a:lnTo>
                <a:lnTo>
                  <a:pt x="66838" y="47770"/>
                </a:lnTo>
                <a:lnTo>
                  <a:pt x="66663" y="47670"/>
                </a:lnTo>
                <a:lnTo>
                  <a:pt x="66514" y="47571"/>
                </a:lnTo>
                <a:lnTo>
                  <a:pt x="66365" y="47471"/>
                </a:lnTo>
                <a:lnTo>
                  <a:pt x="66240" y="47347"/>
                </a:lnTo>
                <a:lnTo>
                  <a:pt x="66116" y="47197"/>
                </a:lnTo>
                <a:lnTo>
                  <a:pt x="65991" y="47048"/>
                </a:lnTo>
                <a:lnTo>
                  <a:pt x="65991" y="47048"/>
                </a:lnTo>
                <a:lnTo>
                  <a:pt x="65892" y="46874"/>
                </a:lnTo>
                <a:lnTo>
                  <a:pt x="65817" y="46724"/>
                </a:lnTo>
                <a:lnTo>
                  <a:pt x="65742" y="46550"/>
                </a:lnTo>
                <a:lnTo>
                  <a:pt x="65692" y="46376"/>
                </a:lnTo>
                <a:lnTo>
                  <a:pt x="65668" y="46177"/>
                </a:lnTo>
                <a:lnTo>
                  <a:pt x="65643" y="46002"/>
                </a:lnTo>
                <a:lnTo>
                  <a:pt x="65643" y="45828"/>
                </a:lnTo>
                <a:lnTo>
                  <a:pt x="65668" y="45629"/>
                </a:lnTo>
                <a:lnTo>
                  <a:pt x="65692" y="45455"/>
                </a:lnTo>
                <a:lnTo>
                  <a:pt x="65742" y="45281"/>
                </a:lnTo>
                <a:lnTo>
                  <a:pt x="65817" y="45106"/>
                </a:lnTo>
                <a:lnTo>
                  <a:pt x="65892" y="44957"/>
                </a:lnTo>
                <a:lnTo>
                  <a:pt x="65991" y="44783"/>
                </a:lnTo>
                <a:lnTo>
                  <a:pt x="66091" y="44633"/>
                </a:lnTo>
                <a:lnTo>
                  <a:pt x="66215" y="44509"/>
                </a:lnTo>
                <a:lnTo>
                  <a:pt x="66340" y="44359"/>
                </a:lnTo>
                <a:lnTo>
                  <a:pt x="87051" y="26212"/>
                </a:lnTo>
                <a:lnTo>
                  <a:pt x="87051" y="26212"/>
                </a:lnTo>
                <a:lnTo>
                  <a:pt x="87300" y="25988"/>
                </a:lnTo>
                <a:lnTo>
                  <a:pt x="87573" y="25814"/>
                </a:lnTo>
                <a:lnTo>
                  <a:pt x="87822" y="25640"/>
                </a:lnTo>
                <a:lnTo>
                  <a:pt x="88096" y="25491"/>
                </a:lnTo>
                <a:lnTo>
                  <a:pt x="88370" y="25341"/>
                </a:lnTo>
                <a:lnTo>
                  <a:pt x="88644" y="25217"/>
                </a:lnTo>
                <a:lnTo>
                  <a:pt x="88918" y="25117"/>
                </a:lnTo>
                <a:lnTo>
                  <a:pt x="89216" y="25018"/>
                </a:lnTo>
                <a:lnTo>
                  <a:pt x="89490" y="24943"/>
                </a:lnTo>
                <a:lnTo>
                  <a:pt x="89789" y="24893"/>
                </a:lnTo>
                <a:lnTo>
                  <a:pt x="90088" y="24843"/>
                </a:lnTo>
                <a:lnTo>
                  <a:pt x="90361" y="24818"/>
                </a:lnTo>
                <a:lnTo>
                  <a:pt x="90660" y="24794"/>
                </a:lnTo>
                <a:lnTo>
                  <a:pt x="90959" y="24794"/>
                </a:lnTo>
                <a:lnTo>
                  <a:pt x="91258" y="24818"/>
                </a:lnTo>
                <a:lnTo>
                  <a:pt x="91556" y="24843"/>
                </a:lnTo>
                <a:lnTo>
                  <a:pt x="91830" y="24893"/>
                </a:lnTo>
                <a:lnTo>
                  <a:pt x="92129" y="24943"/>
                </a:lnTo>
                <a:lnTo>
                  <a:pt x="92403" y="25018"/>
                </a:lnTo>
                <a:lnTo>
                  <a:pt x="92701" y="25117"/>
                </a:lnTo>
                <a:lnTo>
                  <a:pt x="92975" y="25217"/>
                </a:lnTo>
                <a:lnTo>
                  <a:pt x="93249" y="25341"/>
                </a:lnTo>
                <a:lnTo>
                  <a:pt x="93498" y="25466"/>
                </a:lnTo>
                <a:lnTo>
                  <a:pt x="93772" y="25615"/>
                </a:lnTo>
                <a:lnTo>
                  <a:pt x="94021" y="25789"/>
                </a:lnTo>
                <a:lnTo>
                  <a:pt x="94270" y="25963"/>
                </a:lnTo>
                <a:lnTo>
                  <a:pt x="94494" y="26163"/>
                </a:lnTo>
                <a:lnTo>
                  <a:pt x="94718" y="26362"/>
                </a:lnTo>
                <a:lnTo>
                  <a:pt x="94942" y="26586"/>
                </a:lnTo>
                <a:lnTo>
                  <a:pt x="95141" y="26810"/>
                </a:lnTo>
                <a:lnTo>
                  <a:pt x="95340" y="27059"/>
                </a:lnTo>
                <a:lnTo>
                  <a:pt x="95514" y="27308"/>
                </a:lnTo>
                <a:lnTo>
                  <a:pt x="95514" y="27308"/>
                </a:lnTo>
                <a:lnTo>
                  <a:pt x="95689" y="27582"/>
                </a:lnTo>
                <a:lnTo>
                  <a:pt x="95838" y="27855"/>
                </a:lnTo>
                <a:lnTo>
                  <a:pt x="95987" y="28129"/>
                </a:lnTo>
                <a:lnTo>
                  <a:pt x="96112" y="28428"/>
                </a:lnTo>
                <a:lnTo>
                  <a:pt x="96211" y="28702"/>
                </a:lnTo>
                <a:lnTo>
                  <a:pt x="96286" y="29000"/>
                </a:lnTo>
                <a:lnTo>
                  <a:pt x="96361" y="29299"/>
                </a:lnTo>
                <a:lnTo>
                  <a:pt x="96410" y="29598"/>
                </a:lnTo>
                <a:lnTo>
                  <a:pt x="96460" y="29897"/>
                </a:lnTo>
                <a:lnTo>
                  <a:pt x="96485" y="30195"/>
                </a:lnTo>
                <a:lnTo>
                  <a:pt x="96485" y="30469"/>
                </a:lnTo>
                <a:lnTo>
                  <a:pt x="96485" y="30768"/>
                </a:lnTo>
                <a:lnTo>
                  <a:pt x="96460" y="31067"/>
                </a:lnTo>
                <a:lnTo>
                  <a:pt x="96410" y="31365"/>
                </a:lnTo>
                <a:lnTo>
                  <a:pt x="96361" y="31664"/>
                </a:lnTo>
                <a:lnTo>
                  <a:pt x="96286" y="31938"/>
                </a:lnTo>
                <a:lnTo>
                  <a:pt x="96211" y="32212"/>
                </a:lnTo>
                <a:lnTo>
                  <a:pt x="96112" y="32510"/>
                </a:lnTo>
                <a:lnTo>
                  <a:pt x="95987" y="32759"/>
                </a:lnTo>
                <a:lnTo>
                  <a:pt x="95863" y="33033"/>
                </a:lnTo>
                <a:lnTo>
                  <a:pt x="95738" y="33307"/>
                </a:lnTo>
                <a:lnTo>
                  <a:pt x="95564" y="33556"/>
                </a:lnTo>
                <a:lnTo>
                  <a:pt x="95415" y="33805"/>
                </a:lnTo>
                <a:lnTo>
                  <a:pt x="95216" y="34029"/>
                </a:lnTo>
                <a:lnTo>
                  <a:pt x="95041" y="34253"/>
                </a:lnTo>
                <a:lnTo>
                  <a:pt x="94817" y="34477"/>
                </a:lnTo>
                <a:lnTo>
                  <a:pt x="94618" y="34701"/>
                </a:lnTo>
                <a:lnTo>
                  <a:pt x="94369" y="34900"/>
                </a:lnTo>
                <a:lnTo>
                  <a:pt x="94120" y="35074"/>
                </a:lnTo>
                <a:lnTo>
                  <a:pt x="93871" y="35249"/>
                </a:lnTo>
                <a:lnTo>
                  <a:pt x="93597" y="35423"/>
                </a:lnTo>
                <a:lnTo>
                  <a:pt x="93324" y="35572"/>
                </a:lnTo>
                <a:lnTo>
                  <a:pt x="93324" y="35572"/>
                </a:lnTo>
                <a:close/>
                <a:moveTo>
                  <a:pt x="83068" y="22205"/>
                </a:moveTo>
                <a:lnTo>
                  <a:pt x="64896" y="42916"/>
                </a:lnTo>
                <a:lnTo>
                  <a:pt x="64896" y="42916"/>
                </a:lnTo>
                <a:lnTo>
                  <a:pt x="64771" y="43065"/>
                </a:lnTo>
                <a:lnTo>
                  <a:pt x="64622" y="43190"/>
                </a:lnTo>
                <a:lnTo>
                  <a:pt x="64473" y="43289"/>
                </a:lnTo>
                <a:lnTo>
                  <a:pt x="64323" y="43389"/>
                </a:lnTo>
                <a:lnTo>
                  <a:pt x="64149" y="43463"/>
                </a:lnTo>
                <a:lnTo>
                  <a:pt x="63975" y="43538"/>
                </a:lnTo>
                <a:lnTo>
                  <a:pt x="63801" y="43588"/>
                </a:lnTo>
                <a:lnTo>
                  <a:pt x="63626" y="43613"/>
                </a:lnTo>
                <a:lnTo>
                  <a:pt x="63452" y="43613"/>
                </a:lnTo>
                <a:lnTo>
                  <a:pt x="63278" y="43613"/>
                </a:lnTo>
                <a:lnTo>
                  <a:pt x="63079" y="43613"/>
                </a:lnTo>
                <a:lnTo>
                  <a:pt x="62904" y="43563"/>
                </a:lnTo>
                <a:lnTo>
                  <a:pt x="62730" y="43513"/>
                </a:lnTo>
                <a:lnTo>
                  <a:pt x="62556" y="43463"/>
                </a:lnTo>
                <a:lnTo>
                  <a:pt x="62382" y="43389"/>
                </a:lnTo>
                <a:lnTo>
                  <a:pt x="62232" y="43289"/>
                </a:lnTo>
                <a:lnTo>
                  <a:pt x="62232" y="43289"/>
                </a:lnTo>
                <a:lnTo>
                  <a:pt x="62083" y="43165"/>
                </a:lnTo>
                <a:lnTo>
                  <a:pt x="61934" y="43040"/>
                </a:lnTo>
                <a:lnTo>
                  <a:pt x="61809" y="42916"/>
                </a:lnTo>
                <a:lnTo>
                  <a:pt x="61685" y="42766"/>
                </a:lnTo>
                <a:lnTo>
                  <a:pt x="61585" y="42617"/>
                </a:lnTo>
                <a:lnTo>
                  <a:pt x="61510" y="42443"/>
                </a:lnTo>
                <a:lnTo>
                  <a:pt x="61436" y="42268"/>
                </a:lnTo>
                <a:lnTo>
                  <a:pt x="61386" y="42094"/>
                </a:lnTo>
                <a:lnTo>
                  <a:pt x="61336" y="41920"/>
                </a:lnTo>
                <a:lnTo>
                  <a:pt x="61311" y="41746"/>
                </a:lnTo>
                <a:lnTo>
                  <a:pt x="61311" y="41571"/>
                </a:lnTo>
                <a:lnTo>
                  <a:pt x="61336" y="41372"/>
                </a:lnTo>
                <a:lnTo>
                  <a:pt x="61361" y="41198"/>
                </a:lnTo>
                <a:lnTo>
                  <a:pt x="61386" y="41024"/>
                </a:lnTo>
                <a:lnTo>
                  <a:pt x="61461" y="40850"/>
                </a:lnTo>
                <a:lnTo>
                  <a:pt x="61535" y="40675"/>
                </a:lnTo>
                <a:lnTo>
                  <a:pt x="73708" y="15956"/>
                </a:lnTo>
                <a:lnTo>
                  <a:pt x="73708" y="15956"/>
                </a:lnTo>
                <a:lnTo>
                  <a:pt x="73857" y="15683"/>
                </a:lnTo>
                <a:lnTo>
                  <a:pt x="74032" y="15409"/>
                </a:lnTo>
                <a:lnTo>
                  <a:pt x="74206" y="15135"/>
                </a:lnTo>
                <a:lnTo>
                  <a:pt x="74380" y="14911"/>
                </a:lnTo>
                <a:lnTo>
                  <a:pt x="74579" y="14662"/>
                </a:lnTo>
                <a:lnTo>
                  <a:pt x="74803" y="14438"/>
                </a:lnTo>
                <a:lnTo>
                  <a:pt x="75002" y="14239"/>
                </a:lnTo>
                <a:lnTo>
                  <a:pt x="75251" y="14040"/>
                </a:lnTo>
                <a:lnTo>
                  <a:pt x="75475" y="13865"/>
                </a:lnTo>
                <a:lnTo>
                  <a:pt x="75724" y="13691"/>
                </a:lnTo>
                <a:lnTo>
                  <a:pt x="75973" y="13542"/>
                </a:lnTo>
                <a:lnTo>
                  <a:pt x="76247" y="13392"/>
                </a:lnTo>
                <a:lnTo>
                  <a:pt x="76496" y="13268"/>
                </a:lnTo>
                <a:lnTo>
                  <a:pt x="76770" y="13168"/>
                </a:lnTo>
                <a:lnTo>
                  <a:pt x="77044" y="13069"/>
                </a:lnTo>
                <a:lnTo>
                  <a:pt x="77342" y="12994"/>
                </a:lnTo>
                <a:lnTo>
                  <a:pt x="77616" y="12920"/>
                </a:lnTo>
                <a:lnTo>
                  <a:pt x="77915" y="12870"/>
                </a:lnTo>
                <a:lnTo>
                  <a:pt x="78214" y="12820"/>
                </a:lnTo>
                <a:lnTo>
                  <a:pt x="78487" y="12795"/>
                </a:lnTo>
                <a:lnTo>
                  <a:pt x="78786" y="12795"/>
                </a:lnTo>
                <a:lnTo>
                  <a:pt x="79085" y="12795"/>
                </a:lnTo>
                <a:lnTo>
                  <a:pt x="79384" y="12820"/>
                </a:lnTo>
                <a:lnTo>
                  <a:pt x="79682" y="12870"/>
                </a:lnTo>
                <a:lnTo>
                  <a:pt x="79981" y="12920"/>
                </a:lnTo>
                <a:lnTo>
                  <a:pt x="80280" y="12994"/>
                </a:lnTo>
                <a:lnTo>
                  <a:pt x="80554" y="13069"/>
                </a:lnTo>
                <a:lnTo>
                  <a:pt x="80852" y="13168"/>
                </a:lnTo>
                <a:lnTo>
                  <a:pt x="81126" y="13293"/>
                </a:lnTo>
                <a:lnTo>
                  <a:pt x="81425" y="13417"/>
                </a:lnTo>
                <a:lnTo>
                  <a:pt x="81699" y="13567"/>
                </a:lnTo>
                <a:lnTo>
                  <a:pt x="81948" y="13741"/>
                </a:lnTo>
                <a:lnTo>
                  <a:pt x="81948" y="13741"/>
                </a:lnTo>
                <a:lnTo>
                  <a:pt x="82221" y="13940"/>
                </a:lnTo>
                <a:lnTo>
                  <a:pt x="82470" y="14139"/>
                </a:lnTo>
                <a:lnTo>
                  <a:pt x="82694" y="14338"/>
                </a:lnTo>
                <a:lnTo>
                  <a:pt x="82918" y="14562"/>
                </a:lnTo>
                <a:lnTo>
                  <a:pt x="83118" y="14786"/>
                </a:lnTo>
                <a:lnTo>
                  <a:pt x="83317" y="15011"/>
                </a:lnTo>
                <a:lnTo>
                  <a:pt x="83491" y="15259"/>
                </a:lnTo>
                <a:lnTo>
                  <a:pt x="83640" y="15508"/>
                </a:lnTo>
                <a:lnTo>
                  <a:pt x="83790" y="15782"/>
                </a:lnTo>
                <a:lnTo>
                  <a:pt x="83939" y="16031"/>
                </a:lnTo>
                <a:lnTo>
                  <a:pt x="84063" y="16305"/>
                </a:lnTo>
                <a:lnTo>
                  <a:pt x="84163" y="16579"/>
                </a:lnTo>
                <a:lnTo>
                  <a:pt x="84238" y="16853"/>
                </a:lnTo>
                <a:lnTo>
                  <a:pt x="84337" y="17151"/>
                </a:lnTo>
                <a:lnTo>
                  <a:pt x="84387" y="17425"/>
                </a:lnTo>
                <a:lnTo>
                  <a:pt x="84437" y="17724"/>
                </a:lnTo>
                <a:lnTo>
                  <a:pt x="84462" y="18023"/>
                </a:lnTo>
                <a:lnTo>
                  <a:pt x="84487" y="18321"/>
                </a:lnTo>
                <a:lnTo>
                  <a:pt x="84487" y="18620"/>
                </a:lnTo>
                <a:lnTo>
                  <a:pt x="84462" y="18894"/>
                </a:lnTo>
                <a:lnTo>
                  <a:pt x="84437" y="19193"/>
                </a:lnTo>
                <a:lnTo>
                  <a:pt x="84387" y="19491"/>
                </a:lnTo>
                <a:lnTo>
                  <a:pt x="84337" y="19790"/>
                </a:lnTo>
                <a:lnTo>
                  <a:pt x="84263" y="20064"/>
                </a:lnTo>
                <a:lnTo>
                  <a:pt x="84163" y="20363"/>
                </a:lnTo>
                <a:lnTo>
                  <a:pt x="84063" y="20636"/>
                </a:lnTo>
                <a:lnTo>
                  <a:pt x="83939" y="20910"/>
                </a:lnTo>
                <a:lnTo>
                  <a:pt x="83790" y="21184"/>
                </a:lnTo>
                <a:lnTo>
                  <a:pt x="83640" y="21458"/>
                </a:lnTo>
                <a:lnTo>
                  <a:pt x="83466" y="21707"/>
                </a:lnTo>
                <a:lnTo>
                  <a:pt x="83267" y="21956"/>
                </a:lnTo>
                <a:lnTo>
                  <a:pt x="83068" y="22205"/>
                </a:lnTo>
                <a:lnTo>
                  <a:pt x="83068" y="22205"/>
                </a:lnTo>
                <a:close/>
                <a:moveTo>
                  <a:pt x="68505" y="13791"/>
                </a:moveTo>
                <a:lnTo>
                  <a:pt x="59644" y="39879"/>
                </a:lnTo>
                <a:lnTo>
                  <a:pt x="59644" y="39879"/>
                </a:lnTo>
                <a:lnTo>
                  <a:pt x="59569" y="40078"/>
                </a:lnTo>
                <a:lnTo>
                  <a:pt x="59494" y="40227"/>
                </a:lnTo>
                <a:lnTo>
                  <a:pt x="59395" y="40401"/>
                </a:lnTo>
                <a:lnTo>
                  <a:pt x="59270" y="40526"/>
                </a:lnTo>
                <a:lnTo>
                  <a:pt x="59171" y="40675"/>
                </a:lnTo>
                <a:lnTo>
                  <a:pt x="59021" y="40800"/>
                </a:lnTo>
                <a:lnTo>
                  <a:pt x="58872" y="40899"/>
                </a:lnTo>
                <a:lnTo>
                  <a:pt x="58722" y="40999"/>
                </a:lnTo>
                <a:lnTo>
                  <a:pt x="58573" y="41098"/>
                </a:lnTo>
                <a:lnTo>
                  <a:pt x="58399" y="41148"/>
                </a:lnTo>
                <a:lnTo>
                  <a:pt x="58225" y="41223"/>
                </a:lnTo>
                <a:lnTo>
                  <a:pt x="58050" y="41248"/>
                </a:lnTo>
                <a:lnTo>
                  <a:pt x="57876" y="41273"/>
                </a:lnTo>
                <a:lnTo>
                  <a:pt x="57677" y="41273"/>
                </a:lnTo>
                <a:lnTo>
                  <a:pt x="57503" y="41273"/>
                </a:lnTo>
                <a:lnTo>
                  <a:pt x="57304" y="41248"/>
                </a:lnTo>
                <a:lnTo>
                  <a:pt x="57304" y="41248"/>
                </a:lnTo>
                <a:lnTo>
                  <a:pt x="57129" y="41198"/>
                </a:lnTo>
                <a:lnTo>
                  <a:pt x="56930" y="41123"/>
                </a:lnTo>
                <a:lnTo>
                  <a:pt x="56781" y="41049"/>
                </a:lnTo>
                <a:lnTo>
                  <a:pt x="56607" y="40974"/>
                </a:lnTo>
                <a:lnTo>
                  <a:pt x="56457" y="40850"/>
                </a:lnTo>
                <a:lnTo>
                  <a:pt x="56333" y="40750"/>
                </a:lnTo>
                <a:lnTo>
                  <a:pt x="56183" y="40626"/>
                </a:lnTo>
                <a:lnTo>
                  <a:pt x="56084" y="40476"/>
                </a:lnTo>
                <a:lnTo>
                  <a:pt x="55984" y="40327"/>
                </a:lnTo>
                <a:lnTo>
                  <a:pt x="55885" y="40177"/>
                </a:lnTo>
                <a:lnTo>
                  <a:pt x="55810" y="40003"/>
                </a:lnTo>
                <a:lnTo>
                  <a:pt x="55735" y="39829"/>
                </a:lnTo>
                <a:lnTo>
                  <a:pt x="55686" y="39655"/>
                </a:lnTo>
                <a:lnTo>
                  <a:pt x="55661" y="39480"/>
                </a:lnTo>
                <a:lnTo>
                  <a:pt x="55661" y="39281"/>
                </a:lnTo>
                <a:lnTo>
                  <a:pt x="55661" y="39107"/>
                </a:lnTo>
                <a:lnTo>
                  <a:pt x="57453" y="11600"/>
                </a:lnTo>
                <a:lnTo>
                  <a:pt x="57453" y="11600"/>
                </a:lnTo>
                <a:lnTo>
                  <a:pt x="57478" y="11277"/>
                </a:lnTo>
                <a:lnTo>
                  <a:pt x="57528" y="10978"/>
                </a:lnTo>
                <a:lnTo>
                  <a:pt x="57602" y="10679"/>
                </a:lnTo>
                <a:lnTo>
                  <a:pt x="57677" y="10380"/>
                </a:lnTo>
                <a:lnTo>
                  <a:pt x="57777" y="10082"/>
                </a:lnTo>
                <a:lnTo>
                  <a:pt x="57876" y="9783"/>
                </a:lnTo>
                <a:lnTo>
                  <a:pt x="58001" y="9509"/>
                </a:lnTo>
                <a:lnTo>
                  <a:pt x="58150" y="9260"/>
                </a:lnTo>
                <a:lnTo>
                  <a:pt x="58299" y="8986"/>
                </a:lnTo>
                <a:lnTo>
                  <a:pt x="58449" y="8737"/>
                </a:lnTo>
                <a:lnTo>
                  <a:pt x="58623" y="8513"/>
                </a:lnTo>
                <a:lnTo>
                  <a:pt x="58822" y="8289"/>
                </a:lnTo>
                <a:lnTo>
                  <a:pt x="59021" y="8065"/>
                </a:lnTo>
                <a:lnTo>
                  <a:pt x="59220" y="7841"/>
                </a:lnTo>
                <a:lnTo>
                  <a:pt x="59444" y="7667"/>
                </a:lnTo>
                <a:lnTo>
                  <a:pt x="59668" y="7468"/>
                </a:lnTo>
                <a:lnTo>
                  <a:pt x="59917" y="7294"/>
                </a:lnTo>
                <a:lnTo>
                  <a:pt x="60141" y="7144"/>
                </a:lnTo>
                <a:lnTo>
                  <a:pt x="60415" y="6995"/>
                </a:lnTo>
                <a:lnTo>
                  <a:pt x="60664" y="6846"/>
                </a:lnTo>
                <a:lnTo>
                  <a:pt x="60938" y="6721"/>
                </a:lnTo>
                <a:lnTo>
                  <a:pt x="61212" y="6622"/>
                </a:lnTo>
                <a:lnTo>
                  <a:pt x="61510" y="6522"/>
                </a:lnTo>
                <a:lnTo>
                  <a:pt x="61784" y="6447"/>
                </a:lnTo>
                <a:lnTo>
                  <a:pt x="62083" y="6398"/>
                </a:lnTo>
                <a:lnTo>
                  <a:pt x="62382" y="6348"/>
                </a:lnTo>
                <a:lnTo>
                  <a:pt x="62680" y="6323"/>
                </a:lnTo>
                <a:lnTo>
                  <a:pt x="62979" y="6298"/>
                </a:lnTo>
                <a:lnTo>
                  <a:pt x="63303" y="6298"/>
                </a:lnTo>
                <a:lnTo>
                  <a:pt x="63601" y="6323"/>
                </a:lnTo>
                <a:lnTo>
                  <a:pt x="63925" y="6348"/>
                </a:lnTo>
                <a:lnTo>
                  <a:pt x="64224" y="6398"/>
                </a:lnTo>
                <a:lnTo>
                  <a:pt x="64224" y="6398"/>
                </a:lnTo>
                <a:lnTo>
                  <a:pt x="64547" y="6472"/>
                </a:lnTo>
                <a:lnTo>
                  <a:pt x="64846" y="6572"/>
                </a:lnTo>
                <a:lnTo>
                  <a:pt x="65145" y="6671"/>
                </a:lnTo>
                <a:lnTo>
                  <a:pt x="65419" y="6771"/>
                </a:lnTo>
                <a:lnTo>
                  <a:pt x="65692" y="6920"/>
                </a:lnTo>
                <a:lnTo>
                  <a:pt x="65966" y="7070"/>
                </a:lnTo>
                <a:lnTo>
                  <a:pt x="66215" y="7219"/>
                </a:lnTo>
                <a:lnTo>
                  <a:pt x="66464" y="7393"/>
                </a:lnTo>
                <a:lnTo>
                  <a:pt x="66713" y="7567"/>
                </a:lnTo>
                <a:lnTo>
                  <a:pt x="66937" y="7767"/>
                </a:lnTo>
                <a:lnTo>
                  <a:pt x="67136" y="7966"/>
                </a:lnTo>
                <a:lnTo>
                  <a:pt x="67360" y="8190"/>
                </a:lnTo>
                <a:lnTo>
                  <a:pt x="67535" y="8414"/>
                </a:lnTo>
                <a:lnTo>
                  <a:pt x="67709" y="8638"/>
                </a:lnTo>
                <a:lnTo>
                  <a:pt x="67883" y="8887"/>
                </a:lnTo>
                <a:lnTo>
                  <a:pt x="68032" y="9136"/>
                </a:lnTo>
                <a:lnTo>
                  <a:pt x="68182" y="9385"/>
                </a:lnTo>
                <a:lnTo>
                  <a:pt x="68306" y="9659"/>
                </a:lnTo>
                <a:lnTo>
                  <a:pt x="68431" y="9932"/>
                </a:lnTo>
                <a:lnTo>
                  <a:pt x="68530" y="10206"/>
                </a:lnTo>
                <a:lnTo>
                  <a:pt x="68605" y="10480"/>
                </a:lnTo>
                <a:lnTo>
                  <a:pt x="68680" y="10779"/>
                </a:lnTo>
                <a:lnTo>
                  <a:pt x="68729" y="11077"/>
                </a:lnTo>
                <a:lnTo>
                  <a:pt x="68779" y="11376"/>
                </a:lnTo>
                <a:lnTo>
                  <a:pt x="68804" y="11675"/>
                </a:lnTo>
                <a:lnTo>
                  <a:pt x="68804" y="11974"/>
                </a:lnTo>
                <a:lnTo>
                  <a:pt x="68804" y="12272"/>
                </a:lnTo>
                <a:lnTo>
                  <a:pt x="68779" y="12571"/>
                </a:lnTo>
                <a:lnTo>
                  <a:pt x="68729" y="12870"/>
                </a:lnTo>
                <a:lnTo>
                  <a:pt x="68680" y="13193"/>
                </a:lnTo>
                <a:lnTo>
                  <a:pt x="68605" y="13492"/>
                </a:lnTo>
                <a:lnTo>
                  <a:pt x="68505" y="13791"/>
                </a:lnTo>
                <a:lnTo>
                  <a:pt x="68505" y="13791"/>
                </a:lnTo>
                <a:close/>
                <a:moveTo>
                  <a:pt x="51827" y="11600"/>
                </a:moveTo>
                <a:lnTo>
                  <a:pt x="53619" y="39107"/>
                </a:lnTo>
                <a:lnTo>
                  <a:pt x="53619" y="39107"/>
                </a:lnTo>
                <a:lnTo>
                  <a:pt x="53619" y="39281"/>
                </a:lnTo>
                <a:lnTo>
                  <a:pt x="53619" y="39480"/>
                </a:lnTo>
                <a:lnTo>
                  <a:pt x="53570" y="39655"/>
                </a:lnTo>
                <a:lnTo>
                  <a:pt x="53545" y="39829"/>
                </a:lnTo>
                <a:lnTo>
                  <a:pt x="53470" y="40003"/>
                </a:lnTo>
                <a:lnTo>
                  <a:pt x="53395" y="40177"/>
                </a:lnTo>
                <a:lnTo>
                  <a:pt x="53296" y="40327"/>
                </a:lnTo>
                <a:lnTo>
                  <a:pt x="53196" y="40476"/>
                </a:lnTo>
                <a:lnTo>
                  <a:pt x="53072" y="40626"/>
                </a:lnTo>
                <a:lnTo>
                  <a:pt x="52947" y="40750"/>
                </a:lnTo>
                <a:lnTo>
                  <a:pt x="52823" y="40850"/>
                </a:lnTo>
                <a:lnTo>
                  <a:pt x="52673" y="40974"/>
                </a:lnTo>
                <a:lnTo>
                  <a:pt x="52499" y="41049"/>
                </a:lnTo>
                <a:lnTo>
                  <a:pt x="52325" y="41123"/>
                </a:lnTo>
                <a:lnTo>
                  <a:pt x="52151" y="41198"/>
                </a:lnTo>
                <a:lnTo>
                  <a:pt x="51976" y="41248"/>
                </a:lnTo>
                <a:lnTo>
                  <a:pt x="51976" y="41248"/>
                </a:lnTo>
                <a:lnTo>
                  <a:pt x="51777" y="41273"/>
                </a:lnTo>
                <a:lnTo>
                  <a:pt x="51603" y="41273"/>
                </a:lnTo>
                <a:lnTo>
                  <a:pt x="51404" y="41273"/>
                </a:lnTo>
                <a:lnTo>
                  <a:pt x="51230" y="41248"/>
                </a:lnTo>
                <a:lnTo>
                  <a:pt x="51055" y="41223"/>
                </a:lnTo>
                <a:lnTo>
                  <a:pt x="50881" y="41148"/>
                </a:lnTo>
                <a:lnTo>
                  <a:pt x="50707" y="41098"/>
                </a:lnTo>
                <a:lnTo>
                  <a:pt x="50558" y="40999"/>
                </a:lnTo>
                <a:lnTo>
                  <a:pt x="50383" y="40899"/>
                </a:lnTo>
                <a:lnTo>
                  <a:pt x="50259" y="40800"/>
                </a:lnTo>
                <a:lnTo>
                  <a:pt x="50110" y="40675"/>
                </a:lnTo>
                <a:lnTo>
                  <a:pt x="49985" y="40526"/>
                </a:lnTo>
                <a:lnTo>
                  <a:pt x="49885" y="40401"/>
                </a:lnTo>
                <a:lnTo>
                  <a:pt x="49786" y="40227"/>
                </a:lnTo>
                <a:lnTo>
                  <a:pt x="49711" y="40078"/>
                </a:lnTo>
                <a:lnTo>
                  <a:pt x="49637" y="39879"/>
                </a:lnTo>
                <a:lnTo>
                  <a:pt x="40775" y="13791"/>
                </a:lnTo>
                <a:lnTo>
                  <a:pt x="40775" y="13791"/>
                </a:lnTo>
                <a:lnTo>
                  <a:pt x="40675" y="13492"/>
                </a:lnTo>
                <a:lnTo>
                  <a:pt x="40600" y="13193"/>
                </a:lnTo>
                <a:lnTo>
                  <a:pt x="40551" y="12870"/>
                </a:lnTo>
                <a:lnTo>
                  <a:pt x="40501" y="12571"/>
                </a:lnTo>
                <a:lnTo>
                  <a:pt x="40476" y="12272"/>
                </a:lnTo>
                <a:lnTo>
                  <a:pt x="40476" y="11974"/>
                </a:lnTo>
                <a:lnTo>
                  <a:pt x="40476" y="11675"/>
                </a:lnTo>
                <a:lnTo>
                  <a:pt x="40501" y="11376"/>
                </a:lnTo>
                <a:lnTo>
                  <a:pt x="40551" y="11077"/>
                </a:lnTo>
                <a:lnTo>
                  <a:pt x="40600" y="10779"/>
                </a:lnTo>
                <a:lnTo>
                  <a:pt x="40675" y="10480"/>
                </a:lnTo>
                <a:lnTo>
                  <a:pt x="40750" y="10206"/>
                </a:lnTo>
                <a:lnTo>
                  <a:pt x="40849" y="9932"/>
                </a:lnTo>
                <a:lnTo>
                  <a:pt x="40974" y="9659"/>
                </a:lnTo>
                <a:lnTo>
                  <a:pt x="41098" y="9385"/>
                </a:lnTo>
                <a:lnTo>
                  <a:pt x="41248" y="9136"/>
                </a:lnTo>
                <a:lnTo>
                  <a:pt x="41397" y="8887"/>
                </a:lnTo>
                <a:lnTo>
                  <a:pt x="41546" y="8638"/>
                </a:lnTo>
                <a:lnTo>
                  <a:pt x="41745" y="8414"/>
                </a:lnTo>
                <a:lnTo>
                  <a:pt x="41920" y="8190"/>
                </a:lnTo>
                <a:lnTo>
                  <a:pt x="42119" y="7966"/>
                </a:lnTo>
                <a:lnTo>
                  <a:pt x="42343" y="7767"/>
                </a:lnTo>
                <a:lnTo>
                  <a:pt x="42567" y="7567"/>
                </a:lnTo>
                <a:lnTo>
                  <a:pt x="42816" y="7393"/>
                </a:lnTo>
                <a:lnTo>
                  <a:pt x="43040" y="7219"/>
                </a:lnTo>
                <a:lnTo>
                  <a:pt x="43314" y="7070"/>
                </a:lnTo>
                <a:lnTo>
                  <a:pt x="43563" y="6920"/>
                </a:lnTo>
                <a:lnTo>
                  <a:pt x="43861" y="6771"/>
                </a:lnTo>
                <a:lnTo>
                  <a:pt x="44135" y="6671"/>
                </a:lnTo>
                <a:lnTo>
                  <a:pt x="44434" y="6572"/>
                </a:lnTo>
                <a:lnTo>
                  <a:pt x="44733" y="6472"/>
                </a:lnTo>
                <a:lnTo>
                  <a:pt x="45056" y="6398"/>
                </a:lnTo>
                <a:lnTo>
                  <a:pt x="45056" y="6398"/>
                </a:lnTo>
                <a:lnTo>
                  <a:pt x="45355" y="6348"/>
                </a:lnTo>
                <a:lnTo>
                  <a:pt x="45679" y="6323"/>
                </a:lnTo>
                <a:lnTo>
                  <a:pt x="45977" y="6298"/>
                </a:lnTo>
                <a:lnTo>
                  <a:pt x="46301" y="6298"/>
                </a:lnTo>
                <a:lnTo>
                  <a:pt x="46600" y="6323"/>
                </a:lnTo>
                <a:lnTo>
                  <a:pt x="46898" y="6348"/>
                </a:lnTo>
                <a:lnTo>
                  <a:pt x="47197" y="6398"/>
                </a:lnTo>
                <a:lnTo>
                  <a:pt x="47496" y="6447"/>
                </a:lnTo>
                <a:lnTo>
                  <a:pt x="47770" y="6522"/>
                </a:lnTo>
                <a:lnTo>
                  <a:pt x="48068" y="6622"/>
                </a:lnTo>
                <a:lnTo>
                  <a:pt x="48342" y="6721"/>
                </a:lnTo>
                <a:lnTo>
                  <a:pt x="48616" y="6846"/>
                </a:lnTo>
                <a:lnTo>
                  <a:pt x="48865" y="6995"/>
                </a:lnTo>
                <a:lnTo>
                  <a:pt x="49114" y="7144"/>
                </a:lnTo>
                <a:lnTo>
                  <a:pt x="49363" y="7294"/>
                </a:lnTo>
                <a:lnTo>
                  <a:pt x="49612" y="7468"/>
                </a:lnTo>
                <a:lnTo>
                  <a:pt x="49836" y="7642"/>
                </a:lnTo>
                <a:lnTo>
                  <a:pt x="50060" y="7841"/>
                </a:lnTo>
                <a:lnTo>
                  <a:pt x="50259" y="8065"/>
                </a:lnTo>
                <a:lnTo>
                  <a:pt x="50458" y="8289"/>
                </a:lnTo>
                <a:lnTo>
                  <a:pt x="50657" y="8513"/>
                </a:lnTo>
                <a:lnTo>
                  <a:pt x="50831" y="8737"/>
                </a:lnTo>
                <a:lnTo>
                  <a:pt x="50981" y="8986"/>
                </a:lnTo>
                <a:lnTo>
                  <a:pt x="51130" y="9260"/>
                </a:lnTo>
                <a:lnTo>
                  <a:pt x="51279" y="9509"/>
                </a:lnTo>
                <a:lnTo>
                  <a:pt x="51404" y="9783"/>
                </a:lnTo>
                <a:lnTo>
                  <a:pt x="51504" y="10082"/>
                </a:lnTo>
                <a:lnTo>
                  <a:pt x="51603" y="10380"/>
                </a:lnTo>
                <a:lnTo>
                  <a:pt x="51678" y="10679"/>
                </a:lnTo>
                <a:lnTo>
                  <a:pt x="51752" y="10978"/>
                </a:lnTo>
                <a:lnTo>
                  <a:pt x="51777" y="11277"/>
                </a:lnTo>
                <a:lnTo>
                  <a:pt x="51827" y="11600"/>
                </a:lnTo>
                <a:lnTo>
                  <a:pt x="51827" y="11600"/>
                </a:lnTo>
                <a:close/>
                <a:moveTo>
                  <a:pt x="35572" y="15956"/>
                </a:moveTo>
                <a:lnTo>
                  <a:pt x="47745" y="40675"/>
                </a:lnTo>
                <a:lnTo>
                  <a:pt x="47745" y="40675"/>
                </a:lnTo>
                <a:lnTo>
                  <a:pt x="47819" y="40850"/>
                </a:lnTo>
                <a:lnTo>
                  <a:pt x="47894" y="41024"/>
                </a:lnTo>
                <a:lnTo>
                  <a:pt x="47919" y="41198"/>
                </a:lnTo>
                <a:lnTo>
                  <a:pt x="47944" y="41372"/>
                </a:lnTo>
                <a:lnTo>
                  <a:pt x="47969" y="41571"/>
                </a:lnTo>
                <a:lnTo>
                  <a:pt x="47944" y="41746"/>
                </a:lnTo>
                <a:lnTo>
                  <a:pt x="47919" y="41920"/>
                </a:lnTo>
                <a:lnTo>
                  <a:pt x="47894" y="42094"/>
                </a:lnTo>
                <a:lnTo>
                  <a:pt x="47844" y="42268"/>
                </a:lnTo>
                <a:lnTo>
                  <a:pt x="47770" y="42443"/>
                </a:lnTo>
                <a:lnTo>
                  <a:pt x="47670" y="42617"/>
                </a:lnTo>
                <a:lnTo>
                  <a:pt x="47595" y="42766"/>
                </a:lnTo>
                <a:lnTo>
                  <a:pt x="47471" y="42916"/>
                </a:lnTo>
                <a:lnTo>
                  <a:pt x="47346" y="43040"/>
                </a:lnTo>
                <a:lnTo>
                  <a:pt x="47197" y="43165"/>
                </a:lnTo>
                <a:lnTo>
                  <a:pt x="47048" y="43289"/>
                </a:lnTo>
                <a:lnTo>
                  <a:pt x="47048" y="43289"/>
                </a:lnTo>
                <a:lnTo>
                  <a:pt x="46873" y="43389"/>
                </a:lnTo>
                <a:lnTo>
                  <a:pt x="46724" y="43463"/>
                </a:lnTo>
                <a:lnTo>
                  <a:pt x="46550" y="43513"/>
                </a:lnTo>
                <a:lnTo>
                  <a:pt x="46376" y="43563"/>
                </a:lnTo>
                <a:lnTo>
                  <a:pt x="46176" y="43613"/>
                </a:lnTo>
                <a:lnTo>
                  <a:pt x="46002" y="43613"/>
                </a:lnTo>
                <a:lnTo>
                  <a:pt x="45828" y="43613"/>
                </a:lnTo>
                <a:lnTo>
                  <a:pt x="45654" y="43613"/>
                </a:lnTo>
                <a:lnTo>
                  <a:pt x="45455" y="43588"/>
                </a:lnTo>
                <a:lnTo>
                  <a:pt x="45280" y="43538"/>
                </a:lnTo>
                <a:lnTo>
                  <a:pt x="45106" y="43463"/>
                </a:lnTo>
                <a:lnTo>
                  <a:pt x="44957" y="43389"/>
                </a:lnTo>
                <a:lnTo>
                  <a:pt x="44782" y="43289"/>
                </a:lnTo>
                <a:lnTo>
                  <a:pt x="44633" y="43190"/>
                </a:lnTo>
                <a:lnTo>
                  <a:pt x="44509" y="43065"/>
                </a:lnTo>
                <a:lnTo>
                  <a:pt x="44359" y="42916"/>
                </a:lnTo>
                <a:lnTo>
                  <a:pt x="26212" y="22205"/>
                </a:lnTo>
                <a:lnTo>
                  <a:pt x="26212" y="22205"/>
                </a:lnTo>
                <a:lnTo>
                  <a:pt x="25988" y="21956"/>
                </a:lnTo>
                <a:lnTo>
                  <a:pt x="25814" y="21707"/>
                </a:lnTo>
                <a:lnTo>
                  <a:pt x="25640" y="21458"/>
                </a:lnTo>
                <a:lnTo>
                  <a:pt x="25490" y="21184"/>
                </a:lnTo>
                <a:lnTo>
                  <a:pt x="25341" y="20910"/>
                </a:lnTo>
                <a:lnTo>
                  <a:pt x="25217" y="20636"/>
                </a:lnTo>
                <a:lnTo>
                  <a:pt x="25117" y="20363"/>
                </a:lnTo>
                <a:lnTo>
                  <a:pt x="25017" y="20064"/>
                </a:lnTo>
                <a:lnTo>
                  <a:pt x="24943" y="19790"/>
                </a:lnTo>
                <a:lnTo>
                  <a:pt x="24893" y="19491"/>
                </a:lnTo>
                <a:lnTo>
                  <a:pt x="24843" y="19193"/>
                </a:lnTo>
                <a:lnTo>
                  <a:pt x="24818" y="18894"/>
                </a:lnTo>
                <a:lnTo>
                  <a:pt x="24793" y="18620"/>
                </a:lnTo>
                <a:lnTo>
                  <a:pt x="24793" y="18321"/>
                </a:lnTo>
                <a:lnTo>
                  <a:pt x="24818" y="18023"/>
                </a:lnTo>
                <a:lnTo>
                  <a:pt x="24843" y="17724"/>
                </a:lnTo>
                <a:lnTo>
                  <a:pt x="24893" y="17425"/>
                </a:lnTo>
                <a:lnTo>
                  <a:pt x="24943" y="17151"/>
                </a:lnTo>
                <a:lnTo>
                  <a:pt x="25017" y="16853"/>
                </a:lnTo>
                <a:lnTo>
                  <a:pt x="25117" y="16579"/>
                </a:lnTo>
                <a:lnTo>
                  <a:pt x="25217" y="16305"/>
                </a:lnTo>
                <a:lnTo>
                  <a:pt x="25341" y="16031"/>
                </a:lnTo>
                <a:lnTo>
                  <a:pt x="25465" y="15782"/>
                </a:lnTo>
                <a:lnTo>
                  <a:pt x="25615" y="15508"/>
                </a:lnTo>
                <a:lnTo>
                  <a:pt x="25789" y="15259"/>
                </a:lnTo>
                <a:lnTo>
                  <a:pt x="25963" y="15011"/>
                </a:lnTo>
                <a:lnTo>
                  <a:pt x="26162" y="14786"/>
                </a:lnTo>
                <a:lnTo>
                  <a:pt x="26362" y="14562"/>
                </a:lnTo>
                <a:lnTo>
                  <a:pt x="26586" y="14338"/>
                </a:lnTo>
                <a:lnTo>
                  <a:pt x="26810" y="14139"/>
                </a:lnTo>
                <a:lnTo>
                  <a:pt x="27059" y="13940"/>
                </a:lnTo>
                <a:lnTo>
                  <a:pt x="27308" y="13741"/>
                </a:lnTo>
                <a:lnTo>
                  <a:pt x="27308" y="13741"/>
                </a:lnTo>
                <a:lnTo>
                  <a:pt x="27581" y="13567"/>
                </a:lnTo>
                <a:lnTo>
                  <a:pt x="27855" y="13417"/>
                </a:lnTo>
                <a:lnTo>
                  <a:pt x="28154" y="13293"/>
                </a:lnTo>
                <a:lnTo>
                  <a:pt x="28428" y="13168"/>
                </a:lnTo>
                <a:lnTo>
                  <a:pt x="28726" y="13069"/>
                </a:lnTo>
                <a:lnTo>
                  <a:pt x="29000" y="12994"/>
                </a:lnTo>
                <a:lnTo>
                  <a:pt x="29299" y="12920"/>
                </a:lnTo>
                <a:lnTo>
                  <a:pt x="29598" y="12870"/>
                </a:lnTo>
                <a:lnTo>
                  <a:pt x="29896" y="12820"/>
                </a:lnTo>
                <a:lnTo>
                  <a:pt x="30195" y="12795"/>
                </a:lnTo>
                <a:lnTo>
                  <a:pt x="30494" y="12795"/>
                </a:lnTo>
                <a:lnTo>
                  <a:pt x="30768" y="12795"/>
                </a:lnTo>
                <a:lnTo>
                  <a:pt x="31066" y="12820"/>
                </a:lnTo>
                <a:lnTo>
                  <a:pt x="31365" y="12870"/>
                </a:lnTo>
                <a:lnTo>
                  <a:pt x="31664" y="12920"/>
                </a:lnTo>
                <a:lnTo>
                  <a:pt x="31938" y="12994"/>
                </a:lnTo>
                <a:lnTo>
                  <a:pt x="32211" y="13069"/>
                </a:lnTo>
                <a:lnTo>
                  <a:pt x="32510" y="13168"/>
                </a:lnTo>
                <a:lnTo>
                  <a:pt x="32784" y="13268"/>
                </a:lnTo>
                <a:lnTo>
                  <a:pt x="33033" y="13417"/>
                </a:lnTo>
                <a:lnTo>
                  <a:pt x="33307" y="13542"/>
                </a:lnTo>
                <a:lnTo>
                  <a:pt x="33556" y="13691"/>
                </a:lnTo>
                <a:lnTo>
                  <a:pt x="33805" y="13865"/>
                </a:lnTo>
                <a:lnTo>
                  <a:pt x="34029" y="14040"/>
                </a:lnTo>
                <a:lnTo>
                  <a:pt x="34253" y="14239"/>
                </a:lnTo>
                <a:lnTo>
                  <a:pt x="34477" y="14438"/>
                </a:lnTo>
                <a:lnTo>
                  <a:pt x="34701" y="14662"/>
                </a:lnTo>
                <a:lnTo>
                  <a:pt x="34900" y="14911"/>
                </a:lnTo>
                <a:lnTo>
                  <a:pt x="35074" y="15135"/>
                </a:lnTo>
                <a:lnTo>
                  <a:pt x="35248" y="15409"/>
                </a:lnTo>
                <a:lnTo>
                  <a:pt x="35423" y="15683"/>
                </a:lnTo>
                <a:lnTo>
                  <a:pt x="35572" y="15956"/>
                </a:lnTo>
                <a:lnTo>
                  <a:pt x="35572" y="15956"/>
                </a:lnTo>
                <a:close/>
                <a:moveTo>
                  <a:pt x="22205" y="26212"/>
                </a:moveTo>
                <a:lnTo>
                  <a:pt x="42940" y="44359"/>
                </a:lnTo>
                <a:lnTo>
                  <a:pt x="42940" y="44359"/>
                </a:lnTo>
                <a:lnTo>
                  <a:pt x="43065" y="44509"/>
                </a:lnTo>
                <a:lnTo>
                  <a:pt x="43189" y="44633"/>
                </a:lnTo>
                <a:lnTo>
                  <a:pt x="43289" y="44783"/>
                </a:lnTo>
                <a:lnTo>
                  <a:pt x="43388" y="44957"/>
                </a:lnTo>
                <a:lnTo>
                  <a:pt x="43463" y="45106"/>
                </a:lnTo>
                <a:lnTo>
                  <a:pt x="43538" y="45281"/>
                </a:lnTo>
                <a:lnTo>
                  <a:pt x="43588" y="45455"/>
                </a:lnTo>
                <a:lnTo>
                  <a:pt x="43612" y="45629"/>
                </a:lnTo>
                <a:lnTo>
                  <a:pt x="43612" y="45828"/>
                </a:lnTo>
                <a:lnTo>
                  <a:pt x="43612" y="46002"/>
                </a:lnTo>
                <a:lnTo>
                  <a:pt x="43612" y="46177"/>
                </a:lnTo>
                <a:lnTo>
                  <a:pt x="43588" y="46376"/>
                </a:lnTo>
                <a:lnTo>
                  <a:pt x="43538" y="46550"/>
                </a:lnTo>
                <a:lnTo>
                  <a:pt x="43463" y="46724"/>
                </a:lnTo>
                <a:lnTo>
                  <a:pt x="43388" y="46874"/>
                </a:lnTo>
                <a:lnTo>
                  <a:pt x="43289" y="47048"/>
                </a:lnTo>
                <a:lnTo>
                  <a:pt x="43289" y="47048"/>
                </a:lnTo>
                <a:lnTo>
                  <a:pt x="43164" y="47197"/>
                </a:lnTo>
                <a:lnTo>
                  <a:pt x="43040" y="47347"/>
                </a:lnTo>
                <a:lnTo>
                  <a:pt x="42915" y="47471"/>
                </a:lnTo>
                <a:lnTo>
                  <a:pt x="42766" y="47571"/>
                </a:lnTo>
                <a:lnTo>
                  <a:pt x="42617" y="47670"/>
                </a:lnTo>
                <a:lnTo>
                  <a:pt x="42442" y="47770"/>
                </a:lnTo>
                <a:lnTo>
                  <a:pt x="42268" y="47845"/>
                </a:lnTo>
                <a:lnTo>
                  <a:pt x="42094" y="47894"/>
                </a:lnTo>
                <a:lnTo>
                  <a:pt x="41920" y="47919"/>
                </a:lnTo>
                <a:lnTo>
                  <a:pt x="41745" y="47944"/>
                </a:lnTo>
                <a:lnTo>
                  <a:pt x="41571" y="47969"/>
                </a:lnTo>
                <a:lnTo>
                  <a:pt x="41397" y="47944"/>
                </a:lnTo>
                <a:lnTo>
                  <a:pt x="41198" y="47919"/>
                </a:lnTo>
                <a:lnTo>
                  <a:pt x="41024" y="47894"/>
                </a:lnTo>
                <a:lnTo>
                  <a:pt x="40849" y="47820"/>
                </a:lnTo>
                <a:lnTo>
                  <a:pt x="40675" y="47745"/>
                </a:lnTo>
                <a:lnTo>
                  <a:pt x="15956" y="35572"/>
                </a:lnTo>
                <a:lnTo>
                  <a:pt x="15956" y="35572"/>
                </a:lnTo>
                <a:lnTo>
                  <a:pt x="15683" y="35423"/>
                </a:lnTo>
                <a:lnTo>
                  <a:pt x="15409" y="35249"/>
                </a:lnTo>
                <a:lnTo>
                  <a:pt x="15160" y="35074"/>
                </a:lnTo>
                <a:lnTo>
                  <a:pt x="14911" y="34900"/>
                </a:lnTo>
                <a:lnTo>
                  <a:pt x="14662" y="34701"/>
                </a:lnTo>
                <a:lnTo>
                  <a:pt x="14438" y="34477"/>
                </a:lnTo>
                <a:lnTo>
                  <a:pt x="14239" y="34253"/>
                </a:lnTo>
                <a:lnTo>
                  <a:pt x="14040" y="34029"/>
                </a:lnTo>
                <a:lnTo>
                  <a:pt x="13865" y="33805"/>
                </a:lnTo>
                <a:lnTo>
                  <a:pt x="13691" y="33556"/>
                </a:lnTo>
                <a:lnTo>
                  <a:pt x="13542" y="33307"/>
                </a:lnTo>
                <a:lnTo>
                  <a:pt x="13417" y="33033"/>
                </a:lnTo>
                <a:lnTo>
                  <a:pt x="13268" y="32759"/>
                </a:lnTo>
                <a:lnTo>
                  <a:pt x="13168" y="32510"/>
                </a:lnTo>
                <a:lnTo>
                  <a:pt x="13069" y="32212"/>
                </a:lnTo>
                <a:lnTo>
                  <a:pt x="12994" y="31938"/>
                </a:lnTo>
                <a:lnTo>
                  <a:pt x="12919" y="31664"/>
                </a:lnTo>
                <a:lnTo>
                  <a:pt x="12870" y="31365"/>
                </a:lnTo>
                <a:lnTo>
                  <a:pt x="12820" y="31067"/>
                </a:lnTo>
                <a:lnTo>
                  <a:pt x="12795" y="30768"/>
                </a:lnTo>
                <a:lnTo>
                  <a:pt x="12795" y="30494"/>
                </a:lnTo>
                <a:lnTo>
                  <a:pt x="12795" y="30195"/>
                </a:lnTo>
                <a:lnTo>
                  <a:pt x="12820" y="29897"/>
                </a:lnTo>
                <a:lnTo>
                  <a:pt x="12870" y="29598"/>
                </a:lnTo>
                <a:lnTo>
                  <a:pt x="12919" y="29299"/>
                </a:lnTo>
                <a:lnTo>
                  <a:pt x="12994" y="29000"/>
                </a:lnTo>
                <a:lnTo>
                  <a:pt x="13069" y="28702"/>
                </a:lnTo>
                <a:lnTo>
                  <a:pt x="13168" y="28428"/>
                </a:lnTo>
                <a:lnTo>
                  <a:pt x="13293" y="28154"/>
                </a:lnTo>
                <a:lnTo>
                  <a:pt x="13417" y="27855"/>
                </a:lnTo>
                <a:lnTo>
                  <a:pt x="13592" y="27582"/>
                </a:lnTo>
                <a:lnTo>
                  <a:pt x="13741" y="27308"/>
                </a:lnTo>
                <a:lnTo>
                  <a:pt x="13741" y="27308"/>
                </a:lnTo>
                <a:lnTo>
                  <a:pt x="13940" y="27059"/>
                </a:lnTo>
                <a:lnTo>
                  <a:pt x="14139" y="26810"/>
                </a:lnTo>
                <a:lnTo>
                  <a:pt x="14338" y="26586"/>
                </a:lnTo>
                <a:lnTo>
                  <a:pt x="14562" y="26362"/>
                </a:lnTo>
                <a:lnTo>
                  <a:pt x="14786" y="26163"/>
                </a:lnTo>
                <a:lnTo>
                  <a:pt x="15010" y="25963"/>
                </a:lnTo>
                <a:lnTo>
                  <a:pt x="15259" y="25789"/>
                </a:lnTo>
                <a:lnTo>
                  <a:pt x="15508" y="25615"/>
                </a:lnTo>
                <a:lnTo>
                  <a:pt x="15782" y="25466"/>
                </a:lnTo>
                <a:lnTo>
                  <a:pt x="16031" y="25341"/>
                </a:lnTo>
                <a:lnTo>
                  <a:pt x="16305" y="25217"/>
                </a:lnTo>
                <a:lnTo>
                  <a:pt x="16579" y="25117"/>
                </a:lnTo>
                <a:lnTo>
                  <a:pt x="16853" y="25018"/>
                </a:lnTo>
                <a:lnTo>
                  <a:pt x="17151" y="24943"/>
                </a:lnTo>
                <a:lnTo>
                  <a:pt x="17450" y="24893"/>
                </a:lnTo>
                <a:lnTo>
                  <a:pt x="17724" y="24843"/>
                </a:lnTo>
                <a:lnTo>
                  <a:pt x="18022" y="24818"/>
                </a:lnTo>
                <a:lnTo>
                  <a:pt x="18321" y="24794"/>
                </a:lnTo>
                <a:lnTo>
                  <a:pt x="18620" y="24794"/>
                </a:lnTo>
                <a:lnTo>
                  <a:pt x="18894" y="24818"/>
                </a:lnTo>
                <a:lnTo>
                  <a:pt x="19192" y="24843"/>
                </a:lnTo>
                <a:lnTo>
                  <a:pt x="19491" y="24893"/>
                </a:lnTo>
                <a:lnTo>
                  <a:pt x="19790" y="24943"/>
                </a:lnTo>
                <a:lnTo>
                  <a:pt x="20064" y="25018"/>
                </a:lnTo>
                <a:lnTo>
                  <a:pt x="20362" y="25117"/>
                </a:lnTo>
                <a:lnTo>
                  <a:pt x="20636" y="25217"/>
                </a:lnTo>
                <a:lnTo>
                  <a:pt x="20910" y="25341"/>
                </a:lnTo>
                <a:lnTo>
                  <a:pt x="21184" y="25491"/>
                </a:lnTo>
                <a:lnTo>
                  <a:pt x="21458" y="25640"/>
                </a:lnTo>
                <a:lnTo>
                  <a:pt x="21707" y="25814"/>
                </a:lnTo>
                <a:lnTo>
                  <a:pt x="21980" y="25988"/>
                </a:lnTo>
                <a:lnTo>
                  <a:pt x="22205" y="26212"/>
                </a:lnTo>
                <a:lnTo>
                  <a:pt x="22205" y="26212"/>
                </a:lnTo>
                <a:close/>
                <a:moveTo>
                  <a:pt x="13791" y="40775"/>
                </a:moveTo>
                <a:lnTo>
                  <a:pt x="39879" y="49637"/>
                </a:lnTo>
                <a:lnTo>
                  <a:pt x="39879" y="49637"/>
                </a:lnTo>
                <a:lnTo>
                  <a:pt x="40078" y="49711"/>
                </a:lnTo>
                <a:lnTo>
                  <a:pt x="40227" y="49786"/>
                </a:lnTo>
                <a:lnTo>
                  <a:pt x="40401" y="49886"/>
                </a:lnTo>
                <a:lnTo>
                  <a:pt x="40551" y="49985"/>
                </a:lnTo>
                <a:lnTo>
                  <a:pt x="40675" y="50110"/>
                </a:lnTo>
                <a:lnTo>
                  <a:pt x="40800" y="50259"/>
                </a:lnTo>
                <a:lnTo>
                  <a:pt x="40899" y="50384"/>
                </a:lnTo>
                <a:lnTo>
                  <a:pt x="40999" y="50558"/>
                </a:lnTo>
                <a:lnTo>
                  <a:pt x="41098" y="50707"/>
                </a:lnTo>
                <a:lnTo>
                  <a:pt x="41148" y="50881"/>
                </a:lnTo>
                <a:lnTo>
                  <a:pt x="41223" y="51056"/>
                </a:lnTo>
                <a:lnTo>
                  <a:pt x="41248" y="51230"/>
                </a:lnTo>
                <a:lnTo>
                  <a:pt x="41273" y="51404"/>
                </a:lnTo>
                <a:lnTo>
                  <a:pt x="41273" y="51603"/>
                </a:lnTo>
                <a:lnTo>
                  <a:pt x="41273" y="51778"/>
                </a:lnTo>
                <a:lnTo>
                  <a:pt x="41248" y="51977"/>
                </a:lnTo>
                <a:lnTo>
                  <a:pt x="41248" y="51977"/>
                </a:lnTo>
                <a:lnTo>
                  <a:pt x="41198" y="52151"/>
                </a:lnTo>
                <a:lnTo>
                  <a:pt x="41123" y="52325"/>
                </a:lnTo>
                <a:lnTo>
                  <a:pt x="41048" y="52500"/>
                </a:lnTo>
                <a:lnTo>
                  <a:pt x="40974" y="52674"/>
                </a:lnTo>
                <a:lnTo>
                  <a:pt x="40849" y="52823"/>
                </a:lnTo>
                <a:lnTo>
                  <a:pt x="40750" y="52948"/>
                </a:lnTo>
                <a:lnTo>
                  <a:pt x="40625" y="53072"/>
                </a:lnTo>
                <a:lnTo>
                  <a:pt x="40476" y="53197"/>
                </a:lnTo>
                <a:lnTo>
                  <a:pt x="40327" y="53296"/>
                </a:lnTo>
                <a:lnTo>
                  <a:pt x="40177" y="53396"/>
                </a:lnTo>
                <a:lnTo>
                  <a:pt x="40003" y="53470"/>
                </a:lnTo>
                <a:lnTo>
                  <a:pt x="39829" y="53520"/>
                </a:lnTo>
                <a:lnTo>
                  <a:pt x="39654" y="53570"/>
                </a:lnTo>
                <a:lnTo>
                  <a:pt x="39480" y="53620"/>
                </a:lnTo>
                <a:lnTo>
                  <a:pt x="39281" y="53620"/>
                </a:lnTo>
                <a:lnTo>
                  <a:pt x="39107" y="53620"/>
                </a:lnTo>
                <a:lnTo>
                  <a:pt x="11600" y="51827"/>
                </a:lnTo>
                <a:lnTo>
                  <a:pt x="11600" y="51827"/>
                </a:lnTo>
                <a:lnTo>
                  <a:pt x="11277" y="51778"/>
                </a:lnTo>
                <a:lnTo>
                  <a:pt x="10978" y="51753"/>
                </a:lnTo>
                <a:lnTo>
                  <a:pt x="10679" y="51678"/>
                </a:lnTo>
                <a:lnTo>
                  <a:pt x="10380" y="51603"/>
                </a:lnTo>
                <a:lnTo>
                  <a:pt x="10082" y="51504"/>
                </a:lnTo>
                <a:lnTo>
                  <a:pt x="9808" y="51404"/>
                </a:lnTo>
                <a:lnTo>
                  <a:pt x="9509" y="51280"/>
                </a:lnTo>
                <a:lnTo>
                  <a:pt x="9260" y="51130"/>
                </a:lnTo>
                <a:lnTo>
                  <a:pt x="8986" y="50981"/>
                </a:lnTo>
                <a:lnTo>
                  <a:pt x="8737" y="50832"/>
                </a:lnTo>
                <a:lnTo>
                  <a:pt x="8513" y="50657"/>
                </a:lnTo>
                <a:lnTo>
                  <a:pt x="8289" y="50458"/>
                </a:lnTo>
                <a:lnTo>
                  <a:pt x="8065" y="50259"/>
                </a:lnTo>
                <a:lnTo>
                  <a:pt x="7841" y="50060"/>
                </a:lnTo>
                <a:lnTo>
                  <a:pt x="7667" y="49836"/>
                </a:lnTo>
                <a:lnTo>
                  <a:pt x="7468" y="49612"/>
                </a:lnTo>
                <a:lnTo>
                  <a:pt x="7294" y="49363"/>
                </a:lnTo>
                <a:lnTo>
                  <a:pt x="7144" y="49114"/>
                </a:lnTo>
                <a:lnTo>
                  <a:pt x="6995" y="48865"/>
                </a:lnTo>
                <a:lnTo>
                  <a:pt x="6846" y="48616"/>
                </a:lnTo>
                <a:lnTo>
                  <a:pt x="6746" y="48342"/>
                </a:lnTo>
                <a:lnTo>
                  <a:pt x="6622" y="48069"/>
                </a:lnTo>
                <a:lnTo>
                  <a:pt x="6522" y="47770"/>
                </a:lnTo>
                <a:lnTo>
                  <a:pt x="6447" y="47496"/>
                </a:lnTo>
                <a:lnTo>
                  <a:pt x="6397" y="47197"/>
                </a:lnTo>
                <a:lnTo>
                  <a:pt x="6348" y="46899"/>
                </a:lnTo>
                <a:lnTo>
                  <a:pt x="6323" y="46600"/>
                </a:lnTo>
                <a:lnTo>
                  <a:pt x="6298" y="46301"/>
                </a:lnTo>
                <a:lnTo>
                  <a:pt x="6298" y="45978"/>
                </a:lnTo>
                <a:lnTo>
                  <a:pt x="6323" y="45679"/>
                </a:lnTo>
                <a:lnTo>
                  <a:pt x="6348" y="45355"/>
                </a:lnTo>
                <a:lnTo>
                  <a:pt x="6397" y="45032"/>
                </a:lnTo>
                <a:lnTo>
                  <a:pt x="6397" y="45032"/>
                </a:lnTo>
                <a:lnTo>
                  <a:pt x="6472" y="44733"/>
                </a:lnTo>
                <a:lnTo>
                  <a:pt x="6572" y="44434"/>
                </a:lnTo>
                <a:lnTo>
                  <a:pt x="6671" y="44135"/>
                </a:lnTo>
                <a:lnTo>
                  <a:pt x="6771" y="43862"/>
                </a:lnTo>
                <a:lnTo>
                  <a:pt x="6920" y="43563"/>
                </a:lnTo>
                <a:lnTo>
                  <a:pt x="7070" y="43314"/>
                </a:lnTo>
                <a:lnTo>
                  <a:pt x="7219" y="43040"/>
                </a:lnTo>
                <a:lnTo>
                  <a:pt x="7393" y="42816"/>
                </a:lnTo>
                <a:lnTo>
                  <a:pt x="7567" y="42567"/>
                </a:lnTo>
                <a:lnTo>
                  <a:pt x="7767" y="42343"/>
                </a:lnTo>
                <a:lnTo>
                  <a:pt x="7966" y="42119"/>
                </a:lnTo>
                <a:lnTo>
                  <a:pt x="8190" y="41920"/>
                </a:lnTo>
                <a:lnTo>
                  <a:pt x="8414" y="41746"/>
                </a:lnTo>
                <a:lnTo>
                  <a:pt x="8638" y="41547"/>
                </a:lnTo>
                <a:lnTo>
                  <a:pt x="8887" y="41397"/>
                </a:lnTo>
                <a:lnTo>
                  <a:pt x="9136" y="41248"/>
                </a:lnTo>
                <a:lnTo>
                  <a:pt x="9385" y="41098"/>
                </a:lnTo>
                <a:lnTo>
                  <a:pt x="9658" y="40974"/>
                </a:lnTo>
                <a:lnTo>
                  <a:pt x="9932" y="40850"/>
                </a:lnTo>
                <a:lnTo>
                  <a:pt x="10206" y="40750"/>
                </a:lnTo>
                <a:lnTo>
                  <a:pt x="10505" y="40675"/>
                </a:lnTo>
                <a:lnTo>
                  <a:pt x="10779" y="40601"/>
                </a:lnTo>
                <a:lnTo>
                  <a:pt x="11077" y="40551"/>
                </a:lnTo>
                <a:lnTo>
                  <a:pt x="11376" y="40501"/>
                </a:lnTo>
                <a:lnTo>
                  <a:pt x="11675" y="40476"/>
                </a:lnTo>
                <a:lnTo>
                  <a:pt x="11974" y="40476"/>
                </a:lnTo>
                <a:lnTo>
                  <a:pt x="12272" y="40476"/>
                </a:lnTo>
                <a:lnTo>
                  <a:pt x="12571" y="40501"/>
                </a:lnTo>
                <a:lnTo>
                  <a:pt x="12895" y="40551"/>
                </a:lnTo>
                <a:lnTo>
                  <a:pt x="13193" y="40601"/>
                </a:lnTo>
                <a:lnTo>
                  <a:pt x="13492" y="40675"/>
                </a:lnTo>
                <a:lnTo>
                  <a:pt x="13791" y="40775"/>
                </a:lnTo>
                <a:lnTo>
                  <a:pt x="13791" y="40775"/>
                </a:lnTo>
                <a:close/>
                <a:moveTo>
                  <a:pt x="11600" y="57453"/>
                </a:moveTo>
                <a:lnTo>
                  <a:pt x="39107" y="55661"/>
                </a:lnTo>
                <a:lnTo>
                  <a:pt x="39107" y="55661"/>
                </a:lnTo>
                <a:lnTo>
                  <a:pt x="39281" y="55661"/>
                </a:lnTo>
                <a:lnTo>
                  <a:pt x="39480" y="55661"/>
                </a:lnTo>
                <a:lnTo>
                  <a:pt x="39654" y="55686"/>
                </a:lnTo>
                <a:lnTo>
                  <a:pt x="39829" y="55736"/>
                </a:lnTo>
                <a:lnTo>
                  <a:pt x="40003" y="55810"/>
                </a:lnTo>
                <a:lnTo>
                  <a:pt x="40177" y="55885"/>
                </a:lnTo>
                <a:lnTo>
                  <a:pt x="40327" y="55960"/>
                </a:lnTo>
                <a:lnTo>
                  <a:pt x="40476" y="56084"/>
                </a:lnTo>
                <a:lnTo>
                  <a:pt x="40625" y="56184"/>
                </a:lnTo>
                <a:lnTo>
                  <a:pt x="40750" y="56308"/>
                </a:lnTo>
                <a:lnTo>
                  <a:pt x="40849" y="56458"/>
                </a:lnTo>
                <a:lnTo>
                  <a:pt x="40974" y="56607"/>
                </a:lnTo>
                <a:lnTo>
                  <a:pt x="41048" y="56781"/>
                </a:lnTo>
                <a:lnTo>
                  <a:pt x="41123" y="56930"/>
                </a:lnTo>
                <a:lnTo>
                  <a:pt x="41198" y="57105"/>
                </a:lnTo>
                <a:lnTo>
                  <a:pt x="41248" y="57304"/>
                </a:lnTo>
                <a:lnTo>
                  <a:pt x="41248" y="57304"/>
                </a:lnTo>
                <a:lnTo>
                  <a:pt x="41273" y="57503"/>
                </a:lnTo>
                <a:lnTo>
                  <a:pt x="41273" y="57677"/>
                </a:lnTo>
                <a:lnTo>
                  <a:pt x="41273" y="57876"/>
                </a:lnTo>
                <a:lnTo>
                  <a:pt x="41248" y="58051"/>
                </a:lnTo>
                <a:lnTo>
                  <a:pt x="41223" y="58225"/>
                </a:lnTo>
                <a:lnTo>
                  <a:pt x="41148" y="58399"/>
                </a:lnTo>
                <a:lnTo>
                  <a:pt x="41098" y="58573"/>
                </a:lnTo>
                <a:lnTo>
                  <a:pt x="40999" y="58723"/>
                </a:lnTo>
                <a:lnTo>
                  <a:pt x="40899" y="58872"/>
                </a:lnTo>
                <a:lnTo>
                  <a:pt x="40800" y="59022"/>
                </a:lnTo>
                <a:lnTo>
                  <a:pt x="40675" y="59146"/>
                </a:lnTo>
                <a:lnTo>
                  <a:pt x="40551" y="59270"/>
                </a:lnTo>
                <a:lnTo>
                  <a:pt x="40401" y="59395"/>
                </a:lnTo>
                <a:lnTo>
                  <a:pt x="40227" y="59494"/>
                </a:lnTo>
                <a:lnTo>
                  <a:pt x="40078" y="59569"/>
                </a:lnTo>
                <a:lnTo>
                  <a:pt x="39879" y="59644"/>
                </a:lnTo>
                <a:lnTo>
                  <a:pt x="13791" y="68506"/>
                </a:lnTo>
                <a:lnTo>
                  <a:pt x="13791" y="68506"/>
                </a:lnTo>
                <a:lnTo>
                  <a:pt x="13492" y="68605"/>
                </a:lnTo>
                <a:lnTo>
                  <a:pt x="13193" y="68680"/>
                </a:lnTo>
                <a:lnTo>
                  <a:pt x="12895" y="68730"/>
                </a:lnTo>
                <a:lnTo>
                  <a:pt x="12571" y="68780"/>
                </a:lnTo>
                <a:lnTo>
                  <a:pt x="12272" y="68804"/>
                </a:lnTo>
                <a:lnTo>
                  <a:pt x="11974" y="68804"/>
                </a:lnTo>
                <a:lnTo>
                  <a:pt x="11675" y="68804"/>
                </a:lnTo>
                <a:lnTo>
                  <a:pt x="11376" y="68780"/>
                </a:lnTo>
                <a:lnTo>
                  <a:pt x="11077" y="68730"/>
                </a:lnTo>
                <a:lnTo>
                  <a:pt x="10779" y="68680"/>
                </a:lnTo>
                <a:lnTo>
                  <a:pt x="10505" y="68605"/>
                </a:lnTo>
                <a:lnTo>
                  <a:pt x="10206" y="68531"/>
                </a:lnTo>
                <a:lnTo>
                  <a:pt x="9932" y="68431"/>
                </a:lnTo>
                <a:lnTo>
                  <a:pt x="9658" y="68307"/>
                </a:lnTo>
                <a:lnTo>
                  <a:pt x="9385" y="68182"/>
                </a:lnTo>
                <a:lnTo>
                  <a:pt x="9136" y="68033"/>
                </a:lnTo>
                <a:lnTo>
                  <a:pt x="8887" y="67883"/>
                </a:lnTo>
                <a:lnTo>
                  <a:pt x="8638" y="67709"/>
                </a:lnTo>
                <a:lnTo>
                  <a:pt x="8414" y="67535"/>
                </a:lnTo>
                <a:lnTo>
                  <a:pt x="8190" y="67361"/>
                </a:lnTo>
                <a:lnTo>
                  <a:pt x="7966" y="67137"/>
                </a:lnTo>
                <a:lnTo>
                  <a:pt x="7767" y="66938"/>
                </a:lnTo>
                <a:lnTo>
                  <a:pt x="7567" y="66713"/>
                </a:lnTo>
                <a:lnTo>
                  <a:pt x="7393" y="66465"/>
                </a:lnTo>
                <a:lnTo>
                  <a:pt x="7219" y="66216"/>
                </a:lnTo>
                <a:lnTo>
                  <a:pt x="7070" y="65967"/>
                </a:lnTo>
                <a:lnTo>
                  <a:pt x="6920" y="65693"/>
                </a:lnTo>
                <a:lnTo>
                  <a:pt x="6771" y="65419"/>
                </a:lnTo>
                <a:lnTo>
                  <a:pt x="6671" y="65145"/>
                </a:lnTo>
                <a:lnTo>
                  <a:pt x="6572" y="64846"/>
                </a:lnTo>
                <a:lnTo>
                  <a:pt x="6472" y="64548"/>
                </a:lnTo>
                <a:lnTo>
                  <a:pt x="6397" y="64224"/>
                </a:lnTo>
                <a:lnTo>
                  <a:pt x="6397" y="64224"/>
                </a:lnTo>
                <a:lnTo>
                  <a:pt x="6348" y="63925"/>
                </a:lnTo>
                <a:lnTo>
                  <a:pt x="6323" y="63602"/>
                </a:lnTo>
                <a:lnTo>
                  <a:pt x="6298" y="63303"/>
                </a:lnTo>
                <a:lnTo>
                  <a:pt x="6298" y="62980"/>
                </a:lnTo>
                <a:lnTo>
                  <a:pt x="6323" y="62681"/>
                </a:lnTo>
                <a:lnTo>
                  <a:pt x="6348" y="62382"/>
                </a:lnTo>
                <a:lnTo>
                  <a:pt x="6397" y="62083"/>
                </a:lnTo>
                <a:lnTo>
                  <a:pt x="6447" y="61785"/>
                </a:lnTo>
                <a:lnTo>
                  <a:pt x="6522" y="61511"/>
                </a:lnTo>
                <a:lnTo>
                  <a:pt x="6622" y="61212"/>
                </a:lnTo>
                <a:lnTo>
                  <a:pt x="6746" y="60938"/>
                </a:lnTo>
                <a:lnTo>
                  <a:pt x="6846" y="60664"/>
                </a:lnTo>
                <a:lnTo>
                  <a:pt x="6995" y="60416"/>
                </a:lnTo>
                <a:lnTo>
                  <a:pt x="7144" y="60142"/>
                </a:lnTo>
                <a:lnTo>
                  <a:pt x="7294" y="59918"/>
                </a:lnTo>
                <a:lnTo>
                  <a:pt x="7468" y="59669"/>
                </a:lnTo>
                <a:lnTo>
                  <a:pt x="7667" y="59445"/>
                </a:lnTo>
                <a:lnTo>
                  <a:pt x="7841" y="59221"/>
                </a:lnTo>
                <a:lnTo>
                  <a:pt x="8065" y="59022"/>
                </a:lnTo>
                <a:lnTo>
                  <a:pt x="8289" y="58822"/>
                </a:lnTo>
                <a:lnTo>
                  <a:pt x="8513" y="58623"/>
                </a:lnTo>
                <a:lnTo>
                  <a:pt x="8737" y="58449"/>
                </a:lnTo>
                <a:lnTo>
                  <a:pt x="8986" y="58300"/>
                </a:lnTo>
                <a:lnTo>
                  <a:pt x="9260" y="58150"/>
                </a:lnTo>
                <a:lnTo>
                  <a:pt x="9509" y="58001"/>
                </a:lnTo>
                <a:lnTo>
                  <a:pt x="9808" y="57876"/>
                </a:lnTo>
                <a:lnTo>
                  <a:pt x="10082" y="57777"/>
                </a:lnTo>
                <a:lnTo>
                  <a:pt x="10380" y="57677"/>
                </a:lnTo>
                <a:lnTo>
                  <a:pt x="10679" y="57603"/>
                </a:lnTo>
                <a:lnTo>
                  <a:pt x="10978" y="57528"/>
                </a:lnTo>
                <a:lnTo>
                  <a:pt x="11277" y="57478"/>
                </a:lnTo>
                <a:lnTo>
                  <a:pt x="11600" y="57453"/>
                </a:lnTo>
                <a:lnTo>
                  <a:pt x="11600" y="57453"/>
                </a:lnTo>
                <a:close/>
                <a:moveTo>
                  <a:pt x="15956" y="73708"/>
                </a:moveTo>
                <a:lnTo>
                  <a:pt x="40675" y="61536"/>
                </a:lnTo>
                <a:lnTo>
                  <a:pt x="40675" y="61536"/>
                </a:lnTo>
                <a:lnTo>
                  <a:pt x="40849" y="61461"/>
                </a:lnTo>
                <a:lnTo>
                  <a:pt x="41024" y="61386"/>
                </a:lnTo>
                <a:lnTo>
                  <a:pt x="41198" y="61337"/>
                </a:lnTo>
                <a:lnTo>
                  <a:pt x="41397" y="61312"/>
                </a:lnTo>
                <a:lnTo>
                  <a:pt x="41571" y="61312"/>
                </a:lnTo>
                <a:lnTo>
                  <a:pt x="41745" y="61312"/>
                </a:lnTo>
                <a:lnTo>
                  <a:pt x="41920" y="61337"/>
                </a:lnTo>
                <a:lnTo>
                  <a:pt x="42094" y="61386"/>
                </a:lnTo>
                <a:lnTo>
                  <a:pt x="42268" y="61436"/>
                </a:lnTo>
                <a:lnTo>
                  <a:pt x="42442" y="61511"/>
                </a:lnTo>
                <a:lnTo>
                  <a:pt x="42617" y="61585"/>
                </a:lnTo>
                <a:lnTo>
                  <a:pt x="42766" y="61685"/>
                </a:lnTo>
                <a:lnTo>
                  <a:pt x="42915" y="61810"/>
                </a:lnTo>
                <a:lnTo>
                  <a:pt x="43040" y="61934"/>
                </a:lnTo>
                <a:lnTo>
                  <a:pt x="43164" y="62083"/>
                </a:lnTo>
                <a:lnTo>
                  <a:pt x="43289" y="62233"/>
                </a:lnTo>
                <a:lnTo>
                  <a:pt x="43289" y="62233"/>
                </a:lnTo>
                <a:lnTo>
                  <a:pt x="43388" y="62382"/>
                </a:lnTo>
                <a:lnTo>
                  <a:pt x="43463" y="62556"/>
                </a:lnTo>
                <a:lnTo>
                  <a:pt x="43538" y="62731"/>
                </a:lnTo>
                <a:lnTo>
                  <a:pt x="43588" y="62905"/>
                </a:lnTo>
                <a:lnTo>
                  <a:pt x="43612" y="63079"/>
                </a:lnTo>
                <a:lnTo>
                  <a:pt x="43612" y="63278"/>
                </a:lnTo>
                <a:lnTo>
                  <a:pt x="43612" y="63452"/>
                </a:lnTo>
                <a:lnTo>
                  <a:pt x="43612" y="63627"/>
                </a:lnTo>
                <a:lnTo>
                  <a:pt x="43588" y="63801"/>
                </a:lnTo>
                <a:lnTo>
                  <a:pt x="43538" y="63975"/>
                </a:lnTo>
                <a:lnTo>
                  <a:pt x="43463" y="64149"/>
                </a:lnTo>
                <a:lnTo>
                  <a:pt x="43388" y="64324"/>
                </a:lnTo>
                <a:lnTo>
                  <a:pt x="43289" y="64473"/>
                </a:lnTo>
                <a:lnTo>
                  <a:pt x="43189" y="64622"/>
                </a:lnTo>
                <a:lnTo>
                  <a:pt x="43065" y="64772"/>
                </a:lnTo>
                <a:lnTo>
                  <a:pt x="42940" y="64896"/>
                </a:lnTo>
                <a:lnTo>
                  <a:pt x="22205" y="83068"/>
                </a:lnTo>
                <a:lnTo>
                  <a:pt x="22205" y="83068"/>
                </a:lnTo>
                <a:lnTo>
                  <a:pt x="21980" y="83267"/>
                </a:lnTo>
                <a:lnTo>
                  <a:pt x="21707" y="83467"/>
                </a:lnTo>
                <a:lnTo>
                  <a:pt x="21458" y="83641"/>
                </a:lnTo>
                <a:lnTo>
                  <a:pt x="21184" y="83790"/>
                </a:lnTo>
                <a:lnTo>
                  <a:pt x="20910" y="83939"/>
                </a:lnTo>
                <a:lnTo>
                  <a:pt x="20636" y="84064"/>
                </a:lnTo>
                <a:lnTo>
                  <a:pt x="20362" y="84164"/>
                </a:lnTo>
                <a:lnTo>
                  <a:pt x="20064" y="84263"/>
                </a:lnTo>
                <a:lnTo>
                  <a:pt x="19790" y="84338"/>
                </a:lnTo>
                <a:lnTo>
                  <a:pt x="19491" y="84388"/>
                </a:lnTo>
                <a:lnTo>
                  <a:pt x="19192" y="84437"/>
                </a:lnTo>
                <a:lnTo>
                  <a:pt x="18894" y="84462"/>
                </a:lnTo>
                <a:lnTo>
                  <a:pt x="18620" y="84487"/>
                </a:lnTo>
                <a:lnTo>
                  <a:pt x="18321" y="84487"/>
                </a:lnTo>
                <a:lnTo>
                  <a:pt x="18022" y="84462"/>
                </a:lnTo>
                <a:lnTo>
                  <a:pt x="17724" y="84437"/>
                </a:lnTo>
                <a:lnTo>
                  <a:pt x="17450" y="84388"/>
                </a:lnTo>
                <a:lnTo>
                  <a:pt x="17151" y="84313"/>
                </a:lnTo>
                <a:lnTo>
                  <a:pt x="16877" y="84238"/>
                </a:lnTo>
                <a:lnTo>
                  <a:pt x="16579" y="84164"/>
                </a:lnTo>
                <a:lnTo>
                  <a:pt x="16305" y="84064"/>
                </a:lnTo>
                <a:lnTo>
                  <a:pt x="16031" y="83939"/>
                </a:lnTo>
                <a:lnTo>
                  <a:pt x="15782" y="83790"/>
                </a:lnTo>
                <a:lnTo>
                  <a:pt x="15508" y="83641"/>
                </a:lnTo>
                <a:lnTo>
                  <a:pt x="15259" y="83491"/>
                </a:lnTo>
                <a:lnTo>
                  <a:pt x="15010" y="83317"/>
                </a:lnTo>
                <a:lnTo>
                  <a:pt x="14786" y="83118"/>
                </a:lnTo>
                <a:lnTo>
                  <a:pt x="14562" y="82919"/>
                </a:lnTo>
                <a:lnTo>
                  <a:pt x="14338" y="82695"/>
                </a:lnTo>
                <a:lnTo>
                  <a:pt x="14139" y="82471"/>
                </a:lnTo>
                <a:lnTo>
                  <a:pt x="13940" y="82222"/>
                </a:lnTo>
                <a:lnTo>
                  <a:pt x="13741" y="81948"/>
                </a:lnTo>
                <a:lnTo>
                  <a:pt x="13741" y="81948"/>
                </a:lnTo>
                <a:lnTo>
                  <a:pt x="13592" y="81699"/>
                </a:lnTo>
                <a:lnTo>
                  <a:pt x="13417" y="81400"/>
                </a:lnTo>
                <a:lnTo>
                  <a:pt x="13293" y="81127"/>
                </a:lnTo>
                <a:lnTo>
                  <a:pt x="13168" y="80853"/>
                </a:lnTo>
                <a:lnTo>
                  <a:pt x="13069" y="80554"/>
                </a:lnTo>
                <a:lnTo>
                  <a:pt x="12994" y="80280"/>
                </a:lnTo>
                <a:lnTo>
                  <a:pt x="12919" y="79981"/>
                </a:lnTo>
                <a:lnTo>
                  <a:pt x="12870" y="79683"/>
                </a:lnTo>
                <a:lnTo>
                  <a:pt x="12820" y="79384"/>
                </a:lnTo>
                <a:lnTo>
                  <a:pt x="12795" y="79085"/>
                </a:lnTo>
                <a:lnTo>
                  <a:pt x="12795" y="78787"/>
                </a:lnTo>
                <a:lnTo>
                  <a:pt x="12795" y="78488"/>
                </a:lnTo>
                <a:lnTo>
                  <a:pt x="12820" y="78214"/>
                </a:lnTo>
                <a:lnTo>
                  <a:pt x="12870" y="77915"/>
                </a:lnTo>
                <a:lnTo>
                  <a:pt x="12919" y="77617"/>
                </a:lnTo>
                <a:lnTo>
                  <a:pt x="12994" y="77343"/>
                </a:lnTo>
                <a:lnTo>
                  <a:pt x="13069" y="77044"/>
                </a:lnTo>
                <a:lnTo>
                  <a:pt x="13168" y="76770"/>
                </a:lnTo>
                <a:lnTo>
                  <a:pt x="13268" y="76496"/>
                </a:lnTo>
                <a:lnTo>
                  <a:pt x="13417" y="76248"/>
                </a:lnTo>
                <a:lnTo>
                  <a:pt x="13542" y="75974"/>
                </a:lnTo>
                <a:lnTo>
                  <a:pt x="13691" y="75725"/>
                </a:lnTo>
                <a:lnTo>
                  <a:pt x="13865" y="75476"/>
                </a:lnTo>
                <a:lnTo>
                  <a:pt x="14040" y="75252"/>
                </a:lnTo>
                <a:lnTo>
                  <a:pt x="14239" y="75003"/>
                </a:lnTo>
                <a:lnTo>
                  <a:pt x="14438" y="74804"/>
                </a:lnTo>
                <a:lnTo>
                  <a:pt x="14662" y="74580"/>
                </a:lnTo>
                <a:lnTo>
                  <a:pt x="14911" y="74381"/>
                </a:lnTo>
                <a:lnTo>
                  <a:pt x="15160" y="74206"/>
                </a:lnTo>
                <a:lnTo>
                  <a:pt x="15409" y="74032"/>
                </a:lnTo>
                <a:lnTo>
                  <a:pt x="15683" y="73858"/>
                </a:lnTo>
                <a:lnTo>
                  <a:pt x="15956" y="73708"/>
                </a:lnTo>
                <a:lnTo>
                  <a:pt x="15956" y="73708"/>
                </a:lnTo>
                <a:close/>
                <a:moveTo>
                  <a:pt x="26212" y="87051"/>
                </a:moveTo>
                <a:lnTo>
                  <a:pt x="44359" y="66340"/>
                </a:lnTo>
                <a:lnTo>
                  <a:pt x="44359" y="66340"/>
                </a:lnTo>
                <a:lnTo>
                  <a:pt x="44509" y="66216"/>
                </a:lnTo>
                <a:lnTo>
                  <a:pt x="44633" y="66091"/>
                </a:lnTo>
                <a:lnTo>
                  <a:pt x="44782" y="65967"/>
                </a:lnTo>
                <a:lnTo>
                  <a:pt x="44957" y="65892"/>
                </a:lnTo>
                <a:lnTo>
                  <a:pt x="45106" y="65817"/>
                </a:lnTo>
                <a:lnTo>
                  <a:pt x="45280" y="65743"/>
                </a:lnTo>
                <a:lnTo>
                  <a:pt x="45455" y="65693"/>
                </a:lnTo>
                <a:lnTo>
                  <a:pt x="45654" y="65668"/>
                </a:lnTo>
                <a:lnTo>
                  <a:pt x="45828" y="65643"/>
                </a:lnTo>
                <a:lnTo>
                  <a:pt x="46002" y="65643"/>
                </a:lnTo>
                <a:lnTo>
                  <a:pt x="46176" y="65668"/>
                </a:lnTo>
                <a:lnTo>
                  <a:pt x="46376" y="65693"/>
                </a:lnTo>
                <a:lnTo>
                  <a:pt x="46550" y="65743"/>
                </a:lnTo>
                <a:lnTo>
                  <a:pt x="46724" y="65817"/>
                </a:lnTo>
                <a:lnTo>
                  <a:pt x="46873" y="65892"/>
                </a:lnTo>
                <a:lnTo>
                  <a:pt x="47048" y="65992"/>
                </a:lnTo>
                <a:lnTo>
                  <a:pt x="47048" y="65992"/>
                </a:lnTo>
                <a:lnTo>
                  <a:pt x="47197" y="66116"/>
                </a:lnTo>
                <a:lnTo>
                  <a:pt x="47346" y="66241"/>
                </a:lnTo>
                <a:lnTo>
                  <a:pt x="47471" y="66365"/>
                </a:lnTo>
                <a:lnTo>
                  <a:pt x="47595" y="66514"/>
                </a:lnTo>
                <a:lnTo>
                  <a:pt x="47670" y="66664"/>
                </a:lnTo>
                <a:lnTo>
                  <a:pt x="47770" y="66838"/>
                </a:lnTo>
                <a:lnTo>
                  <a:pt x="47844" y="66987"/>
                </a:lnTo>
                <a:lnTo>
                  <a:pt x="47894" y="67162"/>
                </a:lnTo>
                <a:lnTo>
                  <a:pt x="47919" y="67336"/>
                </a:lnTo>
                <a:lnTo>
                  <a:pt x="47944" y="67535"/>
                </a:lnTo>
                <a:lnTo>
                  <a:pt x="47969" y="67709"/>
                </a:lnTo>
                <a:lnTo>
                  <a:pt x="47944" y="67883"/>
                </a:lnTo>
                <a:lnTo>
                  <a:pt x="47919" y="68083"/>
                </a:lnTo>
                <a:lnTo>
                  <a:pt x="47894" y="68257"/>
                </a:lnTo>
                <a:lnTo>
                  <a:pt x="47819" y="68431"/>
                </a:lnTo>
                <a:lnTo>
                  <a:pt x="47745" y="68605"/>
                </a:lnTo>
                <a:lnTo>
                  <a:pt x="35572" y="93324"/>
                </a:lnTo>
                <a:lnTo>
                  <a:pt x="35572" y="93324"/>
                </a:lnTo>
                <a:lnTo>
                  <a:pt x="35423" y="93598"/>
                </a:lnTo>
                <a:lnTo>
                  <a:pt x="35248" y="93872"/>
                </a:lnTo>
                <a:lnTo>
                  <a:pt x="35074" y="94121"/>
                </a:lnTo>
                <a:lnTo>
                  <a:pt x="34900" y="94370"/>
                </a:lnTo>
                <a:lnTo>
                  <a:pt x="34701" y="94594"/>
                </a:lnTo>
                <a:lnTo>
                  <a:pt x="34477" y="94818"/>
                </a:lnTo>
                <a:lnTo>
                  <a:pt x="34253" y="95042"/>
                </a:lnTo>
                <a:lnTo>
                  <a:pt x="34029" y="95216"/>
                </a:lnTo>
                <a:lnTo>
                  <a:pt x="33805" y="95415"/>
                </a:lnTo>
                <a:lnTo>
                  <a:pt x="33556" y="95565"/>
                </a:lnTo>
                <a:lnTo>
                  <a:pt x="33307" y="95739"/>
                </a:lnTo>
                <a:lnTo>
                  <a:pt x="33033" y="95863"/>
                </a:lnTo>
                <a:lnTo>
                  <a:pt x="32784" y="95988"/>
                </a:lnTo>
                <a:lnTo>
                  <a:pt x="32510" y="96112"/>
                </a:lnTo>
                <a:lnTo>
                  <a:pt x="32211" y="96212"/>
                </a:lnTo>
                <a:lnTo>
                  <a:pt x="31938" y="96286"/>
                </a:lnTo>
                <a:lnTo>
                  <a:pt x="31664" y="96361"/>
                </a:lnTo>
                <a:lnTo>
                  <a:pt x="31365" y="96411"/>
                </a:lnTo>
                <a:lnTo>
                  <a:pt x="31066" y="96461"/>
                </a:lnTo>
                <a:lnTo>
                  <a:pt x="30768" y="96486"/>
                </a:lnTo>
                <a:lnTo>
                  <a:pt x="30494" y="96486"/>
                </a:lnTo>
                <a:lnTo>
                  <a:pt x="30195" y="96486"/>
                </a:lnTo>
                <a:lnTo>
                  <a:pt x="29896" y="96461"/>
                </a:lnTo>
                <a:lnTo>
                  <a:pt x="29598" y="96411"/>
                </a:lnTo>
                <a:lnTo>
                  <a:pt x="29299" y="96361"/>
                </a:lnTo>
                <a:lnTo>
                  <a:pt x="29000" y="96286"/>
                </a:lnTo>
                <a:lnTo>
                  <a:pt x="28726" y="96212"/>
                </a:lnTo>
                <a:lnTo>
                  <a:pt x="28428" y="96112"/>
                </a:lnTo>
                <a:lnTo>
                  <a:pt x="28154" y="95988"/>
                </a:lnTo>
                <a:lnTo>
                  <a:pt x="27855" y="95838"/>
                </a:lnTo>
                <a:lnTo>
                  <a:pt x="27581" y="95689"/>
                </a:lnTo>
                <a:lnTo>
                  <a:pt x="27308" y="95515"/>
                </a:lnTo>
                <a:lnTo>
                  <a:pt x="27308" y="95515"/>
                </a:lnTo>
                <a:lnTo>
                  <a:pt x="27059" y="95341"/>
                </a:lnTo>
                <a:lnTo>
                  <a:pt x="26810" y="95141"/>
                </a:lnTo>
                <a:lnTo>
                  <a:pt x="26586" y="94942"/>
                </a:lnTo>
                <a:lnTo>
                  <a:pt x="26362" y="94718"/>
                </a:lnTo>
                <a:lnTo>
                  <a:pt x="26162" y="94494"/>
                </a:lnTo>
                <a:lnTo>
                  <a:pt x="25963" y="94270"/>
                </a:lnTo>
                <a:lnTo>
                  <a:pt x="25789" y="94021"/>
                </a:lnTo>
                <a:lnTo>
                  <a:pt x="25615" y="93772"/>
                </a:lnTo>
                <a:lnTo>
                  <a:pt x="25465" y="93498"/>
                </a:lnTo>
                <a:lnTo>
                  <a:pt x="25341" y="93250"/>
                </a:lnTo>
                <a:lnTo>
                  <a:pt x="25217" y="92976"/>
                </a:lnTo>
                <a:lnTo>
                  <a:pt x="25117" y="92702"/>
                </a:lnTo>
                <a:lnTo>
                  <a:pt x="25017" y="92403"/>
                </a:lnTo>
                <a:lnTo>
                  <a:pt x="24943" y="92129"/>
                </a:lnTo>
                <a:lnTo>
                  <a:pt x="24893" y="91831"/>
                </a:lnTo>
                <a:lnTo>
                  <a:pt x="24843" y="91557"/>
                </a:lnTo>
                <a:lnTo>
                  <a:pt x="24818" y="91258"/>
                </a:lnTo>
                <a:lnTo>
                  <a:pt x="24793" y="90959"/>
                </a:lnTo>
                <a:lnTo>
                  <a:pt x="24793" y="90661"/>
                </a:lnTo>
                <a:lnTo>
                  <a:pt x="24818" y="90362"/>
                </a:lnTo>
                <a:lnTo>
                  <a:pt x="24843" y="90088"/>
                </a:lnTo>
                <a:lnTo>
                  <a:pt x="24893" y="89789"/>
                </a:lnTo>
                <a:lnTo>
                  <a:pt x="24943" y="89491"/>
                </a:lnTo>
                <a:lnTo>
                  <a:pt x="25017" y="89192"/>
                </a:lnTo>
                <a:lnTo>
                  <a:pt x="25117" y="88918"/>
                </a:lnTo>
                <a:lnTo>
                  <a:pt x="25217" y="88644"/>
                </a:lnTo>
                <a:lnTo>
                  <a:pt x="25341" y="88370"/>
                </a:lnTo>
                <a:lnTo>
                  <a:pt x="25490" y="88097"/>
                </a:lnTo>
                <a:lnTo>
                  <a:pt x="25640" y="87823"/>
                </a:lnTo>
                <a:lnTo>
                  <a:pt x="25814" y="87549"/>
                </a:lnTo>
                <a:lnTo>
                  <a:pt x="25988" y="87300"/>
                </a:lnTo>
                <a:lnTo>
                  <a:pt x="26212" y="87051"/>
                </a:lnTo>
                <a:lnTo>
                  <a:pt x="26212" y="87051"/>
                </a:lnTo>
                <a:close/>
                <a:moveTo>
                  <a:pt x="40775" y="95465"/>
                </a:moveTo>
                <a:lnTo>
                  <a:pt x="49637" y="69377"/>
                </a:lnTo>
                <a:lnTo>
                  <a:pt x="49637" y="69377"/>
                </a:lnTo>
                <a:lnTo>
                  <a:pt x="49711" y="69203"/>
                </a:lnTo>
                <a:lnTo>
                  <a:pt x="49786" y="69029"/>
                </a:lnTo>
                <a:lnTo>
                  <a:pt x="49885" y="68879"/>
                </a:lnTo>
                <a:lnTo>
                  <a:pt x="49985" y="68730"/>
                </a:lnTo>
                <a:lnTo>
                  <a:pt x="50110" y="68605"/>
                </a:lnTo>
                <a:lnTo>
                  <a:pt x="50259" y="68481"/>
                </a:lnTo>
                <a:lnTo>
                  <a:pt x="50383" y="68356"/>
                </a:lnTo>
                <a:lnTo>
                  <a:pt x="50558" y="68282"/>
                </a:lnTo>
                <a:lnTo>
                  <a:pt x="50707" y="68182"/>
                </a:lnTo>
                <a:lnTo>
                  <a:pt x="50881" y="68107"/>
                </a:lnTo>
                <a:lnTo>
                  <a:pt x="51055" y="68058"/>
                </a:lnTo>
                <a:lnTo>
                  <a:pt x="51230" y="68033"/>
                </a:lnTo>
                <a:lnTo>
                  <a:pt x="51404" y="68008"/>
                </a:lnTo>
                <a:lnTo>
                  <a:pt x="51603" y="67983"/>
                </a:lnTo>
                <a:lnTo>
                  <a:pt x="51777" y="68008"/>
                </a:lnTo>
                <a:lnTo>
                  <a:pt x="51976" y="68033"/>
                </a:lnTo>
                <a:lnTo>
                  <a:pt x="51976" y="68033"/>
                </a:lnTo>
                <a:lnTo>
                  <a:pt x="52151" y="68083"/>
                </a:lnTo>
                <a:lnTo>
                  <a:pt x="52325" y="68132"/>
                </a:lnTo>
                <a:lnTo>
                  <a:pt x="52499" y="68207"/>
                </a:lnTo>
                <a:lnTo>
                  <a:pt x="52673" y="68307"/>
                </a:lnTo>
                <a:lnTo>
                  <a:pt x="52823" y="68406"/>
                </a:lnTo>
                <a:lnTo>
                  <a:pt x="52947" y="68531"/>
                </a:lnTo>
                <a:lnTo>
                  <a:pt x="53072" y="68655"/>
                </a:lnTo>
                <a:lnTo>
                  <a:pt x="53196" y="68804"/>
                </a:lnTo>
                <a:lnTo>
                  <a:pt x="53296" y="68954"/>
                </a:lnTo>
                <a:lnTo>
                  <a:pt x="53395" y="69103"/>
                </a:lnTo>
                <a:lnTo>
                  <a:pt x="53470" y="69277"/>
                </a:lnTo>
                <a:lnTo>
                  <a:pt x="53545" y="69427"/>
                </a:lnTo>
                <a:lnTo>
                  <a:pt x="53570" y="69626"/>
                </a:lnTo>
                <a:lnTo>
                  <a:pt x="53619" y="69800"/>
                </a:lnTo>
                <a:lnTo>
                  <a:pt x="53619" y="69999"/>
                </a:lnTo>
                <a:lnTo>
                  <a:pt x="53619" y="70174"/>
                </a:lnTo>
                <a:lnTo>
                  <a:pt x="51827" y="97680"/>
                </a:lnTo>
                <a:lnTo>
                  <a:pt x="51827" y="97680"/>
                </a:lnTo>
                <a:lnTo>
                  <a:pt x="51777" y="97979"/>
                </a:lnTo>
                <a:lnTo>
                  <a:pt x="51752" y="98303"/>
                </a:lnTo>
                <a:lnTo>
                  <a:pt x="51678" y="98602"/>
                </a:lnTo>
                <a:lnTo>
                  <a:pt x="51603" y="98900"/>
                </a:lnTo>
                <a:lnTo>
                  <a:pt x="51504" y="99199"/>
                </a:lnTo>
                <a:lnTo>
                  <a:pt x="51404" y="99473"/>
                </a:lnTo>
                <a:lnTo>
                  <a:pt x="51279" y="99747"/>
                </a:lnTo>
                <a:lnTo>
                  <a:pt x="51130" y="100020"/>
                </a:lnTo>
                <a:lnTo>
                  <a:pt x="50981" y="100269"/>
                </a:lnTo>
                <a:lnTo>
                  <a:pt x="50831" y="100518"/>
                </a:lnTo>
                <a:lnTo>
                  <a:pt x="50657" y="100767"/>
                </a:lnTo>
                <a:lnTo>
                  <a:pt x="50458" y="100991"/>
                </a:lnTo>
                <a:lnTo>
                  <a:pt x="50259" y="101215"/>
                </a:lnTo>
                <a:lnTo>
                  <a:pt x="50060" y="101414"/>
                </a:lnTo>
                <a:lnTo>
                  <a:pt x="49836" y="101614"/>
                </a:lnTo>
                <a:lnTo>
                  <a:pt x="49612" y="101813"/>
                </a:lnTo>
                <a:lnTo>
                  <a:pt x="49363" y="101987"/>
                </a:lnTo>
                <a:lnTo>
                  <a:pt x="49114" y="102136"/>
                </a:lnTo>
                <a:lnTo>
                  <a:pt x="48865" y="102286"/>
                </a:lnTo>
                <a:lnTo>
                  <a:pt x="48616" y="102410"/>
                </a:lnTo>
                <a:lnTo>
                  <a:pt x="48342" y="102535"/>
                </a:lnTo>
                <a:lnTo>
                  <a:pt x="48068" y="102659"/>
                </a:lnTo>
                <a:lnTo>
                  <a:pt x="47770" y="102734"/>
                </a:lnTo>
                <a:lnTo>
                  <a:pt x="47496" y="102808"/>
                </a:lnTo>
                <a:lnTo>
                  <a:pt x="47197" y="102883"/>
                </a:lnTo>
                <a:lnTo>
                  <a:pt x="46898" y="102933"/>
                </a:lnTo>
                <a:lnTo>
                  <a:pt x="46600" y="102958"/>
                </a:lnTo>
                <a:lnTo>
                  <a:pt x="46301" y="102983"/>
                </a:lnTo>
                <a:lnTo>
                  <a:pt x="45977" y="102983"/>
                </a:lnTo>
                <a:lnTo>
                  <a:pt x="45679" y="102958"/>
                </a:lnTo>
                <a:lnTo>
                  <a:pt x="45355" y="102933"/>
                </a:lnTo>
                <a:lnTo>
                  <a:pt x="45056" y="102858"/>
                </a:lnTo>
                <a:lnTo>
                  <a:pt x="45056" y="102858"/>
                </a:lnTo>
                <a:lnTo>
                  <a:pt x="44733" y="102808"/>
                </a:lnTo>
                <a:lnTo>
                  <a:pt x="44434" y="102709"/>
                </a:lnTo>
                <a:lnTo>
                  <a:pt x="44135" y="102609"/>
                </a:lnTo>
                <a:lnTo>
                  <a:pt x="43861" y="102485"/>
                </a:lnTo>
                <a:lnTo>
                  <a:pt x="43588" y="102360"/>
                </a:lnTo>
                <a:lnTo>
                  <a:pt x="43314" y="102211"/>
                </a:lnTo>
                <a:lnTo>
                  <a:pt x="43040" y="102062"/>
                </a:lnTo>
                <a:lnTo>
                  <a:pt x="42816" y="101887"/>
                </a:lnTo>
                <a:lnTo>
                  <a:pt x="42567" y="101713"/>
                </a:lnTo>
                <a:lnTo>
                  <a:pt x="42343" y="101514"/>
                </a:lnTo>
                <a:lnTo>
                  <a:pt x="42119" y="101315"/>
                </a:lnTo>
                <a:lnTo>
                  <a:pt x="41920" y="101091"/>
                </a:lnTo>
                <a:lnTo>
                  <a:pt x="41745" y="100867"/>
                </a:lnTo>
                <a:lnTo>
                  <a:pt x="41546" y="100643"/>
                </a:lnTo>
                <a:lnTo>
                  <a:pt x="41397" y="100394"/>
                </a:lnTo>
                <a:lnTo>
                  <a:pt x="41248" y="100145"/>
                </a:lnTo>
                <a:lnTo>
                  <a:pt x="41098" y="99871"/>
                </a:lnTo>
                <a:lnTo>
                  <a:pt x="40974" y="99622"/>
                </a:lnTo>
                <a:lnTo>
                  <a:pt x="40849" y="99348"/>
                </a:lnTo>
                <a:lnTo>
                  <a:pt x="40750" y="99074"/>
                </a:lnTo>
                <a:lnTo>
                  <a:pt x="40675" y="98776"/>
                </a:lnTo>
                <a:lnTo>
                  <a:pt x="40600" y="98502"/>
                </a:lnTo>
                <a:lnTo>
                  <a:pt x="40551" y="98203"/>
                </a:lnTo>
                <a:lnTo>
                  <a:pt x="40501" y="97905"/>
                </a:lnTo>
                <a:lnTo>
                  <a:pt x="40476" y="97606"/>
                </a:lnTo>
                <a:lnTo>
                  <a:pt x="40476" y="97307"/>
                </a:lnTo>
                <a:lnTo>
                  <a:pt x="40476" y="97008"/>
                </a:lnTo>
                <a:lnTo>
                  <a:pt x="40501" y="96710"/>
                </a:lnTo>
                <a:lnTo>
                  <a:pt x="40551" y="96386"/>
                </a:lnTo>
                <a:lnTo>
                  <a:pt x="40600" y="96087"/>
                </a:lnTo>
                <a:lnTo>
                  <a:pt x="40675" y="95789"/>
                </a:lnTo>
                <a:lnTo>
                  <a:pt x="40775" y="95465"/>
                </a:lnTo>
                <a:lnTo>
                  <a:pt x="40775" y="95465"/>
                </a:lnTo>
                <a:close/>
                <a:moveTo>
                  <a:pt x="57453" y="97680"/>
                </a:moveTo>
                <a:lnTo>
                  <a:pt x="55661" y="70174"/>
                </a:lnTo>
                <a:lnTo>
                  <a:pt x="55661" y="70174"/>
                </a:lnTo>
                <a:lnTo>
                  <a:pt x="55661" y="69999"/>
                </a:lnTo>
                <a:lnTo>
                  <a:pt x="55661" y="69800"/>
                </a:lnTo>
                <a:lnTo>
                  <a:pt x="55686" y="69626"/>
                </a:lnTo>
                <a:lnTo>
                  <a:pt x="55735" y="69452"/>
                </a:lnTo>
                <a:lnTo>
                  <a:pt x="55810" y="69277"/>
                </a:lnTo>
                <a:lnTo>
                  <a:pt x="55885" y="69103"/>
                </a:lnTo>
                <a:lnTo>
                  <a:pt x="55984" y="68954"/>
                </a:lnTo>
                <a:lnTo>
                  <a:pt x="56084" y="68804"/>
                </a:lnTo>
                <a:lnTo>
                  <a:pt x="56183" y="68655"/>
                </a:lnTo>
                <a:lnTo>
                  <a:pt x="56333" y="68531"/>
                </a:lnTo>
                <a:lnTo>
                  <a:pt x="56457" y="68406"/>
                </a:lnTo>
                <a:lnTo>
                  <a:pt x="56607" y="68307"/>
                </a:lnTo>
                <a:lnTo>
                  <a:pt x="56781" y="68207"/>
                </a:lnTo>
                <a:lnTo>
                  <a:pt x="56930" y="68132"/>
                </a:lnTo>
                <a:lnTo>
                  <a:pt x="57129" y="68083"/>
                </a:lnTo>
                <a:lnTo>
                  <a:pt x="57304" y="68033"/>
                </a:lnTo>
                <a:lnTo>
                  <a:pt x="57304" y="68033"/>
                </a:lnTo>
                <a:lnTo>
                  <a:pt x="57503" y="68008"/>
                </a:lnTo>
                <a:lnTo>
                  <a:pt x="57677" y="67983"/>
                </a:lnTo>
                <a:lnTo>
                  <a:pt x="57876" y="68008"/>
                </a:lnTo>
                <a:lnTo>
                  <a:pt x="58050" y="68033"/>
                </a:lnTo>
                <a:lnTo>
                  <a:pt x="58225" y="68058"/>
                </a:lnTo>
                <a:lnTo>
                  <a:pt x="58399" y="68107"/>
                </a:lnTo>
                <a:lnTo>
                  <a:pt x="58573" y="68182"/>
                </a:lnTo>
                <a:lnTo>
                  <a:pt x="58722" y="68282"/>
                </a:lnTo>
                <a:lnTo>
                  <a:pt x="58872" y="68356"/>
                </a:lnTo>
                <a:lnTo>
                  <a:pt x="59021" y="68481"/>
                </a:lnTo>
                <a:lnTo>
                  <a:pt x="59171" y="68605"/>
                </a:lnTo>
                <a:lnTo>
                  <a:pt x="59270" y="68730"/>
                </a:lnTo>
                <a:lnTo>
                  <a:pt x="59395" y="68879"/>
                </a:lnTo>
                <a:lnTo>
                  <a:pt x="59494" y="69029"/>
                </a:lnTo>
                <a:lnTo>
                  <a:pt x="59569" y="69203"/>
                </a:lnTo>
                <a:lnTo>
                  <a:pt x="59644" y="69377"/>
                </a:lnTo>
                <a:lnTo>
                  <a:pt x="68505" y="95465"/>
                </a:lnTo>
                <a:lnTo>
                  <a:pt x="68505" y="95465"/>
                </a:lnTo>
                <a:lnTo>
                  <a:pt x="68605" y="95789"/>
                </a:lnTo>
                <a:lnTo>
                  <a:pt x="68680" y="96087"/>
                </a:lnTo>
                <a:lnTo>
                  <a:pt x="68729" y="96386"/>
                </a:lnTo>
                <a:lnTo>
                  <a:pt x="68779" y="96710"/>
                </a:lnTo>
                <a:lnTo>
                  <a:pt x="68804" y="97008"/>
                </a:lnTo>
                <a:lnTo>
                  <a:pt x="68804" y="97307"/>
                </a:lnTo>
                <a:lnTo>
                  <a:pt x="68804" y="97606"/>
                </a:lnTo>
                <a:lnTo>
                  <a:pt x="68779" y="97905"/>
                </a:lnTo>
                <a:lnTo>
                  <a:pt x="68729" y="98203"/>
                </a:lnTo>
                <a:lnTo>
                  <a:pt x="68680" y="98502"/>
                </a:lnTo>
                <a:lnTo>
                  <a:pt x="68605" y="98776"/>
                </a:lnTo>
                <a:lnTo>
                  <a:pt x="68530" y="99074"/>
                </a:lnTo>
                <a:lnTo>
                  <a:pt x="68431" y="99348"/>
                </a:lnTo>
                <a:lnTo>
                  <a:pt x="68306" y="99622"/>
                </a:lnTo>
                <a:lnTo>
                  <a:pt x="68182" y="99871"/>
                </a:lnTo>
                <a:lnTo>
                  <a:pt x="68032" y="100145"/>
                </a:lnTo>
                <a:lnTo>
                  <a:pt x="67883" y="100394"/>
                </a:lnTo>
                <a:lnTo>
                  <a:pt x="67709" y="100643"/>
                </a:lnTo>
                <a:lnTo>
                  <a:pt x="67535" y="100867"/>
                </a:lnTo>
                <a:lnTo>
                  <a:pt x="67360" y="101091"/>
                </a:lnTo>
                <a:lnTo>
                  <a:pt x="67136" y="101315"/>
                </a:lnTo>
                <a:lnTo>
                  <a:pt x="66937" y="101514"/>
                </a:lnTo>
                <a:lnTo>
                  <a:pt x="66713" y="101713"/>
                </a:lnTo>
                <a:lnTo>
                  <a:pt x="66464" y="101887"/>
                </a:lnTo>
                <a:lnTo>
                  <a:pt x="66215" y="102062"/>
                </a:lnTo>
                <a:lnTo>
                  <a:pt x="65966" y="102211"/>
                </a:lnTo>
                <a:lnTo>
                  <a:pt x="65692" y="102360"/>
                </a:lnTo>
                <a:lnTo>
                  <a:pt x="65419" y="102485"/>
                </a:lnTo>
                <a:lnTo>
                  <a:pt x="65145" y="102609"/>
                </a:lnTo>
                <a:lnTo>
                  <a:pt x="64846" y="102709"/>
                </a:lnTo>
                <a:lnTo>
                  <a:pt x="64547" y="102808"/>
                </a:lnTo>
                <a:lnTo>
                  <a:pt x="64224" y="102858"/>
                </a:lnTo>
                <a:lnTo>
                  <a:pt x="64224" y="102858"/>
                </a:lnTo>
                <a:lnTo>
                  <a:pt x="63925" y="102933"/>
                </a:lnTo>
                <a:lnTo>
                  <a:pt x="63601" y="102958"/>
                </a:lnTo>
                <a:lnTo>
                  <a:pt x="63303" y="102983"/>
                </a:lnTo>
                <a:lnTo>
                  <a:pt x="62979" y="102983"/>
                </a:lnTo>
                <a:lnTo>
                  <a:pt x="62680" y="102958"/>
                </a:lnTo>
                <a:lnTo>
                  <a:pt x="62382" y="102933"/>
                </a:lnTo>
                <a:lnTo>
                  <a:pt x="62083" y="102883"/>
                </a:lnTo>
                <a:lnTo>
                  <a:pt x="61784" y="102808"/>
                </a:lnTo>
                <a:lnTo>
                  <a:pt x="61510" y="102734"/>
                </a:lnTo>
                <a:lnTo>
                  <a:pt x="61212" y="102659"/>
                </a:lnTo>
                <a:lnTo>
                  <a:pt x="60938" y="102535"/>
                </a:lnTo>
                <a:lnTo>
                  <a:pt x="60664" y="102410"/>
                </a:lnTo>
                <a:lnTo>
                  <a:pt x="60415" y="102286"/>
                </a:lnTo>
                <a:lnTo>
                  <a:pt x="60166" y="102136"/>
                </a:lnTo>
                <a:lnTo>
                  <a:pt x="59917" y="101987"/>
                </a:lnTo>
                <a:lnTo>
                  <a:pt x="59668" y="101813"/>
                </a:lnTo>
                <a:lnTo>
                  <a:pt x="59444" y="101614"/>
                </a:lnTo>
                <a:lnTo>
                  <a:pt x="59220" y="101414"/>
                </a:lnTo>
                <a:lnTo>
                  <a:pt x="59021" y="101215"/>
                </a:lnTo>
                <a:lnTo>
                  <a:pt x="58822" y="100991"/>
                </a:lnTo>
                <a:lnTo>
                  <a:pt x="58623" y="100767"/>
                </a:lnTo>
                <a:lnTo>
                  <a:pt x="58449" y="100518"/>
                </a:lnTo>
                <a:lnTo>
                  <a:pt x="58299" y="100269"/>
                </a:lnTo>
                <a:lnTo>
                  <a:pt x="58150" y="100020"/>
                </a:lnTo>
                <a:lnTo>
                  <a:pt x="58001" y="99747"/>
                </a:lnTo>
                <a:lnTo>
                  <a:pt x="57876" y="99473"/>
                </a:lnTo>
                <a:lnTo>
                  <a:pt x="57777" y="99199"/>
                </a:lnTo>
                <a:lnTo>
                  <a:pt x="57677" y="98900"/>
                </a:lnTo>
                <a:lnTo>
                  <a:pt x="57602" y="98602"/>
                </a:lnTo>
                <a:lnTo>
                  <a:pt x="57528" y="98303"/>
                </a:lnTo>
                <a:lnTo>
                  <a:pt x="57478" y="97979"/>
                </a:lnTo>
                <a:lnTo>
                  <a:pt x="57453" y="97680"/>
                </a:lnTo>
                <a:lnTo>
                  <a:pt x="57453" y="97680"/>
                </a:lnTo>
                <a:close/>
                <a:moveTo>
                  <a:pt x="73708" y="93324"/>
                </a:moveTo>
                <a:lnTo>
                  <a:pt x="61535" y="68605"/>
                </a:lnTo>
                <a:lnTo>
                  <a:pt x="61535" y="68605"/>
                </a:lnTo>
                <a:lnTo>
                  <a:pt x="61461" y="68431"/>
                </a:lnTo>
                <a:lnTo>
                  <a:pt x="61386" y="68257"/>
                </a:lnTo>
                <a:lnTo>
                  <a:pt x="61361" y="68083"/>
                </a:lnTo>
                <a:lnTo>
                  <a:pt x="61336" y="67883"/>
                </a:lnTo>
                <a:lnTo>
                  <a:pt x="61311" y="67709"/>
                </a:lnTo>
                <a:lnTo>
                  <a:pt x="61311" y="67535"/>
                </a:lnTo>
                <a:lnTo>
                  <a:pt x="61336" y="67336"/>
                </a:lnTo>
                <a:lnTo>
                  <a:pt x="61386" y="67162"/>
                </a:lnTo>
                <a:lnTo>
                  <a:pt x="61436" y="66987"/>
                </a:lnTo>
                <a:lnTo>
                  <a:pt x="61510" y="66838"/>
                </a:lnTo>
                <a:lnTo>
                  <a:pt x="61585" y="66664"/>
                </a:lnTo>
                <a:lnTo>
                  <a:pt x="61685" y="66514"/>
                </a:lnTo>
                <a:lnTo>
                  <a:pt x="61809" y="66365"/>
                </a:lnTo>
                <a:lnTo>
                  <a:pt x="61934" y="66241"/>
                </a:lnTo>
                <a:lnTo>
                  <a:pt x="62083" y="66116"/>
                </a:lnTo>
                <a:lnTo>
                  <a:pt x="62232" y="65992"/>
                </a:lnTo>
                <a:lnTo>
                  <a:pt x="62232" y="65992"/>
                </a:lnTo>
                <a:lnTo>
                  <a:pt x="62382" y="65892"/>
                </a:lnTo>
                <a:lnTo>
                  <a:pt x="62556" y="65817"/>
                </a:lnTo>
                <a:lnTo>
                  <a:pt x="62730" y="65743"/>
                </a:lnTo>
                <a:lnTo>
                  <a:pt x="62904" y="65693"/>
                </a:lnTo>
                <a:lnTo>
                  <a:pt x="63079" y="65668"/>
                </a:lnTo>
                <a:lnTo>
                  <a:pt x="63278" y="65643"/>
                </a:lnTo>
                <a:lnTo>
                  <a:pt x="63452" y="65643"/>
                </a:lnTo>
                <a:lnTo>
                  <a:pt x="63626" y="65668"/>
                </a:lnTo>
                <a:lnTo>
                  <a:pt x="63801" y="65693"/>
                </a:lnTo>
                <a:lnTo>
                  <a:pt x="63975" y="65743"/>
                </a:lnTo>
                <a:lnTo>
                  <a:pt x="64149" y="65817"/>
                </a:lnTo>
                <a:lnTo>
                  <a:pt x="64323" y="65892"/>
                </a:lnTo>
                <a:lnTo>
                  <a:pt x="64473" y="65967"/>
                </a:lnTo>
                <a:lnTo>
                  <a:pt x="64622" y="66091"/>
                </a:lnTo>
                <a:lnTo>
                  <a:pt x="64771" y="66216"/>
                </a:lnTo>
                <a:lnTo>
                  <a:pt x="64896" y="66340"/>
                </a:lnTo>
                <a:lnTo>
                  <a:pt x="83068" y="87051"/>
                </a:lnTo>
                <a:lnTo>
                  <a:pt x="83068" y="87051"/>
                </a:lnTo>
                <a:lnTo>
                  <a:pt x="83267" y="87300"/>
                </a:lnTo>
                <a:lnTo>
                  <a:pt x="83466" y="87549"/>
                </a:lnTo>
                <a:lnTo>
                  <a:pt x="83640" y="87823"/>
                </a:lnTo>
                <a:lnTo>
                  <a:pt x="83790" y="88097"/>
                </a:lnTo>
                <a:lnTo>
                  <a:pt x="83939" y="88370"/>
                </a:lnTo>
                <a:lnTo>
                  <a:pt x="84063" y="88644"/>
                </a:lnTo>
                <a:lnTo>
                  <a:pt x="84163" y="88918"/>
                </a:lnTo>
                <a:lnTo>
                  <a:pt x="84263" y="89192"/>
                </a:lnTo>
                <a:lnTo>
                  <a:pt x="84337" y="89491"/>
                </a:lnTo>
                <a:lnTo>
                  <a:pt x="84387" y="89789"/>
                </a:lnTo>
                <a:lnTo>
                  <a:pt x="84437" y="90088"/>
                </a:lnTo>
                <a:lnTo>
                  <a:pt x="84462" y="90362"/>
                </a:lnTo>
                <a:lnTo>
                  <a:pt x="84487" y="90661"/>
                </a:lnTo>
                <a:lnTo>
                  <a:pt x="84487" y="90959"/>
                </a:lnTo>
                <a:lnTo>
                  <a:pt x="84462" y="91258"/>
                </a:lnTo>
                <a:lnTo>
                  <a:pt x="84437" y="91557"/>
                </a:lnTo>
                <a:lnTo>
                  <a:pt x="84387" y="91831"/>
                </a:lnTo>
                <a:lnTo>
                  <a:pt x="84337" y="92129"/>
                </a:lnTo>
                <a:lnTo>
                  <a:pt x="84238" y="92403"/>
                </a:lnTo>
                <a:lnTo>
                  <a:pt x="84163" y="92702"/>
                </a:lnTo>
                <a:lnTo>
                  <a:pt x="84063" y="92976"/>
                </a:lnTo>
                <a:lnTo>
                  <a:pt x="83939" y="93250"/>
                </a:lnTo>
                <a:lnTo>
                  <a:pt x="83790" y="93498"/>
                </a:lnTo>
                <a:lnTo>
                  <a:pt x="83665" y="93772"/>
                </a:lnTo>
                <a:lnTo>
                  <a:pt x="83491" y="94021"/>
                </a:lnTo>
                <a:lnTo>
                  <a:pt x="83317" y="94270"/>
                </a:lnTo>
                <a:lnTo>
                  <a:pt x="83118" y="94494"/>
                </a:lnTo>
                <a:lnTo>
                  <a:pt x="82918" y="94718"/>
                </a:lnTo>
                <a:lnTo>
                  <a:pt x="82694" y="94942"/>
                </a:lnTo>
                <a:lnTo>
                  <a:pt x="82470" y="95141"/>
                </a:lnTo>
                <a:lnTo>
                  <a:pt x="82221" y="95341"/>
                </a:lnTo>
                <a:lnTo>
                  <a:pt x="81948" y="95515"/>
                </a:lnTo>
                <a:lnTo>
                  <a:pt x="81948" y="95515"/>
                </a:lnTo>
                <a:lnTo>
                  <a:pt x="81699" y="95689"/>
                </a:lnTo>
                <a:lnTo>
                  <a:pt x="81425" y="95838"/>
                </a:lnTo>
                <a:lnTo>
                  <a:pt x="81126" y="95988"/>
                </a:lnTo>
                <a:lnTo>
                  <a:pt x="80852" y="96112"/>
                </a:lnTo>
                <a:lnTo>
                  <a:pt x="80554" y="96212"/>
                </a:lnTo>
                <a:lnTo>
                  <a:pt x="80280" y="96286"/>
                </a:lnTo>
                <a:lnTo>
                  <a:pt x="79981" y="96361"/>
                </a:lnTo>
                <a:lnTo>
                  <a:pt x="79682" y="96411"/>
                </a:lnTo>
                <a:lnTo>
                  <a:pt x="79384" y="96461"/>
                </a:lnTo>
                <a:lnTo>
                  <a:pt x="79085" y="96486"/>
                </a:lnTo>
                <a:lnTo>
                  <a:pt x="78786" y="96486"/>
                </a:lnTo>
                <a:lnTo>
                  <a:pt x="78487" y="96486"/>
                </a:lnTo>
                <a:lnTo>
                  <a:pt x="78214" y="96461"/>
                </a:lnTo>
                <a:lnTo>
                  <a:pt x="77915" y="96411"/>
                </a:lnTo>
                <a:lnTo>
                  <a:pt x="77616" y="96361"/>
                </a:lnTo>
                <a:lnTo>
                  <a:pt x="77342" y="96286"/>
                </a:lnTo>
                <a:lnTo>
                  <a:pt x="77044" y="96212"/>
                </a:lnTo>
                <a:lnTo>
                  <a:pt x="76770" y="96112"/>
                </a:lnTo>
                <a:lnTo>
                  <a:pt x="76496" y="95988"/>
                </a:lnTo>
                <a:lnTo>
                  <a:pt x="76247" y="95863"/>
                </a:lnTo>
                <a:lnTo>
                  <a:pt x="75973" y="95739"/>
                </a:lnTo>
                <a:lnTo>
                  <a:pt x="75724" y="95565"/>
                </a:lnTo>
                <a:lnTo>
                  <a:pt x="75475" y="95415"/>
                </a:lnTo>
                <a:lnTo>
                  <a:pt x="75251" y="95216"/>
                </a:lnTo>
                <a:lnTo>
                  <a:pt x="75002" y="95042"/>
                </a:lnTo>
                <a:lnTo>
                  <a:pt x="74803" y="94818"/>
                </a:lnTo>
                <a:lnTo>
                  <a:pt x="74579" y="94594"/>
                </a:lnTo>
                <a:lnTo>
                  <a:pt x="74380" y="94370"/>
                </a:lnTo>
                <a:lnTo>
                  <a:pt x="74206" y="94121"/>
                </a:lnTo>
                <a:lnTo>
                  <a:pt x="74032" y="93872"/>
                </a:lnTo>
                <a:lnTo>
                  <a:pt x="73857" y="93598"/>
                </a:lnTo>
                <a:lnTo>
                  <a:pt x="73708" y="93324"/>
                </a:lnTo>
                <a:lnTo>
                  <a:pt x="73708" y="93324"/>
                </a:lnTo>
                <a:close/>
                <a:moveTo>
                  <a:pt x="87051" y="83068"/>
                </a:moveTo>
                <a:lnTo>
                  <a:pt x="66340" y="64896"/>
                </a:lnTo>
                <a:lnTo>
                  <a:pt x="66340" y="64896"/>
                </a:lnTo>
                <a:lnTo>
                  <a:pt x="66215" y="64772"/>
                </a:lnTo>
                <a:lnTo>
                  <a:pt x="66091" y="64622"/>
                </a:lnTo>
                <a:lnTo>
                  <a:pt x="65991" y="64473"/>
                </a:lnTo>
                <a:lnTo>
                  <a:pt x="65892" y="64324"/>
                </a:lnTo>
                <a:lnTo>
                  <a:pt x="65817" y="64149"/>
                </a:lnTo>
                <a:lnTo>
                  <a:pt x="65742" y="63975"/>
                </a:lnTo>
                <a:lnTo>
                  <a:pt x="65692" y="63801"/>
                </a:lnTo>
                <a:lnTo>
                  <a:pt x="65668" y="63627"/>
                </a:lnTo>
                <a:lnTo>
                  <a:pt x="65643" y="63452"/>
                </a:lnTo>
                <a:lnTo>
                  <a:pt x="65643" y="63278"/>
                </a:lnTo>
                <a:lnTo>
                  <a:pt x="65668" y="63079"/>
                </a:lnTo>
                <a:lnTo>
                  <a:pt x="65692" y="62905"/>
                </a:lnTo>
                <a:lnTo>
                  <a:pt x="65742" y="62731"/>
                </a:lnTo>
                <a:lnTo>
                  <a:pt x="65817" y="62556"/>
                </a:lnTo>
                <a:lnTo>
                  <a:pt x="65892" y="62382"/>
                </a:lnTo>
                <a:lnTo>
                  <a:pt x="65991" y="62233"/>
                </a:lnTo>
                <a:lnTo>
                  <a:pt x="65991" y="62233"/>
                </a:lnTo>
                <a:lnTo>
                  <a:pt x="66116" y="62083"/>
                </a:lnTo>
                <a:lnTo>
                  <a:pt x="66240" y="61934"/>
                </a:lnTo>
                <a:lnTo>
                  <a:pt x="66365" y="61810"/>
                </a:lnTo>
                <a:lnTo>
                  <a:pt x="66514" y="61685"/>
                </a:lnTo>
                <a:lnTo>
                  <a:pt x="66663" y="61585"/>
                </a:lnTo>
                <a:lnTo>
                  <a:pt x="66838" y="61511"/>
                </a:lnTo>
                <a:lnTo>
                  <a:pt x="66987" y="61436"/>
                </a:lnTo>
                <a:lnTo>
                  <a:pt x="67161" y="61386"/>
                </a:lnTo>
                <a:lnTo>
                  <a:pt x="67335" y="61337"/>
                </a:lnTo>
                <a:lnTo>
                  <a:pt x="67535" y="61312"/>
                </a:lnTo>
                <a:lnTo>
                  <a:pt x="67709" y="61312"/>
                </a:lnTo>
                <a:lnTo>
                  <a:pt x="67883" y="61312"/>
                </a:lnTo>
                <a:lnTo>
                  <a:pt x="68082" y="61337"/>
                </a:lnTo>
                <a:lnTo>
                  <a:pt x="68256" y="61386"/>
                </a:lnTo>
                <a:lnTo>
                  <a:pt x="68431" y="61461"/>
                </a:lnTo>
                <a:lnTo>
                  <a:pt x="68605" y="61536"/>
                </a:lnTo>
                <a:lnTo>
                  <a:pt x="93324" y="73708"/>
                </a:lnTo>
                <a:lnTo>
                  <a:pt x="93324" y="73708"/>
                </a:lnTo>
                <a:lnTo>
                  <a:pt x="93597" y="73858"/>
                </a:lnTo>
                <a:lnTo>
                  <a:pt x="93871" y="74032"/>
                </a:lnTo>
                <a:lnTo>
                  <a:pt x="94120" y="74206"/>
                </a:lnTo>
                <a:lnTo>
                  <a:pt x="94369" y="74381"/>
                </a:lnTo>
                <a:lnTo>
                  <a:pt x="94618" y="74580"/>
                </a:lnTo>
                <a:lnTo>
                  <a:pt x="94817" y="74804"/>
                </a:lnTo>
                <a:lnTo>
                  <a:pt x="95041" y="75003"/>
                </a:lnTo>
                <a:lnTo>
                  <a:pt x="95240" y="75227"/>
                </a:lnTo>
                <a:lnTo>
                  <a:pt x="95415" y="75476"/>
                </a:lnTo>
                <a:lnTo>
                  <a:pt x="95564" y="75725"/>
                </a:lnTo>
                <a:lnTo>
                  <a:pt x="95738" y="75974"/>
                </a:lnTo>
                <a:lnTo>
                  <a:pt x="95863" y="76248"/>
                </a:lnTo>
                <a:lnTo>
                  <a:pt x="95987" y="76496"/>
                </a:lnTo>
                <a:lnTo>
                  <a:pt x="96112" y="76770"/>
                </a:lnTo>
                <a:lnTo>
                  <a:pt x="96211" y="77044"/>
                </a:lnTo>
                <a:lnTo>
                  <a:pt x="96286" y="77343"/>
                </a:lnTo>
                <a:lnTo>
                  <a:pt x="96361" y="77617"/>
                </a:lnTo>
                <a:lnTo>
                  <a:pt x="96410" y="77915"/>
                </a:lnTo>
                <a:lnTo>
                  <a:pt x="96460" y="78214"/>
                </a:lnTo>
                <a:lnTo>
                  <a:pt x="96485" y="78488"/>
                </a:lnTo>
                <a:lnTo>
                  <a:pt x="96485" y="78787"/>
                </a:lnTo>
                <a:lnTo>
                  <a:pt x="96485" y="79085"/>
                </a:lnTo>
                <a:lnTo>
                  <a:pt x="96460" y="79384"/>
                </a:lnTo>
                <a:lnTo>
                  <a:pt x="96410" y="79683"/>
                </a:lnTo>
                <a:lnTo>
                  <a:pt x="96361" y="79981"/>
                </a:lnTo>
                <a:lnTo>
                  <a:pt x="96286" y="80280"/>
                </a:lnTo>
                <a:lnTo>
                  <a:pt x="96211" y="80554"/>
                </a:lnTo>
                <a:lnTo>
                  <a:pt x="96112" y="80853"/>
                </a:lnTo>
                <a:lnTo>
                  <a:pt x="95987" y="81127"/>
                </a:lnTo>
                <a:lnTo>
                  <a:pt x="95838" y="81400"/>
                </a:lnTo>
                <a:lnTo>
                  <a:pt x="95689" y="81699"/>
                </a:lnTo>
                <a:lnTo>
                  <a:pt x="95514" y="81948"/>
                </a:lnTo>
                <a:lnTo>
                  <a:pt x="95514" y="81948"/>
                </a:lnTo>
                <a:lnTo>
                  <a:pt x="95340" y="82222"/>
                </a:lnTo>
                <a:lnTo>
                  <a:pt x="95141" y="82471"/>
                </a:lnTo>
                <a:lnTo>
                  <a:pt x="94942" y="82695"/>
                </a:lnTo>
                <a:lnTo>
                  <a:pt x="94718" y="82919"/>
                </a:lnTo>
                <a:lnTo>
                  <a:pt x="94494" y="83118"/>
                </a:lnTo>
                <a:lnTo>
                  <a:pt x="94270" y="83317"/>
                </a:lnTo>
                <a:lnTo>
                  <a:pt x="94021" y="83491"/>
                </a:lnTo>
                <a:lnTo>
                  <a:pt x="93772" y="83641"/>
                </a:lnTo>
                <a:lnTo>
                  <a:pt x="93498" y="83790"/>
                </a:lnTo>
                <a:lnTo>
                  <a:pt x="93249" y="83939"/>
                </a:lnTo>
                <a:lnTo>
                  <a:pt x="92975" y="84064"/>
                </a:lnTo>
                <a:lnTo>
                  <a:pt x="92701" y="84164"/>
                </a:lnTo>
                <a:lnTo>
                  <a:pt x="92403" y="84238"/>
                </a:lnTo>
                <a:lnTo>
                  <a:pt x="92129" y="84313"/>
                </a:lnTo>
                <a:lnTo>
                  <a:pt x="91830" y="84388"/>
                </a:lnTo>
                <a:lnTo>
                  <a:pt x="91556" y="84437"/>
                </a:lnTo>
                <a:lnTo>
                  <a:pt x="91258" y="84462"/>
                </a:lnTo>
                <a:lnTo>
                  <a:pt x="90959" y="84487"/>
                </a:lnTo>
                <a:lnTo>
                  <a:pt x="90660" y="84487"/>
                </a:lnTo>
                <a:lnTo>
                  <a:pt x="90361" y="84462"/>
                </a:lnTo>
                <a:lnTo>
                  <a:pt x="90088" y="84437"/>
                </a:lnTo>
                <a:lnTo>
                  <a:pt x="89789" y="84388"/>
                </a:lnTo>
                <a:lnTo>
                  <a:pt x="89490" y="84338"/>
                </a:lnTo>
                <a:lnTo>
                  <a:pt x="89216" y="84263"/>
                </a:lnTo>
                <a:lnTo>
                  <a:pt x="88918" y="84164"/>
                </a:lnTo>
                <a:lnTo>
                  <a:pt x="88644" y="84064"/>
                </a:lnTo>
                <a:lnTo>
                  <a:pt x="88370" y="83939"/>
                </a:lnTo>
                <a:lnTo>
                  <a:pt x="88096" y="83790"/>
                </a:lnTo>
                <a:lnTo>
                  <a:pt x="87822" y="83641"/>
                </a:lnTo>
                <a:lnTo>
                  <a:pt x="87573" y="83467"/>
                </a:lnTo>
                <a:lnTo>
                  <a:pt x="87300" y="83267"/>
                </a:lnTo>
                <a:lnTo>
                  <a:pt x="87051" y="83068"/>
                </a:lnTo>
                <a:lnTo>
                  <a:pt x="87051" y="83068"/>
                </a:lnTo>
                <a:close/>
                <a:moveTo>
                  <a:pt x="95464" y="68506"/>
                </a:moveTo>
                <a:lnTo>
                  <a:pt x="69377" y="59644"/>
                </a:lnTo>
                <a:lnTo>
                  <a:pt x="69377" y="59644"/>
                </a:lnTo>
                <a:lnTo>
                  <a:pt x="69202" y="59569"/>
                </a:lnTo>
                <a:lnTo>
                  <a:pt x="69053" y="59494"/>
                </a:lnTo>
                <a:lnTo>
                  <a:pt x="68879" y="59395"/>
                </a:lnTo>
                <a:lnTo>
                  <a:pt x="68729" y="59270"/>
                </a:lnTo>
                <a:lnTo>
                  <a:pt x="68605" y="59146"/>
                </a:lnTo>
                <a:lnTo>
                  <a:pt x="68481" y="59022"/>
                </a:lnTo>
                <a:lnTo>
                  <a:pt x="68356" y="58872"/>
                </a:lnTo>
                <a:lnTo>
                  <a:pt x="68281" y="58723"/>
                </a:lnTo>
                <a:lnTo>
                  <a:pt x="68182" y="58573"/>
                </a:lnTo>
                <a:lnTo>
                  <a:pt x="68107" y="58399"/>
                </a:lnTo>
                <a:lnTo>
                  <a:pt x="68057" y="58225"/>
                </a:lnTo>
                <a:lnTo>
                  <a:pt x="68032" y="58051"/>
                </a:lnTo>
                <a:lnTo>
                  <a:pt x="68008" y="57876"/>
                </a:lnTo>
                <a:lnTo>
                  <a:pt x="68008" y="57677"/>
                </a:lnTo>
                <a:lnTo>
                  <a:pt x="68008" y="57503"/>
                </a:lnTo>
                <a:lnTo>
                  <a:pt x="68032" y="57304"/>
                </a:lnTo>
                <a:lnTo>
                  <a:pt x="68032" y="57304"/>
                </a:lnTo>
                <a:lnTo>
                  <a:pt x="68082" y="57105"/>
                </a:lnTo>
                <a:lnTo>
                  <a:pt x="68132" y="56930"/>
                </a:lnTo>
                <a:lnTo>
                  <a:pt x="68232" y="56781"/>
                </a:lnTo>
                <a:lnTo>
                  <a:pt x="68306" y="56607"/>
                </a:lnTo>
                <a:lnTo>
                  <a:pt x="68406" y="56458"/>
                </a:lnTo>
                <a:lnTo>
                  <a:pt x="68530" y="56308"/>
                </a:lnTo>
                <a:lnTo>
                  <a:pt x="68655" y="56184"/>
                </a:lnTo>
                <a:lnTo>
                  <a:pt x="68804" y="56084"/>
                </a:lnTo>
                <a:lnTo>
                  <a:pt x="68953" y="55960"/>
                </a:lnTo>
                <a:lnTo>
                  <a:pt x="69103" y="55885"/>
                </a:lnTo>
                <a:lnTo>
                  <a:pt x="69277" y="55810"/>
                </a:lnTo>
                <a:lnTo>
                  <a:pt x="69451" y="55736"/>
                </a:lnTo>
                <a:lnTo>
                  <a:pt x="69626" y="55686"/>
                </a:lnTo>
                <a:lnTo>
                  <a:pt x="69800" y="55661"/>
                </a:lnTo>
                <a:lnTo>
                  <a:pt x="69999" y="55661"/>
                </a:lnTo>
                <a:lnTo>
                  <a:pt x="70173" y="55661"/>
                </a:lnTo>
                <a:lnTo>
                  <a:pt x="97680" y="57453"/>
                </a:lnTo>
                <a:lnTo>
                  <a:pt x="97680" y="57453"/>
                </a:lnTo>
                <a:lnTo>
                  <a:pt x="97979" y="57478"/>
                </a:lnTo>
                <a:lnTo>
                  <a:pt x="98302" y="57528"/>
                </a:lnTo>
                <a:lnTo>
                  <a:pt x="98601" y="57603"/>
                </a:lnTo>
                <a:lnTo>
                  <a:pt x="98900" y="57677"/>
                </a:lnTo>
                <a:lnTo>
                  <a:pt x="99198" y="57777"/>
                </a:lnTo>
                <a:lnTo>
                  <a:pt x="99472" y="57876"/>
                </a:lnTo>
                <a:lnTo>
                  <a:pt x="99746" y="58001"/>
                </a:lnTo>
                <a:lnTo>
                  <a:pt x="100020" y="58125"/>
                </a:lnTo>
                <a:lnTo>
                  <a:pt x="100269" y="58300"/>
                </a:lnTo>
                <a:lnTo>
                  <a:pt x="100518" y="58449"/>
                </a:lnTo>
                <a:lnTo>
                  <a:pt x="100767" y="58623"/>
                </a:lnTo>
                <a:lnTo>
                  <a:pt x="100991" y="58822"/>
                </a:lnTo>
                <a:lnTo>
                  <a:pt x="101215" y="59022"/>
                </a:lnTo>
                <a:lnTo>
                  <a:pt x="101414" y="59221"/>
                </a:lnTo>
                <a:lnTo>
                  <a:pt x="101613" y="59445"/>
                </a:lnTo>
                <a:lnTo>
                  <a:pt x="101812" y="59669"/>
                </a:lnTo>
                <a:lnTo>
                  <a:pt x="101986" y="59918"/>
                </a:lnTo>
                <a:lnTo>
                  <a:pt x="102136" y="60142"/>
                </a:lnTo>
                <a:lnTo>
                  <a:pt x="102285" y="60416"/>
                </a:lnTo>
                <a:lnTo>
                  <a:pt x="102410" y="60664"/>
                </a:lnTo>
                <a:lnTo>
                  <a:pt x="102534" y="60938"/>
                </a:lnTo>
                <a:lnTo>
                  <a:pt x="102659" y="61212"/>
                </a:lnTo>
                <a:lnTo>
                  <a:pt x="102733" y="61486"/>
                </a:lnTo>
                <a:lnTo>
                  <a:pt x="102808" y="61785"/>
                </a:lnTo>
                <a:lnTo>
                  <a:pt x="102883" y="62083"/>
                </a:lnTo>
                <a:lnTo>
                  <a:pt x="102932" y="62382"/>
                </a:lnTo>
                <a:lnTo>
                  <a:pt x="102957" y="62681"/>
                </a:lnTo>
                <a:lnTo>
                  <a:pt x="102982" y="62980"/>
                </a:lnTo>
                <a:lnTo>
                  <a:pt x="102982" y="63303"/>
                </a:lnTo>
                <a:lnTo>
                  <a:pt x="102957" y="63602"/>
                </a:lnTo>
                <a:lnTo>
                  <a:pt x="102932" y="63925"/>
                </a:lnTo>
                <a:lnTo>
                  <a:pt x="102858" y="64224"/>
                </a:lnTo>
                <a:lnTo>
                  <a:pt x="102858" y="64224"/>
                </a:lnTo>
                <a:lnTo>
                  <a:pt x="102808" y="64548"/>
                </a:lnTo>
                <a:lnTo>
                  <a:pt x="102708" y="64846"/>
                </a:lnTo>
                <a:lnTo>
                  <a:pt x="102609" y="65145"/>
                </a:lnTo>
                <a:lnTo>
                  <a:pt x="102484" y="65419"/>
                </a:lnTo>
                <a:lnTo>
                  <a:pt x="102360" y="65693"/>
                </a:lnTo>
                <a:lnTo>
                  <a:pt x="102210" y="65967"/>
                </a:lnTo>
                <a:lnTo>
                  <a:pt x="102061" y="66216"/>
                </a:lnTo>
                <a:lnTo>
                  <a:pt x="101887" y="66465"/>
                </a:lnTo>
                <a:lnTo>
                  <a:pt x="101713" y="66713"/>
                </a:lnTo>
                <a:lnTo>
                  <a:pt x="101513" y="66938"/>
                </a:lnTo>
                <a:lnTo>
                  <a:pt x="101314" y="67137"/>
                </a:lnTo>
                <a:lnTo>
                  <a:pt x="101090" y="67361"/>
                </a:lnTo>
                <a:lnTo>
                  <a:pt x="100866" y="67535"/>
                </a:lnTo>
                <a:lnTo>
                  <a:pt x="100642" y="67709"/>
                </a:lnTo>
                <a:lnTo>
                  <a:pt x="100393" y="67883"/>
                </a:lnTo>
                <a:lnTo>
                  <a:pt x="100144" y="68033"/>
                </a:lnTo>
                <a:lnTo>
                  <a:pt x="99871" y="68182"/>
                </a:lnTo>
                <a:lnTo>
                  <a:pt x="99622" y="68307"/>
                </a:lnTo>
                <a:lnTo>
                  <a:pt x="99348" y="68431"/>
                </a:lnTo>
                <a:lnTo>
                  <a:pt x="99074" y="68531"/>
                </a:lnTo>
                <a:lnTo>
                  <a:pt x="98775" y="68605"/>
                </a:lnTo>
                <a:lnTo>
                  <a:pt x="98501" y="68680"/>
                </a:lnTo>
                <a:lnTo>
                  <a:pt x="98203" y="68730"/>
                </a:lnTo>
                <a:lnTo>
                  <a:pt x="97904" y="68780"/>
                </a:lnTo>
                <a:lnTo>
                  <a:pt x="97605" y="68804"/>
                </a:lnTo>
                <a:lnTo>
                  <a:pt x="97307" y="68804"/>
                </a:lnTo>
                <a:lnTo>
                  <a:pt x="97008" y="68804"/>
                </a:lnTo>
                <a:lnTo>
                  <a:pt x="96709" y="68780"/>
                </a:lnTo>
                <a:lnTo>
                  <a:pt x="96386" y="68730"/>
                </a:lnTo>
                <a:lnTo>
                  <a:pt x="96087" y="68680"/>
                </a:lnTo>
                <a:lnTo>
                  <a:pt x="95788" y="68605"/>
                </a:lnTo>
                <a:lnTo>
                  <a:pt x="95464" y="68506"/>
                </a:lnTo>
                <a:lnTo>
                  <a:pt x="95464" y="685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 name="Shape 71"/>
        <p:cNvGrpSpPr/>
        <p:nvPr/>
      </p:nvGrpSpPr>
      <p:grpSpPr>
        <a:xfrm>
          <a:off x="0" y="0"/>
          <a:ext cx="0" cy="0"/>
          <a:chOff x="0" y="0"/>
          <a:chExt cx="0" cy="0"/>
        </a:xfrm>
      </p:grpSpPr>
      <p:sp>
        <p:nvSpPr>
          <p:cNvPr id="72" name="Google Shape;72;p10"/>
          <p:cNvSpPr txBox="1"/>
          <p:nvPr>
            <p:ph type="title"/>
          </p:nvPr>
        </p:nvSpPr>
        <p:spPr>
          <a:xfrm>
            <a:off x="3847075" y="3579050"/>
            <a:ext cx="4583700" cy="1191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7750" y="365760"/>
            <a:ext cx="7708500" cy="548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3000"/>
              <a:buFont typeface="Aref Ruqaa"/>
              <a:buNone/>
              <a:defRPr b="1" sz="3000">
                <a:solidFill>
                  <a:schemeClr val="dk1"/>
                </a:solidFill>
                <a:latin typeface="Aref Ruqaa"/>
                <a:ea typeface="Aref Ruqaa"/>
                <a:cs typeface="Aref Ruqaa"/>
                <a:sym typeface="Aref Ruqaa"/>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sp>
        <p:nvSpPr>
          <p:cNvPr id="7" name="Google Shape;7;p1"/>
          <p:cNvSpPr txBox="1"/>
          <p:nvPr>
            <p:ph idx="1" type="body"/>
          </p:nvPr>
        </p:nvSpPr>
        <p:spPr>
          <a:xfrm>
            <a:off x="692700" y="1351875"/>
            <a:ext cx="7711800" cy="32475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Albert Sans"/>
              <a:buChar char="●"/>
              <a:defRPr>
                <a:solidFill>
                  <a:schemeClr val="dk2"/>
                </a:solidFill>
                <a:latin typeface="Albert Sans"/>
                <a:ea typeface="Albert Sans"/>
                <a:cs typeface="Albert Sans"/>
                <a:sym typeface="Albert Sans"/>
              </a:defRPr>
            </a:lvl1pPr>
            <a:lvl2pPr indent="-317500" lvl="1" marL="914400">
              <a:lnSpc>
                <a:spcPct val="100000"/>
              </a:lnSpc>
              <a:spcBef>
                <a:spcPts val="0"/>
              </a:spcBef>
              <a:spcAft>
                <a:spcPts val="0"/>
              </a:spcAft>
              <a:buClr>
                <a:schemeClr val="dk2"/>
              </a:buClr>
              <a:buSzPts val="1400"/>
              <a:buFont typeface="Albert Sans"/>
              <a:buChar char="○"/>
              <a:defRPr>
                <a:solidFill>
                  <a:schemeClr val="dk2"/>
                </a:solidFill>
                <a:latin typeface="Albert Sans"/>
                <a:ea typeface="Albert Sans"/>
                <a:cs typeface="Albert Sans"/>
                <a:sym typeface="Albert Sans"/>
              </a:defRPr>
            </a:lvl2pPr>
            <a:lvl3pPr indent="-317500" lvl="2" marL="1371600">
              <a:lnSpc>
                <a:spcPct val="100000"/>
              </a:lnSpc>
              <a:spcBef>
                <a:spcPts val="0"/>
              </a:spcBef>
              <a:spcAft>
                <a:spcPts val="0"/>
              </a:spcAft>
              <a:buClr>
                <a:schemeClr val="dk2"/>
              </a:buClr>
              <a:buSzPts val="1400"/>
              <a:buFont typeface="Albert Sans"/>
              <a:buChar char="■"/>
              <a:defRPr>
                <a:solidFill>
                  <a:schemeClr val="dk2"/>
                </a:solidFill>
                <a:latin typeface="Albert Sans"/>
                <a:ea typeface="Albert Sans"/>
                <a:cs typeface="Albert Sans"/>
                <a:sym typeface="Albert Sans"/>
              </a:defRPr>
            </a:lvl3pPr>
            <a:lvl4pPr indent="-317500" lvl="3" marL="1828800">
              <a:lnSpc>
                <a:spcPct val="100000"/>
              </a:lnSpc>
              <a:spcBef>
                <a:spcPts val="0"/>
              </a:spcBef>
              <a:spcAft>
                <a:spcPts val="0"/>
              </a:spcAft>
              <a:buClr>
                <a:schemeClr val="dk2"/>
              </a:buClr>
              <a:buSzPts val="1400"/>
              <a:buFont typeface="Albert Sans"/>
              <a:buChar char="●"/>
              <a:defRPr>
                <a:solidFill>
                  <a:schemeClr val="dk2"/>
                </a:solidFill>
                <a:latin typeface="Albert Sans"/>
                <a:ea typeface="Albert Sans"/>
                <a:cs typeface="Albert Sans"/>
                <a:sym typeface="Albert Sans"/>
              </a:defRPr>
            </a:lvl4pPr>
            <a:lvl5pPr indent="-317500" lvl="4" marL="2286000">
              <a:lnSpc>
                <a:spcPct val="100000"/>
              </a:lnSpc>
              <a:spcBef>
                <a:spcPts val="0"/>
              </a:spcBef>
              <a:spcAft>
                <a:spcPts val="0"/>
              </a:spcAft>
              <a:buClr>
                <a:schemeClr val="dk2"/>
              </a:buClr>
              <a:buSzPts val="1400"/>
              <a:buFont typeface="Albert Sans"/>
              <a:buChar char="○"/>
              <a:defRPr>
                <a:solidFill>
                  <a:schemeClr val="dk2"/>
                </a:solidFill>
                <a:latin typeface="Albert Sans"/>
                <a:ea typeface="Albert Sans"/>
                <a:cs typeface="Albert Sans"/>
                <a:sym typeface="Albert Sans"/>
              </a:defRPr>
            </a:lvl5pPr>
            <a:lvl6pPr indent="-317500" lvl="5" marL="2743200">
              <a:lnSpc>
                <a:spcPct val="100000"/>
              </a:lnSpc>
              <a:spcBef>
                <a:spcPts val="0"/>
              </a:spcBef>
              <a:spcAft>
                <a:spcPts val="0"/>
              </a:spcAft>
              <a:buClr>
                <a:schemeClr val="dk2"/>
              </a:buClr>
              <a:buSzPts val="1400"/>
              <a:buFont typeface="Albert Sans"/>
              <a:buChar char="■"/>
              <a:defRPr>
                <a:solidFill>
                  <a:schemeClr val="dk2"/>
                </a:solidFill>
                <a:latin typeface="Albert Sans"/>
                <a:ea typeface="Albert Sans"/>
                <a:cs typeface="Albert Sans"/>
                <a:sym typeface="Albert Sans"/>
              </a:defRPr>
            </a:lvl6pPr>
            <a:lvl7pPr indent="-317500" lvl="6" marL="3200400">
              <a:lnSpc>
                <a:spcPct val="100000"/>
              </a:lnSpc>
              <a:spcBef>
                <a:spcPts val="0"/>
              </a:spcBef>
              <a:spcAft>
                <a:spcPts val="0"/>
              </a:spcAft>
              <a:buClr>
                <a:schemeClr val="dk2"/>
              </a:buClr>
              <a:buSzPts val="1400"/>
              <a:buFont typeface="Albert Sans"/>
              <a:buChar char="●"/>
              <a:defRPr>
                <a:solidFill>
                  <a:schemeClr val="dk2"/>
                </a:solidFill>
                <a:latin typeface="Albert Sans"/>
                <a:ea typeface="Albert Sans"/>
                <a:cs typeface="Albert Sans"/>
                <a:sym typeface="Albert Sans"/>
              </a:defRPr>
            </a:lvl7pPr>
            <a:lvl8pPr indent="-317500" lvl="7" marL="3657600">
              <a:lnSpc>
                <a:spcPct val="100000"/>
              </a:lnSpc>
              <a:spcBef>
                <a:spcPts val="0"/>
              </a:spcBef>
              <a:spcAft>
                <a:spcPts val="0"/>
              </a:spcAft>
              <a:buClr>
                <a:schemeClr val="dk2"/>
              </a:buClr>
              <a:buSzPts val="1400"/>
              <a:buFont typeface="Albert Sans"/>
              <a:buChar char="○"/>
              <a:defRPr>
                <a:solidFill>
                  <a:schemeClr val="dk2"/>
                </a:solidFill>
                <a:latin typeface="Albert Sans"/>
                <a:ea typeface="Albert Sans"/>
                <a:cs typeface="Albert Sans"/>
                <a:sym typeface="Albert Sans"/>
              </a:defRPr>
            </a:lvl8pPr>
            <a:lvl9pPr indent="-317500" lvl="8" marL="4114800">
              <a:lnSpc>
                <a:spcPct val="100000"/>
              </a:lnSpc>
              <a:spcBef>
                <a:spcPts val="0"/>
              </a:spcBef>
              <a:spcAft>
                <a:spcPts val="0"/>
              </a:spcAft>
              <a:buClr>
                <a:schemeClr val="dk2"/>
              </a:buClr>
              <a:buSzPts val="1400"/>
              <a:buFont typeface="Albert Sans"/>
              <a:buChar char="■"/>
              <a:defRPr>
                <a:solidFill>
                  <a:schemeClr val="dk2"/>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7.png"/><Relationship Id="rId7"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4"/>
          <p:cNvSpPr txBox="1"/>
          <p:nvPr>
            <p:ph type="ctrTitle"/>
          </p:nvPr>
        </p:nvSpPr>
        <p:spPr>
          <a:xfrm>
            <a:off x="867300" y="1014984"/>
            <a:ext cx="6769200" cy="204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Recipe Sharing API</a:t>
            </a:r>
            <a:endParaRPr/>
          </a:p>
        </p:txBody>
      </p:sp>
      <p:sp>
        <p:nvSpPr>
          <p:cNvPr id="308" name="Google Shape;308;p34"/>
          <p:cNvSpPr txBox="1"/>
          <p:nvPr>
            <p:ph idx="1" type="subTitle"/>
          </p:nvPr>
        </p:nvSpPr>
        <p:spPr>
          <a:xfrm>
            <a:off x="867300" y="3209550"/>
            <a:ext cx="44790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Raihan Romzi R - diBimbing Backend Developer</a:t>
            </a:r>
            <a:endParaRPr sz="1400"/>
          </a:p>
        </p:txBody>
      </p:sp>
      <p:sp>
        <p:nvSpPr>
          <p:cNvPr id="309" name="Google Shape;309;p34"/>
          <p:cNvSpPr/>
          <p:nvPr/>
        </p:nvSpPr>
        <p:spPr>
          <a:xfrm>
            <a:off x="6022976" y="3656776"/>
            <a:ext cx="2238348" cy="2238348"/>
          </a:xfrm>
          <a:custGeom>
            <a:rect b="b" l="l" r="r" t="t"/>
            <a:pathLst>
              <a:path extrusionOk="0" h="109281" w="109281">
                <a:moveTo>
                  <a:pt x="54640" y="109281"/>
                </a:moveTo>
                <a:lnTo>
                  <a:pt x="54640" y="109281"/>
                </a:lnTo>
                <a:lnTo>
                  <a:pt x="56059" y="109256"/>
                </a:lnTo>
                <a:lnTo>
                  <a:pt x="57453" y="109206"/>
                </a:lnTo>
                <a:lnTo>
                  <a:pt x="58847" y="109106"/>
                </a:lnTo>
                <a:lnTo>
                  <a:pt x="60216" y="109007"/>
                </a:lnTo>
                <a:lnTo>
                  <a:pt x="61585" y="108833"/>
                </a:lnTo>
                <a:lnTo>
                  <a:pt x="62954" y="108658"/>
                </a:lnTo>
                <a:lnTo>
                  <a:pt x="64298" y="108434"/>
                </a:lnTo>
                <a:lnTo>
                  <a:pt x="65643" y="108160"/>
                </a:lnTo>
                <a:lnTo>
                  <a:pt x="66987" y="107887"/>
                </a:lnTo>
                <a:lnTo>
                  <a:pt x="68281" y="107563"/>
                </a:lnTo>
                <a:lnTo>
                  <a:pt x="69601" y="107215"/>
                </a:lnTo>
                <a:lnTo>
                  <a:pt x="70895" y="106816"/>
                </a:lnTo>
                <a:lnTo>
                  <a:pt x="72165" y="106418"/>
                </a:lnTo>
                <a:lnTo>
                  <a:pt x="73434" y="105970"/>
                </a:lnTo>
                <a:lnTo>
                  <a:pt x="74679" y="105497"/>
                </a:lnTo>
                <a:lnTo>
                  <a:pt x="75899" y="104974"/>
                </a:lnTo>
                <a:lnTo>
                  <a:pt x="77118" y="104451"/>
                </a:lnTo>
                <a:lnTo>
                  <a:pt x="78313" y="103879"/>
                </a:lnTo>
                <a:lnTo>
                  <a:pt x="79508" y="103306"/>
                </a:lnTo>
                <a:lnTo>
                  <a:pt x="80678" y="102684"/>
                </a:lnTo>
                <a:lnTo>
                  <a:pt x="81823" y="102037"/>
                </a:lnTo>
                <a:lnTo>
                  <a:pt x="82968" y="101365"/>
                </a:lnTo>
                <a:lnTo>
                  <a:pt x="84088" y="100668"/>
                </a:lnTo>
                <a:lnTo>
                  <a:pt x="85184" y="99946"/>
                </a:lnTo>
                <a:lnTo>
                  <a:pt x="86254" y="99199"/>
                </a:lnTo>
                <a:lnTo>
                  <a:pt x="87324" y="98427"/>
                </a:lnTo>
                <a:lnTo>
                  <a:pt x="88370" y="97631"/>
                </a:lnTo>
                <a:lnTo>
                  <a:pt x="89391" y="96809"/>
                </a:lnTo>
                <a:lnTo>
                  <a:pt x="90386" y="95963"/>
                </a:lnTo>
                <a:lnTo>
                  <a:pt x="91382" y="95092"/>
                </a:lnTo>
                <a:lnTo>
                  <a:pt x="92328" y="94195"/>
                </a:lnTo>
                <a:lnTo>
                  <a:pt x="93274" y="93274"/>
                </a:lnTo>
                <a:lnTo>
                  <a:pt x="94195" y="92328"/>
                </a:lnTo>
                <a:lnTo>
                  <a:pt x="95091" y="91383"/>
                </a:lnTo>
                <a:lnTo>
                  <a:pt x="95962" y="90387"/>
                </a:lnTo>
                <a:lnTo>
                  <a:pt x="96809" y="89391"/>
                </a:lnTo>
                <a:lnTo>
                  <a:pt x="97630" y="88370"/>
                </a:lnTo>
                <a:lnTo>
                  <a:pt x="98427" y="87325"/>
                </a:lnTo>
                <a:lnTo>
                  <a:pt x="99198" y="86255"/>
                </a:lnTo>
                <a:lnTo>
                  <a:pt x="99945" y="85184"/>
                </a:lnTo>
                <a:lnTo>
                  <a:pt x="100667" y="84089"/>
                </a:lnTo>
                <a:lnTo>
                  <a:pt x="101364" y="82969"/>
                </a:lnTo>
                <a:lnTo>
                  <a:pt x="102036" y="81824"/>
                </a:lnTo>
                <a:lnTo>
                  <a:pt x="102683" y="80678"/>
                </a:lnTo>
                <a:lnTo>
                  <a:pt x="103306" y="79509"/>
                </a:lnTo>
                <a:lnTo>
                  <a:pt x="103878" y="78314"/>
                </a:lnTo>
                <a:lnTo>
                  <a:pt x="104451" y="77119"/>
                </a:lnTo>
                <a:lnTo>
                  <a:pt x="104974" y="75899"/>
                </a:lnTo>
                <a:lnTo>
                  <a:pt x="105496" y="74679"/>
                </a:lnTo>
                <a:lnTo>
                  <a:pt x="105969" y="73435"/>
                </a:lnTo>
                <a:lnTo>
                  <a:pt x="106417" y="72165"/>
                </a:lnTo>
                <a:lnTo>
                  <a:pt x="106816" y="70896"/>
                </a:lnTo>
                <a:lnTo>
                  <a:pt x="107214" y="69601"/>
                </a:lnTo>
                <a:lnTo>
                  <a:pt x="107562" y="68282"/>
                </a:lnTo>
                <a:lnTo>
                  <a:pt x="107886" y="66987"/>
                </a:lnTo>
                <a:lnTo>
                  <a:pt x="108160" y="65643"/>
                </a:lnTo>
                <a:lnTo>
                  <a:pt x="108434" y="64299"/>
                </a:lnTo>
                <a:lnTo>
                  <a:pt x="108658" y="62955"/>
                </a:lnTo>
                <a:lnTo>
                  <a:pt x="108832" y="61585"/>
                </a:lnTo>
                <a:lnTo>
                  <a:pt x="109006" y="60216"/>
                </a:lnTo>
                <a:lnTo>
                  <a:pt x="109106" y="58847"/>
                </a:lnTo>
                <a:lnTo>
                  <a:pt x="109205" y="57453"/>
                </a:lnTo>
                <a:lnTo>
                  <a:pt x="109255" y="56059"/>
                </a:lnTo>
                <a:lnTo>
                  <a:pt x="109280" y="54640"/>
                </a:lnTo>
                <a:lnTo>
                  <a:pt x="109280" y="54640"/>
                </a:lnTo>
                <a:lnTo>
                  <a:pt x="109255" y="53221"/>
                </a:lnTo>
                <a:lnTo>
                  <a:pt x="109205" y="51827"/>
                </a:lnTo>
                <a:lnTo>
                  <a:pt x="109106" y="50433"/>
                </a:lnTo>
                <a:lnTo>
                  <a:pt x="109006" y="49039"/>
                </a:lnTo>
                <a:lnTo>
                  <a:pt x="108832" y="47670"/>
                </a:lnTo>
                <a:lnTo>
                  <a:pt x="108658" y="46326"/>
                </a:lnTo>
                <a:lnTo>
                  <a:pt x="108434" y="44957"/>
                </a:lnTo>
                <a:lnTo>
                  <a:pt x="108160" y="43638"/>
                </a:lnTo>
                <a:lnTo>
                  <a:pt x="107886" y="42293"/>
                </a:lnTo>
                <a:lnTo>
                  <a:pt x="107562" y="40974"/>
                </a:lnTo>
                <a:lnTo>
                  <a:pt x="107214" y="39680"/>
                </a:lnTo>
                <a:lnTo>
                  <a:pt x="106816" y="38385"/>
                </a:lnTo>
                <a:lnTo>
                  <a:pt x="106417" y="37116"/>
                </a:lnTo>
                <a:lnTo>
                  <a:pt x="105969" y="35846"/>
                </a:lnTo>
                <a:lnTo>
                  <a:pt x="105496" y="34601"/>
                </a:lnTo>
                <a:lnTo>
                  <a:pt x="104974" y="33382"/>
                </a:lnTo>
                <a:lnTo>
                  <a:pt x="104451" y="32162"/>
                </a:lnTo>
                <a:lnTo>
                  <a:pt x="103878" y="30942"/>
                </a:lnTo>
                <a:lnTo>
                  <a:pt x="103306" y="29772"/>
                </a:lnTo>
                <a:lnTo>
                  <a:pt x="102683" y="28602"/>
                </a:lnTo>
                <a:lnTo>
                  <a:pt x="102036" y="27432"/>
                </a:lnTo>
                <a:lnTo>
                  <a:pt x="101364" y="26312"/>
                </a:lnTo>
                <a:lnTo>
                  <a:pt x="100667" y="25192"/>
                </a:lnTo>
                <a:lnTo>
                  <a:pt x="99945" y="24097"/>
                </a:lnTo>
                <a:lnTo>
                  <a:pt x="99198" y="23001"/>
                </a:lnTo>
                <a:lnTo>
                  <a:pt x="98427" y="21956"/>
                </a:lnTo>
                <a:lnTo>
                  <a:pt x="97630" y="20910"/>
                </a:lnTo>
                <a:lnTo>
                  <a:pt x="96809" y="19890"/>
                </a:lnTo>
                <a:lnTo>
                  <a:pt x="95962" y="18869"/>
                </a:lnTo>
                <a:lnTo>
                  <a:pt x="95091" y="17898"/>
                </a:lnTo>
                <a:lnTo>
                  <a:pt x="94195" y="16952"/>
                </a:lnTo>
                <a:lnTo>
                  <a:pt x="93274" y="16006"/>
                </a:lnTo>
                <a:lnTo>
                  <a:pt x="92328" y="15085"/>
                </a:lnTo>
                <a:lnTo>
                  <a:pt x="91382" y="14189"/>
                </a:lnTo>
                <a:lnTo>
                  <a:pt x="90386" y="13318"/>
                </a:lnTo>
                <a:lnTo>
                  <a:pt x="89391" y="12471"/>
                </a:lnTo>
                <a:lnTo>
                  <a:pt x="88370" y="11650"/>
                </a:lnTo>
                <a:lnTo>
                  <a:pt x="87324" y="10853"/>
                </a:lnTo>
                <a:lnTo>
                  <a:pt x="86254" y="10082"/>
                </a:lnTo>
                <a:lnTo>
                  <a:pt x="85184" y="9335"/>
                </a:lnTo>
                <a:lnTo>
                  <a:pt x="84088" y="8613"/>
                </a:lnTo>
                <a:lnTo>
                  <a:pt x="82968" y="7916"/>
                </a:lnTo>
                <a:lnTo>
                  <a:pt x="81823" y="7244"/>
                </a:lnTo>
                <a:lnTo>
                  <a:pt x="80678" y="6597"/>
                </a:lnTo>
                <a:lnTo>
                  <a:pt x="79508" y="5974"/>
                </a:lnTo>
                <a:lnTo>
                  <a:pt x="78313" y="5377"/>
                </a:lnTo>
                <a:lnTo>
                  <a:pt x="77118" y="4829"/>
                </a:lnTo>
                <a:lnTo>
                  <a:pt x="75899" y="4282"/>
                </a:lnTo>
                <a:lnTo>
                  <a:pt x="74679" y="3784"/>
                </a:lnTo>
                <a:lnTo>
                  <a:pt x="73409" y="3311"/>
                </a:lnTo>
                <a:lnTo>
                  <a:pt x="72165" y="2863"/>
                </a:lnTo>
                <a:lnTo>
                  <a:pt x="70895" y="2464"/>
                </a:lnTo>
                <a:lnTo>
                  <a:pt x="69601" y="2066"/>
                </a:lnTo>
                <a:lnTo>
                  <a:pt x="68281" y="1718"/>
                </a:lnTo>
                <a:lnTo>
                  <a:pt x="66987" y="1394"/>
                </a:lnTo>
                <a:lnTo>
                  <a:pt x="65643" y="1095"/>
                </a:lnTo>
                <a:lnTo>
                  <a:pt x="64298" y="846"/>
                </a:lnTo>
                <a:lnTo>
                  <a:pt x="62954" y="622"/>
                </a:lnTo>
                <a:lnTo>
                  <a:pt x="61585" y="448"/>
                </a:lnTo>
                <a:lnTo>
                  <a:pt x="60216" y="274"/>
                </a:lnTo>
                <a:lnTo>
                  <a:pt x="58847" y="149"/>
                </a:lnTo>
                <a:lnTo>
                  <a:pt x="57453" y="75"/>
                </a:lnTo>
                <a:lnTo>
                  <a:pt x="56059" y="25"/>
                </a:lnTo>
                <a:lnTo>
                  <a:pt x="54640" y="0"/>
                </a:lnTo>
                <a:lnTo>
                  <a:pt x="54640" y="0"/>
                </a:lnTo>
                <a:lnTo>
                  <a:pt x="53221" y="25"/>
                </a:lnTo>
                <a:lnTo>
                  <a:pt x="51827" y="75"/>
                </a:lnTo>
                <a:lnTo>
                  <a:pt x="50433" y="149"/>
                </a:lnTo>
                <a:lnTo>
                  <a:pt x="49039" y="274"/>
                </a:lnTo>
                <a:lnTo>
                  <a:pt x="47670" y="448"/>
                </a:lnTo>
                <a:lnTo>
                  <a:pt x="46326" y="622"/>
                </a:lnTo>
                <a:lnTo>
                  <a:pt x="44957" y="846"/>
                </a:lnTo>
                <a:lnTo>
                  <a:pt x="43637" y="1095"/>
                </a:lnTo>
                <a:lnTo>
                  <a:pt x="42293" y="1394"/>
                </a:lnTo>
                <a:lnTo>
                  <a:pt x="40974" y="1718"/>
                </a:lnTo>
                <a:lnTo>
                  <a:pt x="39679" y="2066"/>
                </a:lnTo>
                <a:lnTo>
                  <a:pt x="38385" y="2464"/>
                </a:lnTo>
                <a:lnTo>
                  <a:pt x="37115" y="2863"/>
                </a:lnTo>
                <a:lnTo>
                  <a:pt x="35846" y="3311"/>
                </a:lnTo>
                <a:lnTo>
                  <a:pt x="34601" y="3784"/>
                </a:lnTo>
                <a:lnTo>
                  <a:pt x="33381" y="4282"/>
                </a:lnTo>
                <a:lnTo>
                  <a:pt x="32162" y="4829"/>
                </a:lnTo>
                <a:lnTo>
                  <a:pt x="30942" y="5377"/>
                </a:lnTo>
                <a:lnTo>
                  <a:pt x="29772" y="5974"/>
                </a:lnTo>
                <a:lnTo>
                  <a:pt x="28602" y="6597"/>
                </a:lnTo>
                <a:lnTo>
                  <a:pt x="27432" y="7244"/>
                </a:lnTo>
                <a:lnTo>
                  <a:pt x="26312" y="7916"/>
                </a:lnTo>
                <a:lnTo>
                  <a:pt x="25192" y="8613"/>
                </a:lnTo>
                <a:lnTo>
                  <a:pt x="24096" y="9335"/>
                </a:lnTo>
                <a:lnTo>
                  <a:pt x="23001" y="10082"/>
                </a:lnTo>
                <a:lnTo>
                  <a:pt x="21956" y="10853"/>
                </a:lnTo>
                <a:lnTo>
                  <a:pt x="20910" y="11650"/>
                </a:lnTo>
                <a:lnTo>
                  <a:pt x="19889" y="12471"/>
                </a:lnTo>
                <a:lnTo>
                  <a:pt x="18869" y="13318"/>
                </a:lnTo>
                <a:lnTo>
                  <a:pt x="17898" y="14189"/>
                </a:lnTo>
                <a:lnTo>
                  <a:pt x="16952" y="15085"/>
                </a:lnTo>
                <a:lnTo>
                  <a:pt x="16006" y="16006"/>
                </a:lnTo>
                <a:lnTo>
                  <a:pt x="15085" y="16952"/>
                </a:lnTo>
                <a:lnTo>
                  <a:pt x="14189" y="17898"/>
                </a:lnTo>
                <a:lnTo>
                  <a:pt x="13318" y="18869"/>
                </a:lnTo>
                <a:lnTo>
                  <a:pt x="12471" y="19890"/>
                </a:lnTo>
                <a:lnTo>
                  <a:pt x="11650" y="20910"/>
                </a:lnTo>
                <a:lnTo>
                  <a:pt x="10853" y="21956"/>
                </a:lnTo>
                <a:lnTo>
                  <a:pt x="10082" y="23001"/>
                </a:lnTo>
                <a:lnTo>
                  <a:pt x="9335" y="24097"/>
                </a:lnTo>
                <a:lnTo>
                  <a:pt x="8613" y="25192"/>
                </a:lnTo>
                <a:lnTo>
                  <a:pt x="7916" y="26312"/>
                </a:lnTo>
                <a:lnTo>
                  <a:pt x="7244" y="27432"/>
                </a:lnTo>
                <a:lnTo>
                  <a:pt x="6597" y="28602"/>
                </a:lnTo>
                <a:lnTo>
                  <a:pt x="5974" y="29772"/>
                </a:lnTo>
                <a:lnTo>
                  <a:pt x="5377" y="30942"/>
                </a:lnTo>
                <a:lnTo>
                  <a:pt x="4829" y="32162"/>
                </a:lnTo>
                <a:lnTo>
                  <a:pt x="4282" y="33382"/>
                </a:lnTo>
                <a:lnTo>
                  <a:pt x="3784" y="34601"/>
                </a:lnTo>
                <a:lnTo>
                  <a:pt x="3311" y="35846"/>
                </a:lnTo>
                <a:lnTo>
                  <a:pt x="2863" y="37116"/>
                </a:lnTo>
                <a:lnTo>
                  <a:pt x="2464" y="38385"/>
                </a:lnTo>
                <a:lnTo>
                  <a:pt x="2066" y="39680"/>
                </a:lnTo>
                <a:lnTo>
                  <a:pt x="1718" y="40974"/>
                </a:lnTo>
                <a:lnTo>
                  <a:pt x="1394" y="42293"/>
                </a:lnTo>
                <a:lnTo>
                  <a:pt x="1095" y="43638"/>
                </a:lnTo>
                <a:lnTo>
                  <a:pt x="846" y="44957"/>
                </a:lnTo>
                <a:lnTo>
                  <a:pt x="622" y="46326"/>
                </a:lnTo>
                <a:lnTo>
                  <a:pt x="423" y="47670"/>
                </a:lnTo>
                <a:lnTo>
                  <a:pt x="274" y="49039"/>
                </a:lnTo>
                <a:lnTo>
                  <a:pt x="149" y="50433"/>
                </a:lnTo>
                <a:lnTo>
                  <a:pt x="75" y="51827"/>
                </a:lnTo>
                <a:lnTo>
                  <a:pt x="25" y="53221"/>
                </a:lnTo>
                <a:lnTo>
                  <a:pt x="0" y="54640"/>
                </a:lnTo>
                <a:lnTo>
                  <a:pt x="0" y="54640"/>
                </a:lnTo>
                <a:lnTo>
                  <a:pt x="25" y="56059"/>
                </a:lnTo>
                <a:lnTo>
                  <a:pt x="75" y="57453"/>
                </a:lnTo>
                <a:lnTo>
                  <a:pt x="149" y="58847"/>
                </a:lnTo>
                <a:lnTo>
                  <a:pt x="274" y="60216"/>
                </a:lnTo>
                <a:lnTo>
                  <a:pt x="423" y="61585"/>
                </a:lnTo>
                <a:lnTo>
                  <a:pt x="622" y="62955"/>
                </a:lnTo>
                <a:lnTo>
                  <a:pt x="846" y="64299"/>
                </a:lnTo>
                <a:lnTo>
                  <a:pt x="1095" y="65643"/>
                </a:lnTo>
                <a:lnTo>
                  <a:pt x="1394" y="66987"/>
                </a:lnTo>
                <a:lnTo>
                  <a:pt x="1718" y="68282"/>
                </a:lnTo>
                <a:lnTo>
                  <a:pt x="2066" y="69601"/>
                </a:lnTo>
                <a:lnTo>
                  <a:pt x="2464" y="70896"/>
                </a:lnTo>
                <a:lnTo>
                  <a:pt x="2863" y="72165"/>
                </a:lnTo>
                <a:lnTo>
                  <a:pt x="3311" y="73435"/>
                </a:lnTo>
                <a:lnTo>
                  <a:pt x="3784" y="74679"/>
                </a:lnTo>
                <a:lnTo>
                  <a:pt x="4282" y="75899"/>
                </a:lnTo>
                <a:lnTo>
                  <a:pt x="4829" y="77119"/>
                </a:lnTo>
                <a:lnTo>
                  <a:pt x="5377" y="78314"/>
                </a:lnTo>
                <a:lnTo>
                  <a:pt x="5974" y="79509"/>
                </a:lnTo>
                <a:lnTo>
                  <a:pt x="6597" y="80678"/>
                </a:lnTo>
                <a:lnTo>
                  <a:pt x="7244" y="81824"/>
                </a:lnTo>
                <a:lnTo>
                  <a:pt x="7916" y="82969"/>
                </a:lnTo>
                <a:lnTo>
                  <a:pt x="8613" y="84089"/>
                </a:lnTo>
                <a:lnTo>
                  <a:pt x="9335" y="85184"/>
                </a:lnTo>
                <a:lnTo>
                  <a:pt x="10082" y="86255"/>
                </a:lnTo>
                <a:lnTo>
                  <a:pt x="10853" y="87325"/>
                </a:lnTo>
                <a:lnTo>
                  <a:pt x="11650" y="88370"/>
                </a:lnTo>
                <a:lnTo>
                  <a:pt x="12471" y="89391"/>
                </a:lnTo>
                <a:lnTo>
                  <a:pt x="13318" y="90387"/>
                </a:lnTo>
                <a:lnTo>
                  <a:pt x="14189" y="91383"/>
                </a:lnTo>
                <a:lnTo>
                  <a:pt x="15085" y="92328"/>
                </a:lnTo>
                <a:lnTo>
                  <a:pt x="16006" y="93274"/>
                </a:lnTo>
                <a:lnTo>
                  <a:pt x="16952" y="94195"/>
                </a:lnTo>
                <a:lnTo>
                  <a:pt x="17898" y="95092"/>
                </a:lnTo>
                <a:lnTo>
                  <a:pt x="18869" y="95963"/>
                </a:lnTo>
                <a:lnTo>
                  <a:pt x="19889" y="96809"/>
                </a:lnTo>
                <a:lnTo>
                  <a:pt x="20910" y="97631"/>
                </a:lnTo>
                <a:lnTo>
                  <a:pt x="21956" y="98427"/>
                </a:lnTo>
                <a:lnTo>
                  <a:pt x="23001" y="99199"/>
                </a:lnTo>
                <a:lnTo>
                  <a:pt x="24096" y="99946"/>
                </a:lnTo>
                <a:lnTo>
                  <a:pt x="25192" y="100668"/>
                </a:lnTo>
                <a:lnTo>
                  <a:pt x="26312" y="101365"/>
                </a:lnTo>
                <a:lnTo>
                  <a:pt x="27432" y="102037"/>
                </a:lnTo>
                <a:lnTo>
                  <a:pt x="28602" y="102684"/>
                </a:lnTo>
                <a:lnTo>
                  <a:pt x="29772" y="103306"/>
                </a:lnTo>
                <a:lnTo>
                  <a:pt x="30942" y="103879"/>
                </a:lnTo>
                <a:lnTo>
                  <a:pt x="32162" y="104451"/>
                </a:lnTo>
                <a:lnTo>
                  <a:pt x="33381" y="104974"/>
                </a:lnTo>
                <a:lnTo>
                  <a:pt x="34601" y="105497"/>
                </a:lnTo>
                <a:lnTo>
                  <a:pt x="35846" y="105970"/>
                </a:lnTo>
                <a:lnTo>
                  <a:pt x="37115" y="106418"/>
                </a:lnTo>
                <a:lnTo>
                  <a:pt x="38385" y="106816"/>
                </a:lnTo>
                <a:lnTo>
                  <a:pt x="39679" y="107215"/>
                </a:lnTo>
                <a:lnTo>
                  <a:pt x="40974" y="107563"/>
                </a:lnTo>
                <a:lnTo>
                  <a:pt x="42293" y="107887"/>
                </a:lnTo>
                <a:lnTo>
                  <a:pt x="43637" y="108160"/>
                </a:lnTo>
                <a:lnTo>
                  <a:pt x="44957" y="108434"/>
                </a:lnTo>
                <a:lnTo>
                  <a:pt x="46326" y="108658"/>
                </a:lnTo>
                <a:lnTo>
                  <a:pt x="47670" y="108833"/>
                </a:lnTo>
                <a:lnTo>
                  <a:pt x="49039" y="109007"/>
                </a:lnTo>
                <a:lnTo>
                  <a:pt x="50433" y="109106"/>
                </a:lnTo>
                <a:lnTo>
                  <a:pt x="51827" y="109206"/>
                </a:lnTo>
                <a:lnTo>
                  <a:pt x="53221" y="109256"/>
                </a:lnTo>
                <a:lnTo>
                  <a:pt x="54640" y="109281"/>
                </a:lnTo>
                <a:lnTo>
                  <a:pt x="54640" y="109281"/>
                </a:lnTo>
                <a:close/>
                <a:moveTo>
                  <a:pt x="97680" y="51827"/>
                </a:moveTo>
                <a:lnTo>
                  <a:pt x="70173" y="53620"/>
                </a:lnTo>
                <a:lnTo>
                  <a:pt x="70173" y="53620"/>
                </a:lnTo>
                <a:lnTo>
                  <a:pt x="69999" y="53620"/>
                </a:lnTo>
                <a:lnTo>
                  <a:pt x="69800" y="53620"/>
                </a:lnTo>
                <a:lnTo>
                  <a:pt x="69626" y="53570"/>
                </a:lnTo>
                <a:lnTo>
                  <a:pt x="69451" y="53520"/>
                </a:lnTo>
                <a:lnTo>
                  <a:pt x="69277" y="53470"/>
                </a:lnTo>
                <a:lnTo>
                  <a:pt x="69103" y="53396"/>
                </a:lnTo>
                <a:lnTo>
                  <a:pt x="68953" y="53296"/>
                </a:lnTo>
                <a:lnTo>
                  <a:pt x="68804" y="53197"/>
                </a:lnTo>
                <a:lnTo>
                  <a:pt x="68655" y="53072"/>
                </a:lnTo>
                <a:lnTo>
                  <a:pt x="68530" y="52948"/>
                </a:lnTo>
                <a:lnTo>
                  <a:pt x="68406" y="52823"/>
                </a:lnTo>
                <a:lnTo>
                  <a:pt x="68306" y="52674"/>
                </a:lnTo>
                <a:lnTo>
                  <a:pt x="68232" y="52500"/>
                </a:lnTo>
                <a:lnTo>
                  <a:pt x="68132" y="52325"/>
                </a:lnTo>
                <a:lnTo>
                  <a:pt x="68082" y="52151"/>
                </a:lnTo>
                <a:lnTo>
                  <a:pt x="68032" y="51977"/>
                </a:lnTo>
                <a:lnTo>
                  <a:pt x="68032" y="51977"/>
                </a:lnTo>
                <a:lnTo>
                  <a:pt x="68008" y="51778"/>
                </a:lnTo>
                <a:lnTo>
                  <a:pt x="68008" y="51603"/>
                </a:lnTo>
                <a:lnTo>
                  <a:pt x="68008" y="51404"/>
                </a:lnTo>
                <a:lnTo>
                  <a:pt x="68032" y="51230"/>
                </a:lnTo>
                <a:lnTo>
                  <a:pt x="68057" y="51056"/>
                </a:lnTo>
                <a:lnTo>
                  <a:pt x="68107" y="50881"/>
                </a:lnTo>
                <a:lnTo>
                  <a:pt x="68182" y="50707"/>
                </a:lnTo>
                <a:lnTo>
                  <a:pt x="68281" y="50558"/>
                </a:lnTo>
                <a:lnTo>
                  <a:pt x="68356" y="50384"/>
                </a:lnTo>
                <a:lnTo>
                  <a:pt x="68481" y="50259"/>
                </a:lnTo>
                <a:lnTo>
                  <a:pt x="68605" y="50110"/>
                </a:lnTo>
                <a:lnTo>
                  <a:pt x="68729" y="49985"/>
                </a:lnTo>
                <a:lnTo>
                  <a:pt x="68879" y="49886"/>
                </a:lnTo>
                <a:lnTo>
                  <a:pt x="69053" y="49786"/>
                </a:lnTo>
                <a:lnTo>
                  <a:pt x="69202" y="49711"/>
                </a:lnTo>
                <a:lnTo>
                  <a:pt x="69377" y="49637"/>
                </a:lnTo>
                <a:lnTo>
                  <a:pt x="95464" y="40775"/>
                </a:lnTo>
                <a:lnTo>
                  <a:pt x="95464" y="40775"/>
                </a:lnTo>
                <a:lnTo>
                  <a:pt x="95788" y="40675"/>
                </a:lnTo>
                <a:lnTo>
                  <a:pt x="96087" y="40601"/>
                </a:lnTo>
                <a:lnTo>
                  <a:pt x="96386" y="40551"/>
                </a:lnTo>
                <a:lnTo>
                  <a:pt x="96709" y="40501"/>
                </a:lnTo>
                <a:lnTo>
                  <a:pt x="97008" y="40476"/>
                </a:lnTo>
                <a:lnTo>
                  <a:pt x="97307" y="40476"/>
                </a:lnTo>
                <a:lnTo>
                  <a:pt x="97605" y="40476"/>
                </a:lnTo>
                <a:lnTo>
                  <a:pt x="97904" y="40501"/>
                </a:lnTo>
                <a:lnTo>
                  <a:pt x="98203" y="40551"/>
                </a:lnTo>
                <a:lnTo>
                  <a:pt x="98501" y="40601"/>
                </a:lnTo>
                <a:lnTo>
                  <a:pt x="98775" y="40675"/>
                </a:lnTo>
                <a:lnTo>
                  <a:pt x="99074" y="40750"/>
                </a:lnTo>
                <a:lnTo>
                  <a:pt x="99348" y="40850"/>
                </a:lnTo>
                <a:lnTo>
                  <a:pt x="99622" y="40974"/>
                </a:lnTo>
                <a:lnTo>
                  <a:pt x="99871" y="41098"/>
                </a:lnTo>
                <a:lnTo>
                  <a:pt x="100144" y="41223"/>
                </a:lnTo>
                <a:lnTo>
                  <a:pt x="100393" y="41397"/>
                </a:lnTo>
                <a:lnTo>
                  <a:pt x="100642" y="41547"/>
                </a:lnTo>
                <a:lnTo>
                  <a:pt x="100866" y="41746"/>
                </a:lnTo>
                <a:lnTo>
                  <a:pt x="101090" y="41920"/>
                </a:lnTo>
                <a:lnTo>
                  <a:pt x="101314" y="42119"/>
                </a:lnTo>
                <a:lnTo>
                  <a:pt x="101513" y="42343"/>
                </a:lnTo>
                <a:lnTo>
                  <a:pt x="101713" y="42567"/>
                </a:lnTo>
                <a:lnTo>
                  <a:pt x="101887" y="42791"/>
                </a:lnTo>
                <a:lnTo>
                  <a:pt x="102061" y="43040"/>
                </a:lnTo>
                <a:lnTo>
                  <a:pt x="102210" y="43314"/>
                </a:lnTo>
                <a:lnTo>
                  <a:pt x="102360" y="43563"/>
                </a:lnTo>
                <a:lnTo>
                  <a:pt x="102484" y="43862"/>
                </a:lnTo>
                <a:lnTo>
                  <a:pt x="102609" y="44135"/>
                </a:lnTo>
                <a:lnTo>
                  <a:pt x="102708" y="44434"/>
                </a:lnTo>
                <a:lnTo>
                  <a:pt x="102808" y="44733"/>
                </a:lnTo>
                <a:lnTo>
                  <a:pt x="102858" y="45032"/>
                </a:lnTo>
                <a:lnTo>
                  <a:pt x="102858" y="45032"/>
                </a:lnTo>
                <a:lnTo>
                  <a:pt x="102932" y="45355"/>
                </a:lnTo>
                <a:lnTo>
                  <a:pt x="102957" y="45679"/>
                </a:lnTo>
                <a:lnTo>
                  <a:pt x="102982" y="45978"/>
                </a:lnTo>
                <a:lnTo>
                  <a:pt x="102982" y="46301"/>
                </a:lnTo>
                <a:lnTo>
                  <a:pt x="102957" y="46600"/>
                </a:lnTo>
                <a:lnTo>
                  <a:pt x="102932" y="46899"/>
                </a:lnTo>
                <a:lnTo>
                  <a:pt x="102883" y="47197"/>
                </a:lnTo>
                <a:lnTo>
                  <a:pt x="102833" y="47496"/>
                </a:lnTo>
                <a:lnTo>
                  <a:pt x="102733" y="47770"/>
                </a:lnTo>
                <a:lnTo>
                  <a:pt x="102659" y="48069"/>
                </a:lnTo>
                <a:lnTo>
                  <a:pt x="102534" y="48342"/>
                </a:lnTo>
                <a:lnTo>
                  <a:pt x="102410" y="48591"/>
                </a:lnTo>
                <a:lnTo>
                  <a:pt x="102285" y="48865"/>
                </a:lnTo>
                <a:lnTo>
                  <a:pt x="102136" y="49114"/>
                </a:lnTo>
                <a:lnTo>
                  <a:pt x="101986" y="49363"/>
                </a:lnTo>
                <a:lnTo>
                  <a:pt x="101812" y="49612"/>
                </a:lnTo>
                <a:lnTo>
                  <a:pt x="101613" y="49836"/>
                </a:lnTo>
                <a:lnTo>
                  <a:pt x="101414" y="50060"/>
                </a:lnTo>
                <a:lnTo>
                  <a:pt x="101215" y="50259"/>
                </a:lnTo>
                <a:lnTo>
                  <a:pt x="100991" y="50458"/>
                </a:lnTo>
                <a:lnTo>
                  <a:pt x="100767" y="50657"/>
                </a:lnTo>
                <a:lnTo>
                  <a:pt x="100518" y="50832"/>
                </a:lnTo>
                <a:lnTo>
                  <a:pt x="100269" y="50981"/>
                </a:lnTo>
                <a:lnTo>
                  <a:pt x="100020" y="51130"/>
                </a:lnTo>
                <a:lnTo>
                  <a:pt x="99746" y="51280"/>
                </a:lnTo>
                <a:lnTo>
                  <a:pt x="99472" y="51404"/>
                </a:lnTo>
                <a:lnTo>
                  <a:pt x="99198" y="51504"/>
                </a:lnTo>
                <a:lnTo>
                  <a:pt x="98900" y="51603"/>
                </a:lnTo>
                <a:lnTo>
                  <a:pt x="98601" y="51678"/>
                </a:lnTo>
                <a:lnTo>
                  <a:pt x="98302" y="51753"/>
                </a:lnTo>
                <a:lnTo>
                  <a:pt x="97979" y="51778"/>
                </a:lnTo>
                <a:lnTo>
                  <a:pt x="97680" y="51827"/>
                </a:lnTo>
                <a:lnTo>
                  <a:pt x="97680" y="51827"/>
                </a:lnTo>
                <a:close/>
                <a:moveTo>
                  <a:pt x="93324" y="35572"/>
                </a:moveTo>
                <a:lnTo>
                  <a:pt x="68605" y="47745"/>
                </a:lnTo>
                <a:lnTo>
                  <a:pt x="68605" y="47745"/>
                </a:lnTo>
                <a:lnTo>
                  <a:pt x="68431" y="47820"/>
                </a:lnTo>
                <a:lnTo>
                  <a:pt x="68256" y="47894"/>
                </a:lnTo>
                <a:lnTo>
                  <a:pt x="68082" y="47919"/>
                </a:lnTo>
                <a:lnTo>
                  <a:pt x="67883" y="47944"/>
                </a:lnTo>
                <a:lnTo>
                  <a:pt x="67709" y="47969"/>
                </a:lnTo>
                <a:lnTo>
                  <a:pt x="67535" y="47944"/>
                </a:lnTo>
                <a:lnTo>
                  <a:pt x="67335" y="47919"/>
                </a:lnTo>
                <a:lnTo>
                  <a:pt x="67161" y="47894"/>
                </a:lnTo>
                <a:lnTo>
                  <a:pt x="66987" y="47845"/>
                </a:lnTo>
                <a:lnTo>
                  <a:pt x="66838" y="47770"/>
                </a:lnTo>
                <a:lnTo>
                  <a:pt x="66663" y="47670"/>
                </a:lnTo>
                <a:lnTo>
                  <a:pt x="66514" y="47571"/>
                </a:lnTo>
                <a:lnTo>
                  <a:pt x="66365" y="47471"/>
                </a:lnTo>
                <a:lnTo>
                  <a:pt x="66240" y="47347"/>
                </a:lnTo>
                <a:lnTo>
                  <a:pt x="66116" y="47197"/>
                </a:lnTo>
                <a:lnTo>
                  <a:pt x="65991" y="47048"/>
                </a:lnTo>
                <a:lnTo>
                  <a:pt x="65991" y="47048"/>
                </a:lnTo>
                <a:lnTo>
                  <a:pt x="65892" y="46874"/>
                </a:lnTo>
                <a:lnTo>
                  <a:pt x="65817" y="46724"/>
                </a:lnTo>
                <a:lnTo>
                  <a:pt x="65742" y="46550"/>
                </a:lnTo>
                <a:lnTo>
                  <a:pt x="65692" y="46376"/>
                </a:lnTo>
                <a:lnTo>
                  <a:pt x="65668" y="46177"/>
                </a:lnTo>
                <a:lnTo>
                  <a:pt x="65643" y="46002"/>
                </a:lnTo>
                <a:lnTo>
                  <a:pt x="65643" y="45828"/>
                </a:lnTo>
                <a:lnTo>
                  <a:pt x="65668" y="45629"/>
                </a:lnTo>
                <a:lnTo>
                  <a:pt x="65692" y="45455"/>
                </a:lnTo>
                <a:lnTo>
                  <a:pt x="65742" y="45281"/>
                </a:lnTo>
                <a:lnTo>
                  <a:pt x="65817" y="45106"/>
                </a:lnTo>
                <a:lnTo>
                  <a:pt x="65892" y="44957"/>
                </a:lnTo>
                <a:lnTo>
                  <a:pt x="65991" y="44783"/>
                </a:lnTo>
                <a:lnTo>
                  <a:pt x="66091" y="44633"/>
                </a:lnTo>
                <a:lnTo>
                  <a:pt x="66215" y="44509"/>
                </a:lnTo>
                <a:lnTo>
                  <a:pt x="66340" y="44359"/>
                </a:lnTo>
                <a:lnTo>
                  <a:pt x="87051" y="26212"/>
                </a:lnTo>
                <a:lnTo>
                  <a:pt x="87051" y="26212"/>
                </a:lnTo>
                <a:lnTo>
                  <a:pt x="87300" y="25988"/>
                </a:lnTo>
                <a:lnTo>
                  <a:pt x="87573" y="25814"/>
                </a:lnTo>
                <a:lnTo>
                  <a:pt x="87822" y="25640"/>
                </a:lnTo>
                <a:lnTo>
                  <a:pt x="88096" y="25491"/>
                </a:lnTo>
                <a:lnTo>
                  <a:pt x="88370" y="25341"/>
                </a:lnTo>
                <a:lnTo>
                  <a:pt x="88644" y="25217"/>
                </a:lnTo>
                <a:lnTo>
                  <a:pt x="88918" y="25117"/>
                </a:lnTo>
                <a:lnTo>
                  <a:pt x="89216" y="25018"/>
                </a:lnTo>
                <a:lnTo>
                  <a:pt x="89490" y="24943"/>
                </a:lnTo>
                <a:lnTo>
                  <a:pt x="89789" y="24893"/>
                </a:lnTo>
                <a:lnTo>
                  <a:pt x="90088" y="24843"/>
                </a:lnTo>
                <a:lnTo>
                  <a:pt x="90361" y="24818"/>
                </a:lnTo>
                <a:lnTo>
                  <a:pt x="90660" y="24794"/>
                </a:lnTo>
                <a:lnTo>
                  <a:pt x="90959" y="24794"/>
                </a:lnTo>
                <a:lnTo>
                  <a:pt x="91258" y="24818"/>
                </a:lnTo>
                <a:lnTo>
                  <a:pt x="91556" y="24843"/>
                </a:lnTo>
                <a:lnTo>
                  <a:pt x="91830" y="24893"/>
                </a:lnTo>
                <a:lnTo>
                  <a:pt x="92129" y="24943"/>
                </a:lnTo>
                <a:lnTo>
                  <a:pt x="92403" y="25018"/>
                </a:lnTo>
                <a:lnTo>
                  <a:pt x="92701" y="25117"/>
                </a:lnTo>
                <a:lnTo>
                  <a:pt x="92975" y="25217"/>
                </a:lnTo>
                <a:lnTo>
                  <a:pt x="93249" y="25341"/>
                </a:lnTo>
                <a:lnTo>
                  <a:pt x="93498" y="25466"/>
                </a:lnTo>
                <a:lnTo>
                  <a:pt x="93772" y="25615"/>
                </a:lnTo>
                <a:lnTo>
                  <a:pt x="94021" y="25789"/>
                </a:lnTo>
                <a:lnTo>
                  <a:pt x="94270" y="25963"/>
                </a:lnTo>
                <a:lnTo>
                  <a:pt x="94494" y="26163"/>
                </a:lnTo>
                <a:lnTo>
                  <a:pt x="94718" y="26362"/>
                </a:lnTo>
                <a:lnTo>
                  <a:pt x="94942" y="26586"/>
                </a:lnTo>
                <a:lnTo>
                  <a:pt x="95141" y="26810"/>
                </a:lnTo>
                <a:lnTo>
                  <a:pt x="95340" y="27059"/>
                </a:lnTo>
                <a:lnTo>
                  <a:pt x="95514" y="27308"/>
                </a:lnTo>
                <a:lnTo>
                  <a:pt x="95514" y="27308"/>
                </a:lnTo>
                <a:lnTo>
                  <a:pt x="95689" y="27582"/>
                </a:lnTo>
                <a:lnTo>
                  <a:pt x="95838" y="27855"/>
                </a:lnTo>
                <a:lnTo>
                  <a:pt x="95987" y="28129"/>
                </a:lnTo>
                <a:lnTo>
                  <a:pt x="96112" y="28428"/>
                </a:lnTo>
                <a:lnTo>
                  <a:pt x="96211" y="28702"/>
                </a:lnTo>
                <a:lnTo>
                  <a:pt x="96286" y="29000"/>
                </a:lnTo>
                <a:lnTo>
                  <a:pt x="96361" y="29299"/>
                </a:lnTo>
                <a:lnTo>
                  <a:pt x="96410" y="29598"/>
                </a:lnTo>
                <a:lnTo>
                  <a:pt x="96460" y="29897"/>
                </a:lnTo>
                <a:lnTo>
                  <a:pt x="96485" y="30195"/>
                </a:lnTo>
                <a:lnTo>
                  <a:pt x="96485" y="30469"/>
                </a:lnTo>
                <a:lnTo>
                  <a:pt x="96485" y="30768"/>
                </a:lnTo>
                <a:lnTo>
                  <a:pt x="96460" y="31067"/>
                </a:lnTo>
                <a:lnTo>
                  <a:pt x="96410" y="31365"/>
                </a:lnTo>
                <a:lnTo>
                  <a:pt x="96361" y="31664"/>
                </a:lnTo>
                <a:lnTo>
                  <a:pt x="96286" y="31938"/>
                </a:lnTo>
                <a:lnTo>
                  <a:pt x="96211" y="32212"/>
                </a:lnTo>
                <a:lnTo>
                  <a:pt x="96112" y="32510"/>
                </a:lnTo>
                <a:lnTo>
                  <a:pt x="95987" y="32759"/>
                </a:lnTo>
                <a:lnTo>
                  <a:pt x="95863" y="33033"/>
                </a:lnTo>
                <a:lnTo>
                  <a:pt x="95738" y="33307"/>
                </a:lnTo>
                <a:lnTo>
                  <a:pt x="95564" y="33556"/>
                </a:lnTo>
                <a:lnTo>
                  <a:pt x="95415" y="33805"/>
                </a:lnTo>
                <a:lnTo>
                  <a:pt x="95216" y="34029"/>
                </a:lnTo>
                <a:lnTo>
                  <a:pt x="95041" y="34253"/>
                </a:lnTo>
                <a:lnTo>
                  <a:pt x="94817" y="34477"/>
                </a:lnTo>
                <a:lnTo>
                  <a:pt x="94618" y="34701"/>
                </a:lnTo>
                <a:lnTo>
                  <a:pt x="94369" y="34900"/>
                </a:lnTo>
                <a:lnTo>
                  <a:pt x="94120" y="35074"/>
                </a:lnTo>
                <a:lnTo>
                  <a:pt x="93871" y="35249"/>
                </a:lnTo>
                <a:lnTo>
                  <a:pt x="93597" y="35423"/>
                </a:lnTo>
                <a:lnTo>
                  <a:pt x="93324" y="35572"/>
                </a:lnTo>
                <a:lnTo>
                  <a:pt x="93324" y="35572"/>
                </a:lnTo>
                <a:close/>
                <a:moveTo>
                  <a:pt x="83068" y="22205"/>
                </a:moveTo>
                <a:lnTo>
                  <a:pt x="64896" y="42916"/>
                </a:lnTo>
                <a:lnTo>
                  <a:pt x="64896" y="42916"/>
                </a:lnTo>
                <a:lnTo>
                  <a:pt x="64771" y="43065"/>
                </a:lnTo>
                <a:lnTo>
                  <a:pt x="64622" y="43190"/>
                </a:lnTo>
                <a:lnTo>
                  <a:pt x="64473" y="43289"/>
                </a:lnTo>
                <a:lnTo>
                  <a:pt x="64323" y="43389"/>
                </a:lnTo>
                <a:lnTo>
                  <a:pt x="64149" y="43463"/>
                </a:lnTo>
                <a:lnTo>
                  <a:pt x="63975" y="43538"/>
                </a:lnTo>
                <a:lnTo>
                  <a:pt x="63801" y="43588"/>
                </a:lnTo>
                <a:lnTo>
                  <a:pt x="63626" y="43613"/>
                </a:lnTo>
                <a:lnTo>
                  <a:pt x="63452" y="43613"/>
                </a:lnTo>
                <a:lnTo>
                  <a:pt x="63278" y="43613"/>
                </a:lnTo>
                <a:lnTo>
                  <a:pt x="63079" y="43613"/>
                </a:lnTo>
                <a:lnTo>
                  <a:pt x="62904" y="43563"/>
                </a:lnTo>
                <a:lnTo>
                  <a:pt x="62730" y="43513"/>
                </a:lnTo>
                <a:lnTo>
                  <a:pt x="62556" y="43463"/>
                </a:lnTo>
                <a:lnTo>
                  <a:pt x="62382" y="43389"/>
                </a:lnTo>
                <a:lnTo>
                  <a:pt x="62232" y="43289"/>
                </a:lnTo>
                <a:lnTo>
                  <a:pt x="62232" y="43289"/>
                </a:lnTo>
                <a:lnTo>
                  <a:pt x="62083" y="43165"/>
                </a:lnTo>
                <a:lnTo>
                  <a:pt x="61934" y="43040"/>
                </a:lnTo>
                <a:lnTo>
                  <a:pt x="61809" y="42916"/>
                </a:lnTo>
                <a:lnTo>
                  <a:pt x="61685" y="42766"/>
                </a:lnTo>
                <a:lnTo>
                  <a:pt x="61585" y="42617"/>
                </a:lnTo>
                <a:lnTo>
                  <a:pt x="61510" y="42443"/>
                </a:lnTo>
                <a:lnTo>
                  <a:pt x="61436" y="42268"/>
                </a:lnTo>
                <a:lnTo>
                  <a:pt x="61386" y="42094"/>
                </a:lnTo>
                <a:lnTo>
                  <a:pt x="61336" y="41920"/>
                </a:lnTo>
                <a:lnTo>
                  <a:pt x="61311" y="41746"/>
                </a:lnTo>
                <a:lnTo>
                  <a:pt x="61311" y="41571"/>
                </a:lnTo>
                <a:lnTo>
                  <a:pt x="61336" y="41372"/>
                </a:lnTo>
                <a:lnTo>
                  <a:pt x="61361" y="41198"/>
                </a:lnTo>
                <a:lnTo>
                  <a:pt x="61386" y="41024"/>
                </a:lnTo>
                <a:lnTo>
                  <a:pt x="61461" y="40850"/>
                </a:lnTo>
                <a:lnTo>
                  <a:pt x="61535" y="40675"/>
                </a:lnTo>
                <a:lnTo>
                  <a:pt x="73708" y="15956"/>
                </a:lnTo>
                <a:lnTo>
                  <a:pt x="73708" y="15956"/>
                </a:lnTo>
                <a:lnTo>
                  <a:pt x="73857" y="15683"/>
                </a:lnTo>
                <a:lnTo>
                  <a:pt x="74032" y="15409"/>
                </a:lnTo>
                <a:lnTo>
                  <a:pt x="74206" y="15135"/>
                </a:lnTo>
                <a:lnTo>
                  <a:pt x="74380" y="14911"/>
                </a:lnTo>
                <a:lnTo>
                  <a:pt x="74579" y="14662"/>
                </a:lnTo>
                <a:lnTo>
                  <a:pt x="74803" y="14438"/>
                </a:lnTo>
                <a:lnTo>
                  <a:pt x="75002" y="14239"/>
                </a:lnTo>
                <a:lnTo>
                  <a:pt x="75251" y="14040"/>
                </a:lnTo>
                <a:lnTo>
                  <a:pt x="75475" y="13865"/>
                </a:lnTo>
                <a:lnTo>
                  <a:pt x="75724" y="13691"/>
                </a:lnTo>
                <a:lnTo>
                  <a:pt x="75973" y="13542"/>
                </a:lnTo>
                <a:lnTo>
                  <a:pt x="76247" y="13392"/>
                </a:lnTo>
                <a:lnTo>
                  <a:pt x="76496" y="13268"/>
                </a:lnTo>
                <a:lnTo>
                  <a:pt x="76770" y="13168"/>
                </a:lnTo>
                <a:lnTo>
                  <a:pt x="77044" y="13069"/>
                </a:lnTo>
                <a:lnTo>
                  <a:pt x="77342" y="12994"/>
                </a:lnTo>
                <a:lnTo>
                  <a:pt x="77616" y="12920"/>
                </a:lnTo>
                <a:lnTo>
                  <a:pt x="77915" y="12870"/>
                </a:lnTo>
                <a:lnTo>
                  <a:pt x="78214" y="12820"/>
                </a:lnTo>
                <a:lnTo>
                  <a:pt x="78487" y="12795"/>
                </a:lnTo>
                <a:lnTo>
                  <a:pt x="78786" y="12795"/>
                </a:lnTo>
                <a:lnTo>
                  <a:pt x="79085" y="12795"/>
                </a:lnTo>
                <a:lnTo>
                  <a:pt x="79384" y="12820"/>
                </a:lnTo>
                <a:lnTo>
                  <a:pt x="79682" y="12870"/>
                </a:lnTo>
                <a:lnTo>
                  <a:pt x="79981" y="12920"/>
                </a:lnTo>
                <a:lnTo>
                  <a:pt x="80280" y="12994"/>
                </a:lnTo>
                <a:lnTo>
                  <a:pt x="80554" y="13069"/>
                </a:lnTo>
                <a:lnTo>
                  <a:pt x="80852" y="13168"/>
                </a:lnTo>
                <a:lnTo>
                  <a:pt x="81126" y="13293"/>
                </a:lnTo>
                <a:lnTo>
                  <a:pt x="81425" y="13417"/>
                </a:lnTo>
                <a:lnTo>
                  <a:pt x="81699" y="13567"/>
                </a:lnTo>
                <a:lnTo>
                  <a:pt x="81948" y="13741"/>
                </a:lnTo>
                <a:lnTo>
                  <a:pt x="81948" y="13741"/>
                </a:lnTo>
                <a:lnTo>
                  <a:pt x="82221" y="13940"/>
                </a:lnTo>
                <a:lnTo>
                  <a:pt x="82470" y="14139"/>
                </a:lnTo>
                <a:lnTo>
                  <a:pt x="82694" y="14338"/>
                </a:lnTo>
                <a:lnTo>
                  <a:pt x="82918" y="14562"/>
                </a:lnTo>
                <a:lnTo>
                  <a:pt x="83118" y="14786"/>
                </a:lnTo>
                <a:lnTo>
                  <a:pt x="83317" y="15011"/>
                </a:lnTo>
                <a:lnTo>
                  <a:pt x="83491" y="15259"/>
                </a:lnTo>
                <a:lnTo>
                  <a:pt x="83640" y="15508"/>
                </a:lnTo>
                <a:lnTo>
                  <a:pt x="83790" y="15782"/>
                </a:lnTo>
                <a:lnTo>
                  <a:pt x="83939" y="16031"/>
                </a:lnTo>
                <a:lnTo>
                  <a:pt x="84063" y="16305"/>
                </a:lnTo>
                <a:lnTo>
                  <a:pt x="84163" y="16579"/>
                </a:lnTo>
                <a:lnTo>
                  <a:pt x="84238" y="16853"/>
                </a:lnTo>
                <a:lnTo>
                  <a:pt x="84337" y="17151"/>
                </a:lnTo>
                <a:lnTo>
                  <a:pt x="84387" y="17425"/>
                </a:lnTo>
                <a:lnTo>
                  <a:pt x="84437" y="17724"/>
                </a:lnTo>
                <a:lnTo>
                  <a:pt x="84462" y="18023"/>
                </a:lnTo>
                <a:lnTo>
                  <a:pt x="84487" y="18321"/>
                </a:lnTo>
                <a:lnTo>
                  <a:pt x="84487" y="18620"/>
                </a:lnTo>
                <a:lnTo>
                  <a:pt x="84462" y="18894"/>
                </a:lnTo>
                <a:lnTo>
                  <a:pt x="84437" y="19193"/>
                </a:lnTo>
                <a:lnTo>
                  <a:pt x="84387" y="19491"/>
                </a:lnTo>
                <a:lnTo>
                  <a:pt x="84337" y="19790"/>
                </a:lnTo>
                <a:lnTo>
                  <a:pt x="84263" y="20064"/>
                </a:lnTo>
                <a:lnTo>
                  <a:pt x="84163" y="20363"/>
                </a:lnTo>
                <a:lnTo>
                  <a:pt x="84063" y="20636"/>
                </a:lnTo>
                <a:lnTo>
                  <a:pt x="83939" y="20910"/>
                </a:lnTo>
                <a:lnTo>
                  <a:pt x="83790" y="21184"/>
                </a:lnTo>
                <a:lnTo>
                  <a:pt x="83640" y="21458"/>
                </a:lnTo>
                <a:lnTo>
                  <a:pt x="83466" y="21707"/>
                </a:lnTo>
                <a:lnTo>
                  <a:pt x="83267" y="21956"/>
                </a:lnTo>
                <a:lnTo>
                  <a:pt x="83068" y="22205"/>
                </a:lnTo>
                <a:lnTo>
                  <a:pt x="83068" y="22205"/>
                </a:lnTo>
                <a:close/>
                <a:moveTo>
                  <a:pt x="68505" y="13791"/>
                </a:moveTo>
                <a:lnTo>
                  <a:pt x="59644" y="39879"/>
                </a:lnTo>
                <a:lnTo>
                  <a:pt x="59644" y="39879"/>
                </a:lnTo>
                <a:lnTo>
                  <a:pt x="59569" y="40078"/>
                </a:lnTo>
                <a:lnTo>
                  <a:pt x="59494" y="40227"/>
                </a:lnTo>
                <a:lnTo>
                  <a:pt x="59395" y="40401"/>
                </a:lnTo>
                <a:lnTo>
                  <a:pt x="59270" y="40526"/>
                </a:lnTo>
                <a:lnTo>
                  <a:pt x="59171" y="40675"/>
                </a:lnTo>
                <a:lnTo>
                  <a:pt x="59021" y="40800"/>
                </a:lnTo>
                <a:lnTo>
                  <a:pt x="58872" y="40899"/>
                </a:lnTo>
                <a:lnTo>
                  <a:pt x="58722" y="40999"/>
                </a:lnTo>
                <a:lnTo>
                  <a:pt x="58573" y="41098"/>
                </a:lnTo>
                <a:lnTo>
                  <a:pt x="58399" y="41148"/>
                </a:lnTo>
                <a:lnTo>
                  <a:pt x="58225" y="41223"/>
                </a:lnTo>
                <a:lnTo>
                  <a:pt x="58050" y="41248"/>
                </a:lnTo>
                <a:lnTo>
                  <a:pt x="57876" y="41273"/>
                </a:lnTo>
                <a:lnTo>
                  <a:pt x="57677" y="41273"/>
                </a:lnTo>
                <a:lnTo>
                  <a:pt x="57503" y="41273"/>
                </a:lnTo>
                <a:lnTo>
                  <a:pt x="57304" y="41248"/>
                </a:lnTo>
                <a:lnTo>
                  <a:pt x="57304" y="41248"/>
                </a:lnTo>
                <a:lnTo>
                  <a:pt x="57129" y="41198"/>
                </a:lnTo>
                <a:lnTo>
                  <a:pt x="56930" y="41123"/>
                </a:lnTo>
                <a:lnTo>
                  <a:pt x="56781" y="41049"/>
                </a:lnTo>
                <a:lnTo>
                  <a:pt x="56607" y="40974"/>
                </a:lnTo>
                <a:lnTo>
                  <a:pt x="56457" y="40850"/>
                </a:lnTo>
                <a:lnTo>
                  <a:pt x="56333" y="40750"/>
                </a:lnTo>
                <a:lnTo>
                  <a:pt x="56183" y="40626"/>
                </a:lnTo>
                <a:lnTo>
                  <a:pt x="56084" y="40476"/>
                </a:lnTo>
                <a:lnTo>
                  <a:pt x="55984" y="40327"/>
                </a:lnTo>
                <a:lnTo>
                  <a:pt x="55885" y="40177"/>
                </a:lnTo>
                <a:lnTo>
                  <a:pt x="55810" y="40003"/>
                </a:lnTo>
                <a:lnTo>
                  <a:pt x="55735" y="39829"/>
                </a:lnTo>
                <a:lnTo>
                  <a:pt x="55686" y="39655"/>
                </a:lnTo>
                <a:lnTo>
                  <a:pt x="55661" y="39480"/>
                </a:lnTo>
                <a:lnTo>
                  <a:pt x="55661" y="39281"/>
                </a:lnTo>
                <a:lnTo>
                  <a:pt x="55661" y="39107"/>
                </a:lnTo>
                <a:lnTo>
                  <a:pt x="57453" y="11600"/>
                </a:lnTo>
                <a:lnTo>
                  <a:pt x="57453" y="11600"/>
                </a:lnTo>
                <a:lnTo>
                  <a:pt x="57478" y="11277"/>
                </a:lnTo>
                <a:lnTo>
                  <a:pt x="57528" y="10978"/>
                </a:lnTo>
                <a:lnTo>
                  <a:pt x="57602" y="10679"/>
                </a:lnTo>
                <a:lnTo>
                  <a:pt x="57677" y="10380"/>
                </a:lnTo>
                <a:lnTo>
                  <a:pt x="57777" y="10082"/>
                </a:lnTo>
                <a:lnTo>
                  <a:pt x="57876" y="9783"/>
                </a:lnTo>
                <a:lnTo>
                  <a:pt x="58001" y="9509"/>
                </a:lnTo>
                <a:lnTo>
                  <a:pt x="58150" y="9260"/>
                </a:lnTo>
                <a:lnTo>
                  <a:pt x="58299" y="8986"/>
                </a:lnTo>
                <a:lnTo>
                  <a:pt x="58449" y="8737"/>
                </a:lnTo>
                <a:lnTo>
                  <a:pt x="58623" y="8513"/>
                </a:lnTo>
                <a:lnTo>
                  <a:pt x="58822" y="8289"/>
                </a:lnTo>
                <a:lnTo>
                  <a:pt x="59021" y="8065"/>
                </a:lnTo>
                <a:lnTo>
                  <a:pt x="59220" y="7841"/>
                </a:lnTo>
                <a:lnTo>
                  <a:pt x="59444" y="7667"/>
                </a:lnTo>
                <a:lnTo>
                  <a:pt x="59668" y="7468"/>
                </a:lnTo>
                <a:lnTo>
                  <a:pt x="59917" y="7294"/>
                </a:lnTo>
                <a:lnTo>
                  <a:pt x="60141" y="7144"/>
                </a:lnTo>
                <a:lnTo>
                  <a:pt x="60415" y="6995"/>
                </a:lnTo>
                <a:lnTo>
                  <a:pt x="60664" y="6846"/>
                </a:lnTo>
                <a:lnTo>
                  <a:pt x="60938" y="6721"/>
                </a:lnTo>
                <a:lnTo>
                  <a:pt x="61212" y="6622"/>
                </a:lnTo>
                <a:lnTo>
                  <a:pt x="61510" y="6522"/>
                </a:lnTo>
                <a:lnTo>
                  <a:pt x="61784" y="6447"/>
                </a:lnTo>
                <a:lnTo>
                  <a:pt x="62083" y="6398"/>
                </a:lnTo>
                <a:lnTo>
                  <a:pt x="62382" y="6348"/>
                </a:lnTo>
                <a:lnTo>
                  <a:pt x="62680" y="6323"/>
                </a:lnTo>
                <a:lnTo>
                  <a:pt x="62979" y="6298"/>
                </a:lnTo>
                <a:lnTo>
                  <a:pt x="63303" y="6298"/>
                </a:lnTo>
                <a:lnTo>
                  <a:pt x="63601" y="6323"/>
                </a:lnTo>
                <a:lnTo>
                  <a:pt x="63925" y="6348"/>
                </a:lnTo>
                <a:lnTo>
                  <a:pt x="64224" y="6398"/>
                </a:lnTo>
                <a:lnTo>
                  <a:pt x="64224" y="6398"/>
                </a:lnTo>
                <a:lnTo>
                  <a:pt x="64547" y="6472"/>
                </a:lnTo>
                <a:lnTo>
                  <a:pt x="64846" y="6572"/>
                </a:lnTo>
                <a:lnTo>
                  <a:pt x="65145" y="6671"/>
                </a:lnTo>
                <a:lnTo>
                  <a:pt x="65419" y="6771"/>
                </a:lnTo>
                <a:lnTo>
                  <a:pt x="65692" y="6920"/>
                </a:lnTo>
                <a:lnTo>
                  <a:pt x="65966" y="7070"/>
                </a:lnTo>
                <a:lnTo>
                  <a:pt x="66215" y="7219"/>
                </a:lnTo>
                <a:lnTo>
                  <a:pt x="66464" y="7393"/>
                </a:lnTo>
                <a:lnTo>
                  <a:pt x="66713" y="7567"/>
                </a:lnTo>
                <a:lnTo>
                  <a:pt x="66937" y="7767"/>
                </a:lnTo>
                <a:lnTo>
                  <a:pt x="67136" y="7966"/>
                </a:lnTo>
                <a:lnTo>
                  <a:pt x="67360" y="8190"/>
                </a:lnTo>
                <a:lnTo>
                  <a:pt x="67535" y="8414"/>
                </a:lnTo>
                <a:lnTo>
                  <a:pt x="67709" y="8638"/>
                </a:lnTo>
                <a:lnTo>
                  <a:pt x="67883" y="8887"/>
                </a:lnTo>
                <a:lnTo>
                  <a:pt x="68032" y="9136"/>
                </a:lnTo>
                <a:lnTo>
                  <a:pt x="68182" y="9385"/>
                </a:lnTo>
                <a:lnTo>
                  <a:pt x="68306" y="9659"/>
                </a:lnTo>
                <a:lnTo>
                  <a:pt x="68431" y="9932"/>
                </a:lnTo>
                <a:lnTo>
                  <a:pt x="68530" y="10206"/>
                </a:lnTo>
                <a:lnTo>
                  <a:pt x="68605" y="10480"/>
                </a:lnTo>
                <a:lnTo>
                  <a:pt x="68680" y="10779"/>
                </a:lnTo>
                <a:lnTo>
                  <a:pt x="68729" y="11077"/>
                </a:lnTo>
                <a:lnTo>
                  <a:pt x="68779" y="11376"/>
                </a:lnTo>
                <a:lnTo>
                  <a:pt x="68804" y="11675"/>
                </a:lnTo>
                <a:lnTo>
                  <a:pt x="68804" y="11974"/>
                </a:lnTo>
                <a:lnTo>
                  <a:pt x="68804" y="12272"/>
                </a:lnTo>
                <a:lnTo>
                  <a:pt x="68779" y="12571"/>
                </a:lnTo>
                <a:lnTo>
                  <a:pt x="68729" y="12870"/>
                </a:lnTo>
                <a:lnTo>
                  <a:pt x="68680" y="13193"/>
                </a:lnTo>
                <a:lnTo>
                  <a:pt x="68605" y="13492"/>
                </a:lnTo>
                <a:lnTo>
                  <a:pt x="68505" y="13791"/>
                </a:lnTo>
                <a:lnTo>
                  <a:pt x="68505" y="13791"/>
                </a:lnTo>
                <a:close/>
                <a:moveTo>
                  <a:pt x="51827" y="11600"/>
                </a:moveTo>
                <a:lnTo>
                  <a:pt x="53619" y="39107"/>
                </a:lnTo>
                <a:lnTo>
                  <a:pt x="53619" y="39107"/>
                </a:lnTo>
                <a:lnTo>
                  <a:pt x="53619" y="39281"/>
                </a:lnTo>
                <a:lnTo>
                  <a:pt x="53619" y="39480"/>
                </a:lnTo>
                <a:lnTo>
                  <a:pt x="53570" y="39655"/>
                </a:lnTo>
                <a:lnTo>
                  <a:pt x="53545" y="39829"/>
                </a:lnTo>
                <a:lnTo>
                  <a:pt x="53470" y="40003"/>
                </a:lnTo>
                <a:lnTo>
                  <a:pt x="53395" y="40177"/>
                </a:lnTo>
                <a:lnTo>
                  <a:pt x="53296" y="40327"/>
                </a:lnTo>
                <a:lnTo>
                  <a:pt x="53196" y="40476"/>
                </a:lnTo>
                <a:lnTo>
                  <a:pt x="53072" y="40626"/>
                </a:lnTo>
                <a:lnTo>
                  <a:pt x="52947" y="40750"/>
                </a:lnTo>
                <a:lnTo>
                  <a:pt x="52823" y="40850"/>
                </a:lnTo>
                <a:lnTo>
                  <a:pt x="52673" y="40974"/>
                </a:lnTo>
                <a:lnTo>
                  <a:pt x="52499" y="41049"/>
                </a:lnTo>
                <a:lnTo>
                  <a:pt x="52325" y="41123"/>
                </a:lnTo>
                <a:lnTo>
                  <a:pt x="52151" y="41198"/>
                </a:lnTo>
                <a:lnTo>
                  <a:pt x="51976" y="41248"/>
                </a:lnTo>
                <a:lnTo>
                  <a:pt x="51976" y="41248"/>
                </a:lnTo>
                <a:lnTo>
                  <a:pt x="51777" y="41273"/>
                </a:lnTo>
                <a:lnTo>
                  <a:pt x="51603" y="41273"/>
                </a:lnTo>
                <a:lnTo>
                  <a:pt x="51404" y="41273"/>
                </a:lnTo>
                <a:lnTo>
                  <a:pt x="51230" y="41248"/>
                </a:lnTo>
                <a:lnTo>
                  <a:pt x="51055" y="41223"/>
                </a:lnTo>
                <a:lnTo>
                  <a:pt x="50881" y="41148"/>
                </a:lnTo>
                <a:lnTo>
                  <a:pt x="50707" y="41098"/>
                </a:lnTo>
                <a:lnTo>
                  <a:pt x="50558" y="40999"/>
                </a:lnTo>
                <a:lnTo>
                  <a:pt x="50383" y="40899"/>
                </a:lnTo>
                <a:lnTo>
                  <a:pt x="50259" y="40800"/>
                </a:lnTo>
                <a:lnTo>
                  <a:pt x="50110" y="40675"/>
                </a:lnTo>
                <a:lnTo>
                  <a:pt x="49985" y="40526"/>
                </a:lnTo>
                <a:lnTo>
                  <a:pt x="49885" y="40401"/>
                </a:lnTo>
                <a:lnTo>
                  <a:pt x="49786" y="40227"/>
                </a:lnTo>
                <a:lnTo>
                  <a:pt x="49711" y="40078"/>
                </a:lnTo>
                <a:lnTo>
                  <a:pt x="49637" y="39879"/>
                </a:lnTo>
                <a:lnTo>
                  <a:pt x="40775" y="13791"/>
                </a:lnTo>
                <a:lnTo>
                  <a:pt x="40775" y="13791"/>
                </a:lnTo>
                <a:lnTo>
                  <a:pt x="40675" y="13492"/>
                </a:lnTo>
                <a:lnTo>
                  <a:pt x="40600" y="13193"/>
                </a:lnTo>
                <a:lnTo>
                  <a:pt x="40551" y="12870"/>
                </a:lnTo>
                <a:lnTo>
                  <a:pt x="40501" y="12571"/>
                </a:lnTo>
                <a:lnTo>
                  <a:pt x="40476" y="12272"/>
                </a:lnTo>
                <a:lnTo>
                  <a:pt x="40476" y="11974"/>
                </a:lnTo>
                <a:lnTo>
                  <a:pt x="40476" y="11675"/>
                </a:lnTo>
                <a:lnTo>
                  <a:pt x="40501" y="11376"/>
                </a:lnTo>
                <a:lnTo>
                  <a:pt x="40551" y="11077"/>
                </a:lnTo>
                <a:lnTo>
                  <a:pt x="40600" y="10779"/>
                </a:lnTo>
                <a:lnTo>
                  <a:pt x="40675" y="10480"/>
                </a:lnTo>
                <a:lnTo>
                  <a:pt x="40750" y="10206"/>
                </a:lnTo>
                <a:lnTo>
                  <a:pt x="40849" y="9932"/>
                </a:lnTo>
                <a:lnTo>
                  <a:pt x="40974" y="9659"/>
                </a:lnTo>
                <a:lnTo>
                  <a:pt x="41098" y="9385"/>
                </a:lnTo>
                <a:lnTo>
                  <a:pt x="41248" y="9136"/>
                </a:lnTo>
                <a:lnTo>
                  <a:pt x="41397" y="8887"/>
                </a:lnTo>
                <a:lnTo>
                  <a:pt x="41546" y="8638"/>
                </a:lnTo>
                <a:lnTo>
                  <a:pt x="41745" y="8414"/>
                </a:lnTo>
                <a:lnTo>
                  <a:pt x="41920" y="8190"/>
                </a:lnTo>
                <a:lnTo>
                  <a:pt x="42119" y="7966"/>
                </a:lnTo>
                <a:lnTo>
                  <a:pt x="42343" y="7767"/>
                </a:lnTo>
                <a:lnTo>
                  <a:pt x="42567" y="7567"/>
                </a:lnTo>
                <a:lnTo>
                  <a:pt x="42816" y="7393"/>
                </a:lnTo>
                <a:lnTo>
                  <a:pt x="43040" y="7219"/>
                </a:lnTo>
                <a:lnTo>
                  <a:pt x="43314" y="7070"/>
                </a:lnTo>
                <a:lnTo>
                  <a:pt x="43563" y="6920"/>
                </a:lnTo>
                <a:lnTo>
                  <a:pt x="43861" y="6771"/>
                </a:lnTo>
                <a:lnTo>
                  <a:pt x="44135" y="6671"/>
                </a:lnTo>
                <a:lnTo>
                  <a:pt x="44434" y="6572"/>
                </a:lnTo>
                <a:lnTo>
                  <a:pt x="44733" y="6472"/>
                </a:lnTo>
                <a:lnTo>
                  <a:pt x="45056" y="6398"/>
                </a:lnTo>
                <a:lnTo>
                  <a:pt x="45056" y="6398"/>
                </a:lnTo>
                <a:lnTo>
                  <a:pt x="45355" y="6348"/>
                </a:lnTo>
                <a:lnTo>
                  <a:pt x="45679" y="6323"/>
                </a:lnTo>
                <a:lnTo>
                  <a:pt x="45977" y="6298"/>
                </a:lnTo>
                <a:lnTo>
                  <a:pt x="46301" y="6298"/>
                </a:lnTo>
                <a:lnTo>
                  <a:pt x="46600" y="6323"/>
                </a:lnTo>
                <a:lnTo>
                  <a:pt x="46898" y="6348"/>
                </a:lnTo>
                <a:lnTo>
                  <a:pt x="47197" y="6398"/>
                </a:lnTo>
                <a:lnTo>
                  <a:pt x="47496" y="6447"/>
                </a:lnTo>
                <a:lnTo>
                  <a:pt x="47770" y="6522"/>
                </a:lnTo>
                <a:lnTo>
                  <a:pt x="48068" y="6622"/>
                </a:lnTo>
                <a:lnTo>
                  <a:pt x="48342" y="6721"/>
                </a:lnTo>
                <a:lnTo>
                  <a:pt x="48616" y="6846"/>
                </a:lnTo>
                <a:lnTo>
                  <a:pt x="48865" y="6995"/>
                </a:lnTo>
                <a:lnTo>
                  <a:pt x="49114" y="7144"/>
                </a:lnTo>
                <a:lnTo>
                  <a:pt x="49363" y="7294"/>
                </a:lnTo>
                <a:lnTo>
                  <a:pt x="49612" y="7468"/>
                </a:lnTo>
                <a:lnTo>
                  <a:pt x="49836" y="7642"/>
                </a:lnTo>
                <a:lnTo>
                  <a:pt x="50060" y="7841"/>
                </a:lnTo>
                <a:lnTo>
                  <a:pt x="50259" y="8065"/>
                </a:lnTo>
                <a:lnTo>
                  <a:pt x="50458" y="8289"/>
                </a:lnTo>
                <a:lnTo>
                  <a:pt x="50657" y="8513"/>
                </a:lnTo>
                <a:lnTo>
                  <a:pt x="50831" y="8737"/>
                </a:lnTo>
                <a:lnTo>
                  <a:pt x="50981" y="8986"/>
                </a:lnTo>
                <a:lnTo>
                  <a:pt x="51130" y="9260"/>
                </a:lnTo>
                <a:lnTo>
                  <a:pt x="51279" y="9509"/>
                </a:lnTo>
                <a:lnTo>
                  <a:pt x="51404" y="9783"/>
                </a:lnTo>
                <a:lnTo>
                  <a:pt x="51504" y="10082"/>
                </a:lnTo>
                <a:lnTo>
                  <a:pt x="51603" y="10380"/>
                </a:lnTo>
                <a:lnTo>
                  <a:pt x="51678" y="10679"/>
                </a:lnTo>
                <a:lnTo>
                  <a:pt x="51752" y="10978"/>
                </a:lnTo>
                <a:lnTo>
                  <a:pt x="51777" y="11277"/>
                </a:lnTo>
                <a:lnTo>
                  <a:pt x="51827" y="11600"/>
                </a:lnTo>
                <a:lnTo>
                  <a:pt x="51827" y="11600"/>
                </a:lnTo>
                <a:close/>
                <a:moveTo>
                  <a:pt x="35572" y="15956"/>
                </a:moveTo>
                <a:lnTo>
                  <a:pt x="47745" y="40675"/>
                </a:lnTo>
                <a:lnTo>
                  <a:pt x="47745" y="40675"/>
                </a:lnTo>
                <a:lnTo>
                  <a:pt x="47819" y="40850"/>
                </a:lnTo>
                <a:lnTo>
                  <a:pt x="47894" y="41024"/>
                </a:lnTo>
                <a:lnTo>
                  <a:pt x="47919" y="41198"/>
                </a:lnTo>
                <a:lnTo>
                  <a:pt x="47944" y="41372"/>
                </a:lnTo>
                <a:lnTo>
                  <a:pt x="47969" y="41571"/>
                </a:lnTo>
                <a:lnTo>
                  <a:pt x="47944" y="41746"/>
                </a:lnTo>
                <a:lnTo>
                  <a:pt x="47919" y="41920"/>
                </a:lnTo>
                <a:lnTo>
                  <a:pt x="47894" y="42094"/>
                </a:lnTo>
                <a:lnTo>
                  <a:pt x="47844" y="42268"/>
                </a:lnTo>
                <a:lnTo>
                  <a:pt x="47770" y="42443"/>
                </a:lnTo>
                <a:lnTo>
                  <a:pt x="47670" y="42617"/>
                </a:lnTo>
                <a:lnTo>
                  <a:pt x="47595" y="42766"/>
                </a:lnTo>
                <a:lnTo>
                  <a:pt x="47471" y="42916"/>
                </a:lnTo>
                <a:lnTo>
                  <a:pt x="47346" y="43040"/>
                </a:lnTo>
                <a:lnTo>
                  <a:pt x="47197" y="43165"/>
                </a:lnTo>
                <a:lnTo>
                  <a:pt x="47048" y="43289"/>
                </a:lnTo>
                <a:lnTo>
                  <a:pt x="47048" y="43289"/>
                </a:lnTo>
                <a:lnTo>
                  <a:pt x="46873" y="43389"/>
                </a:lnTo>
                <a:lnTo>
                  <a:pt x="46724" y="43463"/>
                </a:lnTo>
                <a:lnTo>
                  <a:pt x="46550" y="43513"/>
                </a:lnTo>
                <a:lnTo>
                  <a:pt x="46376" y="43563"/>
                </a:lnTo>
                <a:lnTo>
                  <a:pt x="46176" y="43613"/>
                </a:lnTo>
                <a:lnTo>
                  <a:pt x="46002" y="43613"/>
                </a:lnTo>
                <a:lnTo>
                  <a:pt x="45828" y="43613"/>
                </a:lnTo>
                <a:lnTo>
                  <a:pt x="45654" y="43613"/>
                </a:lnTo>
                <a:lnTo>
                  <a:pt x="45455" y="43588"/>
                </a:lnTo>
                <a:lnTo>
                  <a:pt x="45280" y="43538"/>
                </a:lnTo>
                <a:lnTo>
                  <a:pt x="45106" y="43463"/>
                </a:lnTo>
                <a:lnTo>
                  <a:pt x="44957" y="43389"/>
                </a:lnTo>
                <a:lnTo>
                  <a:pt x="44782" y="43289"/>
                </a:lnTo>
                <a:lnTo>
                  <a:pt x="44633" y="43190"/>
                </a:lnTo>
                <a:lnTo>
                  <a:pt x="44509" y="43065"/>
                </a:lnTo>
                <a:lnTo>
                  <a:pt x="44359" y="42916"/>
                </a:lnTo>
                <a:lnTo>
                  <a:pt x="26212" y="22205"/>
                </a:lnTo>
                <a:lnTo>
                  <a:pt x="26212" y="22205"/>
                </a:lnTo>
                <a:lnTo>
                  <a:pt x="25988" y="21956"/>
                </a:lnTo>
                <a:lnTo>
                  <a:pt x="25814" y="21707"/>
                </a:lnTo>
                <a:lnTo>
                  <a:pt x="25640" y="21458"/>
                </a:lnTo>
                <a:lnTo>
                  <a:pt x="25490" y="21184"/>
                </a:lnTo>
                <a:lnTo>
                  <a:pt x="25341" y="20910"/>
                </a:lnTo>
                <a:lnTo>
                  <a:pt x="25217" y="20636"/>
                </a:lnTo>
                <a:lnTo>
                  <a:pt x="25117" y="20363"/>
                </a:lnTo>
                <a:lnTo>
                  <a:pt x="25017" y="20064"/>
                </a:lnTo>
                <a:lnTo>
                  <a:pt x="24943" y="19790"/>
                </a:lnTo>
                <a:lnTo>
                  <a:pt x="24893" y="19491"/>
                </a:lnTo>
                <a:lnTo>
                  <a:pt x="24843" y="19193"/>
                </a:lnTo>
                <a:lnTo>
                  <a:pt x="24818" y="18894"/>
                </a:lnTo>
                <a:lnTo>
                  <a:pt x="24793" y="18620"/>
                </a:lnTo>
                <a:lnTo>
                  <a:pt x="24793" y="18321"/>
                </a:lnTo>
                <a:lnTo>
                  <a:pt x="24818" y="18023"/>
                </a:lnTo>
                <a:lnTo>
                  <a:pt x="24843" y="17724"/>
                </a:lnTo>
                <a:lnTo>
                  <a:pt x="24893" y="17425"/>
                </a:lnTo>
                <a:lnTo>
                  <a:pt x="24943" y="17151"/>
                </a:lnTo>
                <a:lnTo>
                  <a:pt x="25017" y="16853"/>
                </a:lnTo>
                <a:lnTo>
                  <a:pt x="25117" y="16579"/>
                </a:lnTo>
                <a:lnTo>
                  <a:pt x="25217" y="16305"/>
                </a:lnTo>
                <a:lnTo>
                  <a:pt x="25341" y="16031"/>
                </a:lnTo>
                <a:lnTo>
                  <a:pt x="25465" y="15782"/>
                </a:lnTo>
                <a:lnTo>
                  <a:pt x="25615" y="15508"/>
                </a:lnTo>
                <a:lnTo>
                  <a:pt x="25789" y="15259"/>
                </a:lnTo>
                <a:lnTo>
                  <a:pt x="25963" y="15011"/>
                </a:lnTo>
                <a:lnTo>
                  <a:pt x="26162" y="14786"/>
                </a:lnTo>
                <a:lnTo>
                  <a:pt x="26362" y="14562"/>
                </a:lnTo>
                <a:lnTo>
                  <a:pt x="26586" y="14338"/>
                </a:lnTo>
                <a:lnTo>
                  <a:pt x="26810" y="14139"/>
                </a:lnTo>
                <a:lnTo>
                  <a:pt x="27059" y="13940"/>
                </a:lnTo>
                <a:lnTo>
                  <a:pt x="27308" y="13741"/>
                </a:lnTo>
                <a:lnTo>
                  <a:pt x="27308" y="13741"/>
                </a:lnTo>
                <a:lnTo>
                  <a:pt x="27581" y="13567"/>
                </a:lnTo>
                <a:lnTo>
                  <a:pt x="27855" y="13417"/>
                </a:lnTo>
                <a:lnTo>
                  <a:pt x="28154" y="13293"/>
                </a:lnTo>
                <a:lnTo>
                  <a:pt x="28428" y="13168"/>
                </a:lnTo>
                <a:lnTo>
                  <a:pt x="28726" y="13069"/>
                </a:lnTo>
                <a:lnTo>
                  <a:pt x="29000" y="12994"/>
                </a:lnTo>
                <a:lnTo>
                  <a:pt x="29299" y="12920"/>
                </a:lnTo>
                <a:lnTo>
                  <a:pt x="29598" y="12870"/>
                </a:lnTo>
                <a:lnTo>
                  <a:pt x="29896" y="12820"/>
                </a:lnTo>
                <a:lnTo>
                  <a:pt x="30195" y="12795"/>
                </a:lnTo>
                <a:lnTo>
                  <a:pt x="30494" y="12795"/>
                </a:lnTo>
                <a:lnTo>
                  <a:pt x="30768" y="12795"/>
                </a:lnTo>
                <a:lnTo>
                  <a:pt x="31066" y="12820"/>
                </a:lnTo>
                <a:lnTo>
                  <a:pt x="31365" y="12870"/>
                </a:lnTo>
                <a:lnTo>
                  <a:pt x="31664" y="12920"/>
                </a:lnTo>
                <a:lnTo>
                  <a:pt x="31938" y="12994"/>
                </a:lnTo>
                <a:lnTo>
                  <a:pt x="32211" y="13069"/>
                </a:lnTo>
                <a:lnTo>
                  <a:pt x="32510" y="13168"/>
                </a:lnTo>
                <a:lnTo>
                  <a:pt x="32784" y="13268"/>
                </a:lnTo>
                <a:lnTo>
                  <a:pt x="33033" y="13417"/>
                </a:lnTo>
                <a:lnTo>
                  <a:pt x="33307" y="13542"/>
                </a:lnTo>
                <a:lnTo>
                  <a:pt x="33556" y="13691"/>
                </a:lnTo>
                <a:lnTo>
                  <a:pt x="33805" y="13865"/>
                </a:lnTo>
                <a:lnTo>
                  <a:pt x="34029" y="14040"/>
                </a:lnTo>
                <a:lnTo>
                  <a:pt x="34253" y="14239"/>
                </a:lnTo>
                <a:lnTo>
                  <a:pt x="34477" y="14438"/>
                </a:lnTo>
                <a:lnTo>
                  <a:pt x="34701" y="14662"/>
                </a:lnTo>
                <a:lnTo>
                  <a:pt x="34900" y="14911"/>
                </a:lnTo>
                <a:lnTo>
                  <a:pt x="35074" y="15135"/>
                </a:lnTo>
                <a:lnTo>
                  <a:pt x="35248" y="15409"/>
                </a:lnTo>
                <a:lnTo>
                  <a:pt x="35423" y="15683"/>
                </a:lnTo>
                <a:lnTo>
                  <a:pt x="35572" y="15956"/>
                </a:lnTo>
                <a:lnTo>
                  <a:pt x="35572" y="15956"/>
                </a:lnTo>
                <a:close/>
                <a:moveTo>
                  <a:pt x="22205" y="26212"/>
                </a:moveTo>
                <a:lnTo>
                  <a:pt x="42940" y="44359"/>
                </a:lnTo>
                <a:lnTo>
                  <a:pt x="42940" y="44359"/>
                </a:lnTo>
                <a:lnTo>
                  <a:pt x="43065" y="44509"/>
                </a:lnTo>
                <a:lnTo>
                  <a:pt x="43189" y="44633"/>
                </a:lnTo>
                <a:lnTo>
                  <a:pt x="43289" y="44783"/>
                </a:lnTo>
                <a:lnTo>
                  <a:pt x="43388" y="44957"/>
                </a:lnTo>
                <a:lnTo>
                  <a:pt x="43463" y="45106"/>
                </a:lnTo>
                <a:lnTo>
                  <a:pt x="43538" y="45281"/>
                </a:lnTo>
                <a:lnTo>
                  <a:pt x="43588" y="45455"/>
                </a:lnTo>
                <a:lnTo>
                  <a:pt x="43612" y="45629"/>
                </a:lnTo>
                <a:lnTo>
                  <a:pt x="43612" y="45828"/>
                </a:lnTo>
                <a:lnTo>
                  <a:pt x="43612" y="46002"/>
                </a:lnTo>
                <a:lnTo>
                  <a:pt x="43612" y="46177"/>
                </a:lnTo>
                <a:lnTo>
                  <a:pt x="43588" y="46376"/>
                </a:lnTo>
                <a:lnTo>
                  <a:pt x="43538" y="46550"/>
                </a:lnTo>
                <a:lnTo>
                  <a:pt x="43463" y="46724"/>
                </a:lnTo>
                <a:lnTo>
                  <a:pt x="43388" y="46874"/>
                </a:lnTo>
                <a:lnTo>
                  <a:pt x="43289" y="47048"/>
                </a:lnTo>
                <a:lnTo>
                  <a:pt x="43289" y="47048"/>
                </a:lnTo>
                <a:lnTo>
                  <a:pt x="43164" y="47197"/>
                </a:lnTo>
                <a:lnTo>
                  <a:pt x="43040" y="47347"/>
                </a:lnTo>
                <a:lnTo>
                  <a:pt x="42915" y="47471"/>
                </a:lnTo>
                <a:lnTo>
                  <a:pt x="42766" y="47571"/>
                </a:lnTo>
                <a:lnTo>
                  <a:pt x="42617" y="47670"/>
                </a:lnTo>
                <a:lnTo>
                  <a:pt x="42442" y="47770"/>
                </a:lnTo>
                <a:lnTo>
                  <a:pt x="42268" y="47845"/>
                </a:lnTo>
                <a:lnTo>
                  <a:pt x="42094" y="47894"/>
                </a:lnTo>
                <a:lnTo>
                  <a:pt x="41920" y="47919"/>
                </a:lnTo>
                <a:lnTo>
                  <a:pt x="41745" y="47944"/>
                </a:lnTo>
                <a:lnTo>
                  <a:pt x="41571" y="47969"/>
                </a:lnTo>
                <a:lnTo>
                  <a:pt x="41397" y="47944"/>
                </a:lnTo>
                <a:lnTo>
                  <a:pt x="41198" y="47919"/>
                </a:lnTo>
                <a:lnTo>
                  <a:pt x="41024" y="47894"/>
                </a:lnTo>
                <a:lnTo>
                  <a:pt x="40849" y="47820"/>
                </a:lnTo>
                <a:lnTo>
                  <a:pt x="40675" y="47745"/>
                </a:lnTo>
                <a:lnTo>
                  <a:pt x="15956" y="35572"/>
                </a:lnTo>
                <a:lnTo>
                  <a:pt x="15956" y="35572"/>
                </a:lnTo>
                <a:lnTo>
                  <a:pt x="15683" y="35423"/>
                </a:lnTo>
                <a:lnTo>
                  <a:pt x="15409" y="35249"/>
                </a:lnTo>
                <a:lnTo>
                  <a:pt x="15160" y="35074"/>
                </a:lnTo>
                <a:lnTo>
                  <a:pt x="14911" y="34900"/>
                </a:lnTo>
                <a:lnTo>
                  <a:pt x="14662" y="34701"/>
                </a:lnTo>
                <a:lnTo>
                  <a:pt x="14438" y="34477"/>
                </a:lnTo>
                <a:lnTo>
                  <a:pt x="14239" y="34253"/>
                </a:lnTo>
                <a:lnTo>
                  <a:pt x="14040" y="34029"/>
                </a:lnTo>
                <a:lnTo>
                  <a:pt x="13865" y="33805"/>
                </a:lnTo>
                <a:lnTo>
                  <a:pt x="13691" y="33556"/>
                </a:lnTo>
                <a:lnTo>
                  <a:pt x="13542" y="33307"/>
                </a:lnTo>
                <a:lnTo>
                  <a:pt x="13417" y="33033"/>
                </a:lnTo>
                <a:lnTo>
                  <a:pt x="13268" y="32759"/>
                </a:lnTo>
                <a:lnTo>
                  <a:pt x="13168" y="32510"/>
                </a:lnTo>
                <a:lnTo>
                  <a:pt x="13069" y="32212"/>
                </a:lnTo>
                <a:lnTo>
                  <a:pt x="12994" y="31938"/>
                </a:lnTo>
                <a:lnTo>
                  <a:pt x="12919" y="31664"/>
                </a:lnTo>
                <a:lnTo>
                  <a:pt x="12870" y="31365"/>
                </a:lnTo>
                <a:lnTo>
                  <a:pt x="12820" y="31067"/>
                </a:lnTo>
                <a:lnTo>
                  <a:pt x="12795" y="30768"/>
                </a:lnTo>
                <a:lnTo>
                  <a:pt x="12795" y="30494"/>
                </a:lnTo>
                <a:lnTo>
                  <a:pt x="12795" y="30195"/>
                </a:lnTo>
                <a:lnTo>
                  <a:pt x="12820" y="29897"/>
                </a:lnTo>
                <a:lnTo>
                  <a:pt x="12870" y="29598"/>
                </a:lnTo>
                <a:lnTo>
                  <a:pt x="12919" y="29299"/>
                </a:lnTo>
                <a:lnTo>
                  <a:pt x="12994" y="29000"/>
                </a:lnTo>
                <a:lnTo>
                  <a:pt x="13069" y="28702"/>
                </a:lnTo>
                <a:lnTo>
                  <a:pt x="13168" y="28428"/>
                </a:lnTo>
                <a:lnTo>
                  <a:pt x="13293" y="28154"/>
                </a:lnTo>
                <a:lnTo>
                  <a:pt x="13417" y="27855"/>
                </a:lnTo>
                <a:lnTo>
                  <a:pt x="13592" y="27582"/>
                </a:lnTo>
                <a:lnTo>
                  <a:pt x="13741" y="27308"/>
                </a:lnTo>
                <a:lnTo>
                  <a:pt x="13741" y="27308"/>
                </a:lnTo>
                <a:lnTo>
                  <a:pt x="13940" y="27059"/>
                </a:lnTo>
                <a:lnTo>
                  <a:pt x="14139" y="26810"/>
                </a:lnTo>
                <a:lnTo>
                  <a:pt x="14338" y="26586"/>
                </a:lnTo>
                <a:lnTo>
                  <a:pt x="14562" y="26362"/>
                </a:lnTo>
                <a:lnTo>
                  <a:pt x="14786" y="26163"/>
                </a:lnTo>
                <a:lnTo>
                  <a:pt x="15010" y="25963"/>
                </a:lnTo>
                <a:lnTo>
                  <a:pt x="15259" y="25789"/>
                </a:lnTo>
                <a:lnTo>
                  <a:pt x="15508" y="25615"/>
                </a:lnTo>
                <a:lnTo>
                  <a:pt x="15782" y="25466"/>
                </a:lnTo>
                <a:lnTo>
                  <a:pt x="16031" y="25341"/>
                </a:lnTo>
                <a:lnTo>
                  <a:pt x="16305" y="25217"/>
                </a:lnTo>
                <a:lnTo>
                  <a:pt x="16579" y="25117"/>
                </a:lnTo>
                <a:lnTo>
                  <a:pt x="16853" y="25018"/>
                </a:lnTo>
                <a:lnTo>
                  <a:pt x="17151" y="24943"/>
                </a:lnTo>
                <a:lnTo>
                  <a:pt x="17450" y="24893"/>
                </a:lnTo>
                <a:lnTo>
                  <a:pt x="17724" y="24843"/>
                </a:lnTo>
                <a:lnTo>
                  <a:pt x="18022" y="24818"/>
                </a:lnTo>
                <a:lnTo>
                  <a:pt x="18321" y="24794"/>
                </a:lnTo>
                <a:lnTo>
                  <a:pt x="18620" y="24794"/>
                </a:lnTo>
                <a:lnTo>
                  <a:pt x="18894" y="24818"/>
                </a:lnTo>
                <a:lnTo>
                  <a:pt x="19192" y="24843"/>
                </a:lnTo>
                <a:lnTo>
                  <a:pt x="19491" y="24893"/>
                </a:lnTo>
                <a:lnTo>
                  <a:pt x="19790" y="24943"/>
                </a:lnTo>
                <a:lnTo>
                  <a:pt x="20064" y="25018"/>
                </a:lnTo>
                <a:lnTo>
                  <a:pt x="20362" y="25117"/>
                </a:lnTo>
                <a:lnTo>
                  <a:pt x="20636" y="25217"/>
                </a:lnTo>
                <a:lnTo>
                  <a:pt x="20910" y="25341"/>
                </a:lnTo>
                <a:lnTo>
                  <a:pt x="21184" y="25491"/>
                </a:lnTo>
                <a:lnTo>
                  <a:pt x="21458" y="25640"/>
                </a:lnTo>
                <a:lnTo>
                  <a:pt x="21707" y="25814"/>
                </a:lnTo>
                <a:lnTo>
                  <a:pt x="21980" y="25988"/>
                </a:lnTo>
                <a:lnTo>
                  <a:pt x="22205" y="26212"/>
                </a:lnTo>
                <a:lnTo>
                  <a:pt x="22205" y="26212"/>
                </a:lnTo>
                <a:close/>
                <a:moveTo>
                  <a:pt x="13791" y="40775"/>
                </a:moveTo>
                <a:lnTo>
                  <a:pt x="39879" y="49637"/>
                </a:lnTo>
                <a:lnTo>
                  <a:pt x="39879" y="49637"/>
                </a:lnTo>
                <a:lnTo>
                  <a:pt x="40078" y="49711"/>
                </a:lnTo>
                <a:lnTo>
                  <a:pt x="40227" y="49786"/>
                </a:lnTo>
                <a:lnTo>
                  <a:pt x="40401" y="49886"/>
                </a:lnTo>
                <a:lnTo>
                  <a:pt x="40551" y="49985"/>
                </a:lnTo>
                <a:lnTo>
                  <a:pt x="40675" y="50110"/>
                </a:lnTo>
                <a:lnTo>
                  <a:pt x="40800" y="50259"/>
                </a:lnTo>
                <a:lnTo>
                  <a:pt x="40899" y="50384"/>
                </a:lnTo>
                <a:lnTo>
                  <a:pt x="40999" y="50558"/>
                </a:lnTo>
                <a:lnTo>
                  <a:pt x="41098" y="50707"/>
                </a:lnTo>
                <a:lnTo>
                  <a:pt x="41148" y="50881"/>
                </a:lnTo>
                <a:lnTo>
                  <a:pt x="41223" y="51056"/>
                </a:lnTo>
                <a:lnTo>
                  <a:pt x="41248" y="51230"/>
                </a:lnTo>
                <a:lnTo>
                  <a:pt x="41273" y="51404"/>
                </a:lnTo>
                <a:lnTo>
                  <a:pt x="41273" y="51603"/>
                </a:lnTo>
                <a:lnTo>
                  <a:pt x="41273" y="51778"/>
                </a:lnTo>
                <a:lnTo>
                  <a:pt x="41248" y="51977"/>
                </a:lnTo>
                <a:lnTo>
                  <a:pt x="41248" y="51977"/>
                </a:lnTo>
                <a:lnTo>
                  <a:pt x="41198" y="52151"/>
                </a:lnTo>
                <a:lnTo>
                  <a:pt x="41123" y="52325"/>
                </a:lnTo>
                <a:lnTo>
                  <a:pt x="41048" y="52500"/>
                </a:lnTo>
                <a:lnTo>
                  <a:pt x="40974" y="52674"/>
                </a:lnTo>
                <a:lnTo>
                  <a:pt x="40849" y="52823"/>
                </a:lnTo>
                <a:lnTo>
                  <a:pt x="40750" y="52948"/>
                </a:lnTo>
                <a:lnTo>
                  <a:pt x="40625" y="53072"/>
                </a:lnTo>
                <a:lnTo>
                  <a:pt x="40476" y="53197"/>
                </a:lnTo>
                <a:lnTo>
                  <a:pt x="40327" y="53296"/>
                </a:lnTo>
                <a:lnTo>
                  <a:pt x="40177" y="53396"/>
                </a:lnTo>
                <a:lnTo>
                  <a:pt x="40003" y="53470"/>
                </a:lnTo>
                <a:lnTo>
                  <a:pt x="39829" y="53520"/>
                </a:lnTo>
                <a:lnTo>
                  <a:pt x="39654" y="53570"/>
                </a:lnTo>
                <a:lnTo>
                  <a:pt x="39480" y="53620"/>
                </a:lnTo>
                <a:lnTo>
                  <a:pt x="39281" y="53620"/>
                </a:lnTo>
                <a:lnTo>
                  <a:pt x="39107" y="53620"/>
                </a:lnTo>
                <a:lnTo>
                  <a:pt x="11600" y="51827"/>
                </a:lnTo>
                <a:lnTo>
                  <a:pt x="11600" y="51827"/>
                </a:lnTo>
                <a:lnTo>
                  <a:pt x="11277" y="51778"/>
                </a:lnTo>
                <a:lnTo>
                  <a:pt x="10978" y="51753"/>
                </a:lnTo>
                <a:lnTo>
                  <a:pt x="10679" y="51678"/>
                </a:lnTo>
                <a:lnTo>
                  <a:pt x="10380" y="51603"/>
                </a:lnTo>
                <a:lnTo>
                  <a:pt x="10082" y="51504"/>
                </a:lnTo>
                <a:lnTo>
                  <a:pt x="9808" y="51404"/>
                </a:lnTo>
                <a:lnTo>
                  <a:pt x="9509" y="51280"/>
                </a:lnTo>
                <a:lnTo>
                  <a:pt x="9260" y="51130"/>
                </a:lnTo>
                <a:lnTo>
                  <a:pt x="8986" y="50981"/>
                </a:lnTo>
                <a:lnTo>
                  <a:pt x="8737" y="50832"/>
                </a:lnTo>
                <a:lnTo>
                  <a:pt x="8513" y="50657"/>
                </a:lnTo>
                <a:lnTo>
                  <a:pt x="8289" y="50458"/>
                </a:lnTo>
                <a:lnTo>
                  <a:pt x="8065" y="50259"/>
                </a:lnTo>
                <a:lnTo>
                  <a:pt x="7841" y="50060"/>
                </a:lnTo>
                <a:lnTo>
                  <a:pt x="7667" y="49836"/>
                </a:lnTo>
                <a:lnTo>
                  <a:pt x="7468" y="49612"/>
                </a:lnTo>
                <a:lnTo>
                  <a:pt x="7294" y="49363"/>
                </a:lnTo>
                <a:lnTo>
                  <a:pt x="7144" y="49114"/>
                </a:lnTo>
                <a:lnTo>
                  <a:pt x="6995" y="48865"/>
                </a:lnTo>
                <a:lnTo>
                  <a:pt x="6846" y="48616"/>
                </a:lnTo>
                <a:lnTo>
                  <a:pt x="6746" y="48342"/>
                </a:lnTo>
                <a:lnTo>
                  <a:pt x="6622" y="48069"/>
                </a:lnTo>
                <a:lnTo>
                  <a:pt x="6522" y="47770"/>
                </a:lnTo>
                <a:lnTo>
                  <a:pt x="6447" y="47496"/>
                </a:lnTo>
                <a:lnTo>
                  <a:pt x="6397" y="47197"/>
                </a:lnTo>
                <a:lnTo>
                  <a:pt x="6348" y="46899"/>
                </a:lnTo>
                <a:lnTo>
                  <a:pt x="6323" y="46600"/>
                </a:lnTo>
                <a:lnTo>
                  <a:pt x="6298" y="46301"/>
                </a:lnTo>
                <a:lnTo>
                  <a:pt x="6298" y="45978"/>
                </a:lnTo>
                <a:lnTo>
                  <a:pt x="6323" y="45679"/>
                </a:lnTo>
                <a:lnTo>
                  <a:pt x="6348" y="45355"/>
                </a:lnTo>
                <a:lnTo>
                  <a:pt x="6397" y="45032"/>
                </a:lnTo>
                <a:lnTo>
                  <a:pt x="6397" y="45032"/>
                </a:lnTo>
                <a:lnTo>
                  <a:pt x="6472" y="44733"/>
                </a:lnTo>
                <a:lnTo>
                  <a:pt x="6572" y="44434"/>
                </a:lnTo>
                <a:lnTo>
                  <a:pt x="6671" y="44135"/>
                </a:lnTo>
                <a:lnTo>
                  <a:pt x="6771" y="43862"/>
                </a:lnTo>
                <a:lnTo>
                  <a:pt x="6920" y="43563"/>
                </a:lnTo>
                <a:lnTo>
                  <a:pt x="7070" y="43314"/>
                </a:lnTo>
                <a:lnTo>
                  <a:pt x="7219" y="43040"/>
                </a:lnTo>
                <a:lnTo>
                  <a:pt x="7393" y="42816"/>
                </a:lnTo>
                <a:lnTo>
                  <a:pt x="7567" y="42567"/>
                </a:lnTo>
                <a:lnTo>
                  <a:pt x="7767" y="42343"/>
                </a:lnTo>
                <a:lnTo>
                  <a:pt x="7966" y="42119"/>
                </a:lnTo>
                <a:lnTo>
                  <a:pt x="8190" y="41920"/>
                </a:lnTo>
                <a:lnTo>
                  <a:pt x="8414" y="41746"/>
                </a:lnTo>
                <a:lnTo>
                  <a:pt x="8638" y="41547"/>
                </a:lnTo>
                <a:lnTo>
                  <a:pt x="8887" y="41397"/>
                </a:lnTo>
                <a:lnTo>
                  <a:pt x="9136" y="41248"/>
                </a:lnTo>
                <a:lnTo>
                  <a:pt x="9385" y="41098"/>
                </a:lnTo>
                <a:lnTo>
                  <a:pt x="9658" y="40974"/>
                </a:lnTo>
                <a:lnTo>
                  <a:pt x="9932" y="40850"/>
                </a:lnTo>
                <a:lnTo>
                  <a:pt x="10206" y="40750"/>
                </a:lnTo>
                <a:lnTo>
                  <a:pt x="10505" y="40675"/>
                </a:lnTo>
                <a:lnTo>
                  <a:pt x="10779" y="40601"/>
                </a:lnTo>
                <a:lnTo>
                  <a:pt x="11077" y="40551"/>
                </a:lnTo>
                <a:lnTo>
                  <a:pt x="11376" y="40501"/>
                </a:lnTo>
                <a:lnTo>
                  <a:pt x="11675" y="40476"/>
                </a:lnTo>
                <a:lnTo>
                  <a:pt x="11974" y="40476"/>
                </a:lnTo>
                <a:lnTo>
                  <a:pt x="12272" y="40476"/>
                </a:lnTo>
                <a:lnTo>
                  <a:pt x="12571" y="40501"/>
                </a:lnTo>
                <a:lnTo>
                  <a:pt x="12895" y="40551"/>
                </a:lnTo>
                <a:lnTo>
                  <a:pt x="13193" y="40601"/>
                </a:lnTo>
                <a:lnTo>
                  <a:pt x="13492" y="40675"/>
                </a:lnTo>
                <a:lnTo>
                  <a:pt x="13791" y="40775"/>
                </a:lnTo>
                <a:lnTo>
                  <a:pt x="13791" y="40775"/>
                </a:lnTo>
                <a:close/>
                <a:moveTo>
                  <a:pt x="11600" y="57453"/>
                </a:moveTo>
                <a:lnTo>
                  <a:pt x="39107" y="55661"/>
                </a:lnTo>
                <a:lnTo>
                  <a:pt x="39107" y="55661"/>
                </a:lnTo>
                <a:lnTo>
                  <a:pt x="39281" y="55661"/>
                </a:lnTo>
                <a:lnTo>
                  <a:pt x="39480" y="55661"/>
                </a:lnTo>
                <a:lnTo>
                  <a:pt x="39654" y="55686"/>
                </a:lnTo>
                <a:lnTo>
                  <a:pt x="39829" y="55736"/>
                </a:lnTo>
                <a:lnTo>
                  <a:pt x="40003" y="55810"/>
                </a:lnTo>
                <a:lnTo>
                  <a:pt x="40177" y="55885"/>
                </a:lnTo>
                <a:lnTo>
                  <a:pt x="40327" y="55960"/>
                </a:lnTo>
                <a:lnTo>
                  <a:pt x="40476" y="56084"/>
                </a:lnTo>
                <a:lnTo>
                  <a:pt x="40625" y="56184"/>
                </a:lnTo>
                <a:lnTo>
                  <a:pt x="40750" y="56308"/>
                </a:lnTo>
                <a:lnTo>
                  <a:pt x="40849" y="56458"/>
                </a:lnTo>
                <a:lnTo>
                  <a:pt x="40974" y="56607"/>
                </a:lnTo>
                <a:lnTo>
                  <a:pt x="41048" y="56781"/>
                </a:lnTo>
                <a:lnTo>
                  <a:pt x="41123" y="56930"/>
                </a:lnTo>
                <a:lnTo>
                  <a:pt x="41198" y="57105"/>
                </a:lnTo>
                <a:lnTo>
                  <a:pt x="41248" y="57304"/>
                </a:lnTo>
                <a:lnTo>
                  <a:pt x="41248" y="57304"/>
                </a:lnTo>
                <a:lnTo>
                  <a:pt x="41273" y="57503"/>
                </a:lnTo>
                <a:lnTo>
                  <a:pt x="41273" y="57677"/>
                </a:lnTo>
                <a:lnTo>
                  <a:pt x="41273" y="57876"/>
                </a:lnTo>
                <a:lnTo>
                  <a:pt x="41248" y="58051"/>
                </a:lnTo>
                <a:lnTo>
                  <a:pt x="41223" y="58225"/>
                </a:lnTo>
                <a:lnTo>
                  <a:pt x="41148" y="58399"/>
                </a:lnTo>
                <a:lnTo>
                  <a:pt x="41098" y="58573"/>
                </a:lnTo>
                <a:lnTo>
                  <a:pt x="40999" y="58723"/>
                </a:lnTo>
                <a:lnTo>
                  <a:pt x="40899" y="58872"/>
                </a:lnTo>
                <a:lnTo>
                  <a:pt x="40800" y="59022"/>
                </a:lnTo>
                <a:lnTo>
                  <a:pt x="40675" y="59146"/>
                </a:lnTo>
                <a:lnTo>
                  <a:pt x="40551" y="59270"/>
                </a:lnTo>
                <a:lnTo>
                  <a:pt x="40401" y="59395"/>
                </a:lnTo>
                <a:lnTo>
                  <a:pt x="40227" y="59494"/>
                </a:lnTo>
                <a:lnTo>
                  <a:pt x="40078" y="59569"/>
                </a:lnTo>
                <a:lnTo>
                  <a:pt x="39879" y="59644"/>
                </a:lnTo>
                <a:lnTo>
                  <a:pt x="13791" y="68506"/>
                </a:lnTo>
                <a:lnTo>
                  <a:pt x="13791" y="68506"/>
                </a:lnTo>
                <a:lnTo>
                  <a:pt x="13492" y="68605"/>
                </a:lnTo>
                <a:lnTo>
                  <a:pt x="13193" y="68680"/>
                </a:lnTo>
                <a:lnTo>
                  <a:pt x="12895" y="68730"/>
                </a:lnTo>
                <a:lnTo>
                  <a:pt x="12571" y="68780"/>
                </a:lnTo>
                <a:lnTo>
                  <a:pt x="12272" y="68804"/>
                </a:lnTo>
                <a:lnTo>
                  <a:pt x="11974" y="68804"/>
                </a:lnTo>
                <a:lnTo>
                  <a:pt x="11675" y="68804"/>
                </a:lnTo>
                <a:lnTo>
                  <a:pt x="11376" y="68780"/>
                </a:lnTo>
                <a:lnTo>
                  <a:pt x="11077" y="68730"/>
                </a:lnTo>
                <a:lnTo>
                  <a:pt x="10779" y="68680"/>
                </a:lnTo>
                <a:lnTo>
                  <a:pt x="10505" y="68605"/>
                </a:lnTo>
                <a:lnTo>
                  <a:pt x="10206" y="68531"/>
                </a:lnTo>
                <a:lnTo>
                  <a:pt x="9932" y="68431"/>
                </a:lnTo>
                <a:lnTo>
                  <a:pt x="9658" y="68307"/>
                </a:lnTo>
                <a:lnTo>
                  <a:pt x="9385" y="68182"/>
                </a:lnTo>
                <a:lnTo>
                  <a:pt x="9136" y="68033"/>
                </a:lnTo>
                <a:lnTo>
                  <a:pt x="8887" y="67883"/>
                </a:lnTo>
                <a:lnTo>
                  <a:pt x="8638" y="67709"/>
                </a:lnTo>
                <a:lnTo>
                  <a:pt x="8414" y="67535"/>
                </a:lnTo>
                <a:lnTo>
                  <a:pt x="8190" y="67361"/>
                </a:lnTo>
                <a:lnTo>
                  <a:pt x="7966" y="67137"/>
                </a:lnTo>
                <a:lnTo>
                  <a:pt x="7767" y="66938"/>
                </a:lnTo>
                <a:lnTo>
                  <a:pt x="7567" y="66713"/>
                </a:lnTo>
                <a:lnTo>
                  <a:pt x="7393" y="66465"/>
                </a:lnTo>
                <a:lnTo>
                  <a:pt x="7219" y="66216"/>
                </a:lnTo>
                <a:lnTo>
                  <a:pt x="7070" y="65967"/>
                </a:lnTo>
                <a:lnTo>
                  <a:pt x="6920" y="65693"/>
                </a:lnTo>
                <a:lnTo>
                  <a:pt x="6771" y="65419"/>
                </a:lnTo>
                <a:lnTo>
                  <a:pt x="6671" y="65145"/>
                </a:lnTo>
                <a:lnTo>
                  <a:pt x="6572" y="64846"/>
                </a:lnTo>
                <a:lnTo>
                  <a:pt x="6472" y="64548"/>
                </a:lnTo>
                <a:lnTo>
                  <a:pt x="6397" y="64224"/>
                </a:lnTo>
                <a:lnTo>
                  <a:pt x="6397" y="64224"/>
                </a:lnTo>
                <a:lnTo>
                  <a:pt x="6348" y="63925"/>
                </a:lnTo>
                <a:lnTo>
                  <a:pt x="6323" y="63602"/>
                </a:lnTo>
                <a:lnTo>
                  <a:pt x="6298" y="63303"/>
                </a:lnTo>
                <a:lnTo>
                  <a:pt x="6298" y="62980"/>
                </a:lnTo>
                <a:lnTo>
                  <a:pt x="6323" y="62681"/>
                </a:lnTo>
                <a:lnTo>
                  <a:pt x="6348" y="62382"/>
                </a:lnTo>
                <a:lnTo>
                  <a:pt x="6397" y="62083"/>
                </a:lnTo>
                <a:lnTo>
                  <a:pt x="6447" y="61785"/>
                </a:lnTo>
                <a:lnTo>
                  <a:pt x="6522" y="61511"/>
                </a:lnTo>
                <a:lnTo>
                  <a:pt x="6622" y="61212"/>
                </a:lnTo>
                <a:lnTo>
                  <a:pt x="6746" y="60938"/>
                </a:lnTo>
                <a:lnTo>
                  <a:pt x="6846" y="60664"/>
                </a:lnTo>
                <a:lnTo>
                  <a:pt x="6995" y="60416"/>
                </a:lnTo>
                <a:lnTo>
                  <a:pt x="7144" y="60142"/>
                </a:lnTo>
                <a:lnTo>
                  <a:pt x="7294" y="59918"/>
                </a:lnTo>
                <a:lnTo>
                  <a:pt x="7468" y="59669"/>
                </a:lnTo>
                <a:lnTo>
                  <a:pt x="7667" y="59445"/>
                </a:lnTo>
                <a:lnTo>
                  <a:pt x="7841" y="59221"/>
                </a:lnTo>
                <a:lnTo>
                  <a:pt x="8065" y="59022"/>
                </a:lnTo>
                <a:lnTo>
                  <a:pt x="8289" y="58822"/>
                </a:lnTo>
                <a:lnTo>
                  <a:pt x="8513" y="58623"/>
                </a:lnTo>
                <a:lnTo>
                  <a:pt x="8737" y="58449"/>
                </a:lnTo>
                <a:lnTo>
                  <a:pt x="8986" y="58300"/>
                </a:lnTo>
                <a:lnTo>
                  <a:pt x="9260" y="58150"/>
                </a:lnTo>
                <a:lnTo>
                  <a:pt x="9509" y="58001"/>
                </a:lnTo>
                <a:lnTo>
                  <a:pt x="9808" y="57876"/>
                </a:lnTo>
                <a:lnTo>
                  <a:pt x="10082" y="57777"/>
                </a:lnTo>
                <a:lnTo>
                  <a:pt x="10380" y="57677"/>
                </a:lnTo>
                <a:lnTo>
                  <a:pt x="10679" y="57603"/>
                </a:lnTo>
                <a:lnTo>
                  <a:pt x="10978" y="57528"/>
                </a:lnTo>
                <a:lnTo>
                  <a:pt x="11277" y="57478"/>
                </a:lnTo>
                <a:lnTo>
                  <a:pt x="11600" y="57453"/>
                </a:lnTo>
                <a:lnTo>
                  <a:pt x="11600" y="57453"/>
                </a:lnTo>
                <a:close/>
                <a:moveTo>
                  <a:pt x="15956" y="73708"/>
                </a:moveTo>
                <a:lnTo>
                  <a:pt x="40675" y="61536"/>
                </a:lnTo>
                <a:lnTo>
                  <a:pt x="40675" y="61536"/>
                </a:lnTo>
                <a:lnTo>
                  <a:pt x="40849" y="61461"/>
                </a:lnTo>
                <a:lnTo>
                  <a:pt x="41024" y="61386"/>
                </a:lnTo>
                <a:lnTo>
                  <a:pt x="41198" y="61337"/>
                </a:lnTo>
                <a:lnTo>
                  <a:pt x="41397" y="61312"/>
                </a:lnTo>
                <a:lnTo>
                  <a:pt x="41571" y="61312"/>
                </a:lnTo>
                <a:lnTo>
                  <a:pt x="41745" y="61312"/>
                </a:lnTo>
                <a:lnTo>
                  <a:pt x="41920" y="61337"/>
                </a:lnTo>
                <a:lnTo>
                  <a:pt x="42094" y="61386"/>
                </a:lnTo>
                <a:lnTo>
                  <a:pt x="42268" y="61436"/>
                </a:lnTo>
                <a:lnTo>
                  <a:pt x="42442" y="61511"/>
                </a:lnTo>
                <a:lnTo>
                  <a:pt x="42617" y="61585"/>
                </a:lnTo>
                <a:lnTo>
                  <a:pt x="42766" y="61685"/>
                </a:lnTo>
                <a:lnTo>
                  <a:pt x="42915" y="61810"/>
                </a:lnTo>
                <a:lnTo>
                  <a:pt x="43040" y="61934"/>
                </a:lnTo>
                <a:lnTo>
                  <a:pt x="43164" y="62083"/>
                </a:lnTo>
                <a:lnTo>
                  <a:pt x="43289" y="62233"/>
                </a:lnTo>
                <a:lnTo>
                  <a:pt x="43289" y="62233"/>
                </a:lnTo>
                <a:lnTo>
                  <a:pt x="43388" y="62382"/>
                </a:lnTo>
                <a:lnTo>
                  <a:pt x="43463" y="62556"/>
                </a:lnTo>
                <a:lnTo>
                  <a:pt x="43538" y="62731"/>
                </a:lnTo>
                <a:lnTo>
                  <a:pt x="43588" y="62905"/>
                </a:lnTo>
                <a:lnTo>
                  <a:pt x="43612" y="63079"/>
                </a:lnTo>
                <a:lnTo>
                  <a:pt x="43612" y="63278"/>
                </a:lnTo>
                <a:lnTo>
                  <a:pt x="43612" y="63452"/>
                </a:lnTo>
                <a:lnTo>
                  <a:pt x="43612" y="63627"/>
                </a:lnTo>
                <a:lnTo>
                  <a:pt x="43588" y="63801"/>
                </a:lnTo>
                <a:lnTo>
                  <a:pt x="43538" y="63975"/>
                </a:lnTo>
                <a:lnTo>
                  <a:pt x="43463" y="64149"/>
                </a:lnTo>
                <a:lnTo>
                  <a:pt x="43388" y="64324"/>
                </a:lnTo>
                <a:lnTo>
                  <a:pt x="43289" y="64473"/>
                </a:lnTo>
                <a:lnTo>
                  <a:pt x="43189" y="64622"/>
                </a:lnTo>
                <a:lnTo>
                  <a:pt x="43065" y="64772"/>
                </a:lnTo>
                <a:lnTo>
                  <a:pt x="42940" y="64896"/>
                </a:lnTo>
                <a:lnTo>
                  <a:pt x="22205" y="83068"/>
                </a:lnTo>
                <a:lnTo>
                  <a:pt x="22205" y="83068"/>
                </a:lnTo>
                <a:lnTo>
                  <a:pt x="21980" y="83267"/>
                </a:lnTo>
                <a:lnTo>
                  <a:pt x="21707" y="83467"/>
                </a:lnTo>
                <a:lnTo>
                  <a:pt x="21458" y="83641"/>
                </a:lnTo>
                <a:lnTo>
                  <a:pt x="21184" y="83790"/>
                </a:lnTo>
                <a:lnTo>
                  <a:pt x="20910" y="83939"/>
                </a:lnTo>
                <a:lnTo>
                  <a:pt x="20636" y="84064"/>
                </a:lnTo>
                <a:lnTo>
                  <a:pt x="20362" y="84164"/>
                </a:lnTo>
                <a:lnTo>
                  <a:pt x="20064" y="84263"/>
                </a:lnTo>
                <a:lnTo>
                  <a:pt x="19790" y="84338"/>
                </a:lnTo>
                <a:lnTo>
                  <a:pt x="19491" y="84388"/>
                </a:lnTo>
                <a:lnTo>
                  <a:pt x="19192" y="84437"/>
                </a:lnTo>
                <a:lnTo>
                  <a:pt x="18894" y="84462"/>
                </a:lnTo>
                <a:lnTo>
                  <a:pt x="18620" y="84487"/>
                </a:lnTo>
                <a:lnTo>
                  <a:pt x="18321" y="84487"/>
                </a:lnTo>
                <a:lnTo>
                  <a:pt x="18022" y="84462"/>
                </a:lnTo>
                <a:lnTo>
                  <a:pt x="17724" y="84437"/>
                </a:lnTo>
                <a:lnTo>
                  <a:pt x="17450" y="84388"/>
                </a:lnTo>
                <a:lnTo>
                  <a:pt x="17151" y="84313"/>
                </a:lnTo>
                <a:lnTo>
                  <a:pt x="16877" y="84238"/>
                </a:lnTo>
                <a:lnTo>
                  <a:pt x="16579" y="84164"/>
                </a:lnTo>
                <a:lnTo>
                  <a:pt x="16305" y="84064"/>
                </a:lnTo>
                <a:lnTo>
                  <a:pt x="16031" y="83939"/>
                </a:lnTo>
                <a:lnTo>
                  <a:pt x="15782" y="83790"/>
                </a:lnTo>
                <a:lnTo>
                  <a:pt x="15508" y="83641"/>
                </a:lnTo>
                <a:lnTo>
                  <a:pt x="15259" y="83491"/>
                </a:lnTo>
                <a:lnTo>
                  <a:pt x="15010" y="83317"/>
                </a:lnTo>
                <a:lnTo>
                  <a:pt x="14786" y="83118"/>
                </a:lnTo>
                <a:lnTo>
                  <a:pt x="14562" y="82919"/>
                </a:lnTo>
                <a:lnTo>
                  <a:pt x="14338" y="82695"/>
                </a:lnTo>
                <a:lnTo>
                  <a:pt x="14139" y="82471"/>
                </a:lnTo>
                <a:lnTo>
                  <a:pt x="13940" y="82222"/>
                </a:lnTo>
                <a:lnTo>
                  <a:pt x="13741" y="81948"/>
                </a:lnTo>
                <a:lnTo>
                  <a:pt x="13741" y="81948"/>
                </a:lnTo>
                <a:lnTo>
                  <a:pt x="13592" y="81699"/>
                </a:lnTo>
                <a:lnTo>
                  <a:pt x="13417" y="81400"/>
                </a:lnTo>
                <a:lnTo>
                  <a:pt x="13293" y="81127"/>
                </a:lnTo>
                <a:lnTo>
                  <a:pt x="13168" y="80853"/>
                </a:lnTo>
                <a:lnTo>
                  <a:pt x="13069" y="80554"/>
                </a:lnTo>
                <a:lnTo>
                  <a:pt x="12994" y="80280"/>
                </a:lnTo>
                <a:lnTo>
                  <a:pt x="12919" y="79981"/>
                </a:lnTo>
                <a:lnTo>
                  <a:pt x="12870" y="79683"/>
                </a:lnTo>
                <a:lnTo>
                  <a:pt x="12820" y="79384"/>
                </a:lnTo>
                <a:lnTo>
                  <a:pt x="12795" y="79085"/>
                </a:lnTo>
                <a:lnTo>
                  <a:pt x="12795" y="78787"/>
                </a:lnTo>
                <a:lnTo>
                  <a:pt x="12795" y="78488"/>
                </a:lnTo>
                <a:lnTo>
                  <a:pt x="12820" y="78214"/>
                </a:lnTo>
                <a:lnTo>
                  <a:pt x="12870" y="77915"/>
                </a:lnTo>
                <a:lnTo>
                  <a:pt x="12919" y="77617"/>
                </a:lnTo>
                <a:lnTo>
                  <a:pt x="12994" y="77343"/>
                </a:lnTo>
                <a:lnTo>
                  <a:pt x="13069" y="77044"/>
                </a:lnTo>
                <a:lnTo>
                  <a:pt x="13168" y="76770"/>
                </a:lnTo>
                <a:lnTo>
                  <a:pt x="13268" y="76496"/>
                </a:lnTo>
                <a:lnTo>
                  <a:pt x="13417" y="76248"/>
                </a:lnTo>
                <a:lnTo>
                  <a:pt x="13542" y="75974"/>
                </a:lnTo>
                <a:lnTo>
                  <a:pt x="13691" y="75725"/>
                </a:lnTo>
                <a:lnTo>
                  <a:pt x="13865" y="75476"/>
                </a:lnTo>
                <a:lnTo>
                  <a:pt x="14040" y="75252"/>
                </a:lnTo>
                <a:lnTo>
                  <a:pt x="14239" y="75003"/>
                </a:lnTo>
                <a:lnTo>
                  <a:pt x="14438" y="74804"/>
                </a:lnTo>
                <a:lnTo>
                  <a:pt x="14662" y="74580"/>
                </a:lnTo>
                <a:lnTo>
                  <a:pt x="14911" y="74381"/>
                </a:lnTo>
                <a:lnTo>
                  <a:pt x="15160" y="74206"/>
                </a:lnTo>
                <a:lnTo>
                  <a:pt x="15409" y="74032"/>
                </a:lnTo>
                <a:lnTo>
                  <a:pt x="15683" y="73858"/>
                </a:lnTo>
                <a:lnTo>
                  <a:pt x="15956" y="73708"/>
                </a:lnTo>
                <a:lnTo>
                  <a:pt x="15956" y="73708"/>
                </a:lnTo>
                <a:close/>
                <a:moveTo>
                  <a:pt x="26212" y="87051"/>
                </a:moveTo>
                <a:lnTo>
                  <a:pt x="44359" y="66340"/>
                </a:lnTo>
                <a:lnTo>
                  <a:pt x="44359" y="66340"/>
                </a:lnTo>
                <a:lnTo>
                  <a:pt x="44509" y="66216"/>
                </a:lnTo>
                <a:lnTo>
                  <a:pt x="44633" y="66091"/>
                </a:lnTo>
                <a:lnTo>
                  <a:pt x="44782" y="65967"/>
                </a:lnTo>
                <a:lnTo>
                  <a:pt x="44957" y="65892"/>
                </a:lnTo>
                <a:lnTo>
                  <a:pt x="45106" y="65817"/>
                </a:lnTo>
                <a:lnTo>
                  <a:pt x="45280" y="65743"/>
                </a:lnTo>
                <a:lnTo>
                  <a:pt x="45455" y="65693"/>
                </a:lnTo>
                <a:lnTo>
                  <a:pt x="45654" y="65668"/>
                </a:lnTo>
                <a:lnTo>
                  <a:pt x="45828" y="65643"/>
                </a:lnTo>
                <a:lnTo>
                  <a:pt x="46002" y="65643"/>
                </a:lnTo>
                <a:lnTo>
                  <a:pt x="46176" y="65668"/>
                </a:lnTo>
                <a:lnTo>
                  <a:pt x="46376" y="65693"/>
                </a:lnTo>
                <a:lnTo>
                  <a:pt x="46550" y="65743"/>
                </a:lnTo>
                <a:lnTo>
                  <a:pt x="46724" y="65817"/>
                </a:lnTo>
                <a:lnTo>
                  <a:pt x="46873" y="65892"/>
                </a:lnTo>
                <a:lnTo>
                  <a:pt x="47048" y="65992"/>
                </a:lnTo>
                <a:lnTo>
                  <a:pt x="47048" y="65992"/>
                </a:lnTo>
                <a:lnTo>
                  <a:pt x="47197" y="66116"/>
                </a:lnTo>
                <a:lnTo>
                  <a:pt x="47346" y="66241"/>
                </a:lnTo>
                <a:lnTo>
                  <a:pt x="47471" y="66365"/>
                </a:lnTo>
                <a:lnTo>
                  <a:pt x="47595" y="66514"/>
                </a:lnTo>
                <a:lnTo>
                  <a:pt x="47670" y="66664"/>
                </a:lnTo>
                <a:lnTo>
                  <a:pt x="47770" y="66838"/>
                </a:lnTo>
                <a:lnTo>
                  <a:pt x="47844" y="66987"/>
                </a:lnTo>
                <a:lnTo>
                  <a:pt x="47894" y="67162"/>
                </a:lnTo>
                <a:lnTo>
                  <a:pt x="47919" y="67336"/>
                </a:lnTo>
                <a:lnTo>
                  <a:pt x="47944" y="67535"/>
                </a:lnTo>
                <a:lnTo>
                  <a:pt x="47969" y="67709"/>
                </a:lnTo>
                <a:lnTo>
                  <a:pt x="47944" y="67883"/>
                </a:lnTo>
                <a:lnTo>
                  <a:pt x="47919" y="68083"/>
                </a:lnTo>
                <a:lnTo>
                  <a:pt x="47894" y="68257"/>
                </a:lnTo>
                <a:lnTo>
                  <a:pt x="47819" y="68431"/>
                </a:lnTo>
                <a:lnTo>
                  <a:pt x="47745" y="68605"/>
                </a:lnTo>
                <a:lnTo>
                  <a:pt x="35572" y="93324"/>
                </a:lnTo>
                <a:lnTo>
                  <a:pt x="35572" y="93324"/>
                </a:lnTo>
                <a:lnTo>
                  <a:pt x="35423" y="93598"/>
                </a:lnTo>
                <a:lnTo>
                  <a:pt x="35248" y="93872"/>
                </a:lnTo>
                <a:lnTo>
                  <a:pt x="35074" y="94121"/>
                </a:lnTo>
                <a:lnTo>
                  <a:pt x="34900" y="94370"/>
                </a:lnTo>
                <a:lnTo>
                  <a:pt x="34701" y="94594"/>
                </a:lnTo>
                <a:lnTo>
                  <a:pt x="34477" y="94818"/>
                </a:lnTo>
                <a:lnTo>
                  <a:pt x="34253" y="95042"/>
                </a:lnTo>
                <a:lnTo>
                  <a:pt x="34029" y="95216"/>
                </a:lnTo>
                <a:lnTo>
                  <a:pt x="33805" y="95415"/>
                </a:lnTo>
                <a:lnTo>
                  <a:pt x="33556" y="95565"/>
                </a:lnTo>
                <a:lnTo>
                  <a:pt x="33307" y="95739"/>
                </a:lnTo>
                <a:lnTo>
                  <a:pt x="33033" y="95863"/>
                </a:lnTo>
                <a:lnTo>
                  <a:pt x="32784" y="95988"/>
                </a:lnTo>
                <a:lnTo>
                  <a:pt x="32510" y="96112"/>
                </a:lnTo>
                <a:lnTo>
                  <a:pt x="32211" y="96212"/>
                </a:lnTo>
                <a:lnTo>
                  <a:pt x="31938" y="96286"/>
                </a:lnTo>
                <a:lnTo>
                  <a:pt x="31664" y="96361"/>
                </a:lnTo>
                <a:lnTo>
                  <a:pt x="31365" y="96411"/>
                </a:lnTo>
                <a:lnTo>
                  <a:pt x="31066" y="96461"/>
                </a:lnTo>
                <a:lnTo>
                  <a:pt x="30768" y="96486"/>
                </a:lnTo>
                <a:lnTo>
                  <a:pt x="30494" y="96486"/>
                </a:lnTo>
                <a:lnTo>
                  <a:pt x="30195" y="96486"/>
                </a:lnTo>
                <a:lnTo>
                  <a:pt x="29896" y="96461"/>
                </a:lnTo>
                <a:lnTo>
                  <a:pt x="29598" y="96411"/>
                </a:lnTo>
                <a:lnTo>
                  <a:pt x="29299" y="96361"/>
                </a:lnTo>
                <a:lnTo>
                  <a:pt x="29000" y="96286"/>
                </a:lnTo>
                <a:lnTo>
                  <a:pt x="28726" y="96212"/>
                </a:lnTo>
                <a:lnTo>
                  <a:pt x="28428" y="96112"/>
                </a:lnTo>
                <a:lnTo>
                  <a:pt x="28154" y="95988"/>
                </a:lnTo>
                <a:lnTo>
                  <a:pt x="27855" y="95838"/>
                </a:lnTo>
                <a:lnTo>
                  <a:pt x="27581" y="95689"/>
                </a:lnTo>
                <a:lnTo>
                  <a:pt x="27308" y="95515"/>
                </a:lnTo>
                <a:lnTo>
                  <a:pt x="27308" y="95515"/>
                </a:lnTo>
                <a:lnTo>
                  <a:pt x="27059" y="95341"/>
                </a:lnTo>
                <a:lnTo>
                  <a:pt x="26810" y="95141"/>
                </a:lnTo>
                <a:lnTo>
                  <a:pt x="26586" y="94942"/>
                </a:lnTo>
                <a:lnTo>
                  <a:pt x="26362" y="94718"/>
                </a:lnTo>
                <a:lnTo>
                  <a:pt x="26162" y="94494"/>
                </a:lnTo>
                <a:lnTo>
                  <a:pt x="25963" y="94270"/>
                </a:lnTo>
                <a:lnTo>
                  <a:pt x="25789" y="94021"/>
                </a:lnTo>
                <a:lnTo>
                  <a:pt x="25615" y="93772"/>
                </a:lnTo>
                <a:lnTo>
                  <a:pt x="25465" y="93498"/>
                </a:lnTo>
                <a:lnTo>
                  <a:pt x="25341" y="93250"/>
                </a:lnTo>
                <a:lnTo>
                  <a:pt x="25217" y="92976"/>
                </a:lnTo>
                <a:lnTo>
                  <a:pt x="25117" y="92702"/>
                </a:lnTo>
                <a:lnTo>
                  <a:pt x="25017" y="92403"/>
                </a:lnTo>
                <a:lnTo>
                  <a:pt x="24943" y="92129"/>
                </a:lnTo>
                <a:lnTo>
                  <a:pt x="24893" y="91831"/>
                </a:lnTo>
                <a:lnTo>
                  <a:pt x="24843" y="91557"/>
                </a:lnTo>
                <a:lnTo>
                  <a:pt x="24818" y="91258"/>
                </a:lnTo>
                <a:lnTo>
                  <a:pt x="24793" y="90959"/>
                </a:lnTo>
                <a:lnTo>
                  <a:pt x="24793" y="90661"/>
                </a:lnTo>
                <a:lnTo>
                  <a:pt x="24818" y="90362"/>
                </a:lnTo>
                <a:lnTo>
                  <a:pt x="24843" y="90088"/>
                </a:lnTo>
                <a:lnTo>
                  <a:pt x="24893" y="89789"/>
                </a:lnTo>
                <a:lnTo>
                  <a:pt x="24943" y="89491"/>
                </a:lnTo>
                <a:lnTo>
                  <a:pt x="25017" y="89192"/>
                </a:lnTo>
                <a:lnTo>
                  <a:pt x="25117" y="88918"/>
                </a:lnTo>
                <a:lnTo>
                  <a:pt x="25217" y="88644"/>
                </a:lnTo>
                <a:lnTo>
                  <a:pt x="25341" y="88370"/>
                </a:lnTo>
                <a:lnTo>
                  <a:pt x="25490" y="88097"/>
                </a:lnTo>
                <a:lnTo>
                  <a:pt x="25640" y="87823"/>
                </a:lnTo>
                <a:lnTo>
                  <a:pt x="25814" y="87549"/>
                </a:lnTo>
                <a:lnTo>
                  <a:pt x="25988" y="87300"/>
                </a:lnTo>
                <a:lnTo>
                  <a:pt x="26212" y="87051"/>
                </a:lnTo>
                <a:lnTo>
                  <a:pt x="26212" y="87051"/>
                </a:lnTo>
                <a:close/>
                <a:moveTo>
                  <a:pt x="40775" y="95465"/>
                </a:moveTo>
                <a:lnTo>
                  <a:pt x="49637" y="69377"/>
                </a:lnTo>
                <a:lnTo>
                  <a:pt x="49637" y="69377"/>
                </a:lnTo>
                <a:lnTo>
                  <a:pt x="49711" y="69203"/>
                </a:lnTo>
                <a:lnTo>
                  <a:pt x="49786" y="69029"/>
                </a:lnTo>
                <a:lnTo>
                  <a:pt x="49885" y="68879"/>
                </a:lnTo>
                <a:lnTo>
                  <a:pt x="49985" y="68730"/>
                </a:lnTo>
                <a:lnTo>
                  <a:pt x="50110" y="68605"/>
                </a:lnTo>
                <a:lnTo>
                  <a:pt x="50259" y="68481"/>
                </a:lnTo>
                <a:lnTo>
                  <a:pt x="50383" y="68356"/>
                </a:lnTo>
                <a:lnTo>
                  <a:pt x="50558" y="68282"/>
                </a:lnTo>
                <a:lnTo>
                  <a:pt x="50707" y="68182"/>
                </a:lnTo>
                <a:lnTo>
                  <a:pt x="50881" y="68107"/>
                </a:lnTo>
                <a:lnTo>
                  <a:pt x="51055" y="68058"/>
                </a:lnTo>
                <a:lnTo>
                  <a:pt x="51230" y="68033"/>
                </a:lnTo>
                <a:lnTo>
                  <a:pt x="51404" y="68008"/>
                </a:lnTo>
                <a:lnTo>
                  <a:pt x="51603" y="67983"/>
                </a:lnTo>
                <a:lnTo>
                  <a:pt x="51777" y="68008"/>
                </a:lnTo>
                <a:lnTo>
                  <a:pt x="51976" y="68033"/>
                </a:lnTo>
                <a:lnTo>
                  <a:pt x="51976" y="68033"/>
                </a:lnTo>
                <a:lnTo>
                  <a:pt x="52151" y="68083"/>
                </a:lnTo>
                <a:lnTo>
                  <a:pt x="52325" y="68132"/>
                </a:lnTo>
                <a:lnTo>
                  <a:pt x="52499" y="68207"/>
                </a:lnTo>
                <a:lnTo>
                  <a:pt x="52673" y="68307"/>
                </a:lnTo>
                <a:lnTo>
                  <a:pt x="52823" y="68406"/>
                </a:lnTo>
                <a:lnTo>
                  <a:pt x="52947" y="68531"/>
                </a:lnTo>
                <a:lnTo>
                  <a:pt x="53072" y="68655"/>
                </a:lnTo>
                <a:lnTo>
                  <a:pt x="53196" y="68804"/>
                </a:lnTo>
                <a:lnTo>
                  <a:pt x="53296" y="68954"/>
                </a:lnTo>
                <a:lnTo>
                  <a:pt x="53395" y="69103"/>
                </a:lnTo>
                <a:lnTo>
                  <a:pt x="53470" y="69277"/>
                </a:lnTo>
                <a:lnTo>
                  <a:pt x="53545" y="69427"/>
                </a:lnTo>
                <a:lnTo>
                  <a:pt x="53570" y="69626"/>
                </a:lnTo>
                <a:lnTo>
                  <a:pt x="53619" y="69800"/>
                </a:lnTo>
                <a:lnTo>
                  <a:pt x="53619" y="69999"/>
                </a:lnTo>
                <a:lnTo>
                  <a:pt x="53619" y="70174"/>
                </a:lnTo>
                <a:lnTo>
                  <a:pt x="51827" y="97680"/>
                </a:lnTo>
                <a:lnTo>
                  <a:pt x="51827" y="97680"/>
                </a:lnTo>
                <a:lnTo>
                  <a:pt x="51777" y="97979"/>
                </a:lnTo>
                <a:lnTo>
                  <a:pt x="51752" y="98303"/>
                </a:lnTo>
                <a:lnTo>
                  <a:pt x="51678" y="98602"/>
                </a:lnTo>
                <a:lnTo>
                  <a:pt x="51603" y="98900"/>
                </a:lnTo>
                <a:lnTo>
                  <a:pt x="51504" y="99199"/>
                </a:lnTo>
                <a:lnTo>
                  <a:pt x="51404" y="99473"/>
                </a:lnTo>
                <a:lnTo>
                  <a:pt x="51279" y="99747"/>
                </a:lnTo>
                <a:lnTo>
                  <a:pt x="51130" y="100020"/>
                </a:lnTo>
                <a:lnTo>
                  <a:pt x="50981" y="100269"/>
                </a:lnTo>
                <a:lnTo>
                  <a:pt x="50831" y="100518"/>
                </a:lnTo>
                <a:lnTo>
                  <a:pt x="50657" y="100767"/>
                </a:lnTo>
                <a:lnTo>
                  <a:pt x="50458" y="100991"/>
                </a:lnTo>
                <a:lnTo>
                  <a:pt x="50259" y="101215"/>
                </a:lnTo>
                <a:lnTo>
                  <a:pt x="50060" y="101414"/>
                </a:lnTo>
                <a:lnTo>
                  <a:pt x="49836" y="101614"/>
                </a:lnTo>
                <a:lnTo>
                  <a:pt x="49612" y="101813"/>
                </a:lnTo>
                <a:lnTo>
                  <a:pt x="49363" y="101987"/>
                </a:lnTo>
                <a:lnTo>
                  <a:pt x="49114" y="102136"/>
                </a:lnTo>
                <a:lnTo>
                  <a:pt x="48865" y="102286"/>
                </a:lnTo>
                <a:lnTo>
                  <a:pt x="48616" y="102410"/>
                </a:lnTo>
                <a:lnTo>
                  <a:pt x="48342" y="102535"/>
                </a:lnTo>
                <a:lnTo>
                  <a:pt x="48068" y="102659"/>
                </a:lnTo>
                <a:lnTo>
                  <a:pt x="47770" y="102734"/>
                </a:lnTo>
                <a:lnTo>
                  <a:pt x="47496" y="102808"/>
                </a:lnTo>
                <a:lnTo>
                  <a:pt x="47197" y="102883"/>
                </a:lnTo>
                <a:lnTo>
                  <a:pt x="46898" y="102933"/>
                </a:lnTo>
                <a:lnTo>
                  <a:pt x="46600" y="102958"/>
                </a:lnTo>
                <a:lnTo>
                  <a:pt x="46301" y="102983"/>
                </a:lnTo>
                <a:lnTo>
                  <a:pt x="45977" y="102983"/>
                </a:lnTo>
                <a:lnTo>
                  <a:pt x="45679" y="102958"/>
                </a:lnTo>
                <a:lnTo>
                  <a:pt x="45355" y="102933"/>
                </a:lnTo>
                <a:lnTo>
                  <a:pt x="45056" y="102858"/>
                </a:lnTo>
                <a:lnTo>
                  <a:pt x="45056" y="102858"/>
                </a:lnTo>
                <a:lnTo>
                  <a:pt x="44733" y="102808"/>
                </a:lnTo>
                <a:lnTo>
                  <a:pt x="44434" y="102709"/>
                </a:lnTo>
                <a:lnTo>
                  <a:pt x="44135" y="102609"/>
                </a:lnTo>
                <a:lnTo>
                  <a:pt x="43861" y="102485"/>
                </a:lnTo>
                <a:lnTo>
                  <a:pt x="43588" y="102360"/>
                </a:lnTo>
                <a:lnTo>
                  <a:pt x="43314" y="102211"/>
                </a:lnTo>
                <a:lnTo>
                  <a:pt x="43040" y="102062"/>
                </a:lnTo>
                <a:lnTo>
                  <a:pt x="42816" y="101887"/>
                </a:lnTo>
                <a:lnTo>
                  <a:pt x="42567" y="101713"/>
                </a:lnTo>
                <a:lnTo>
                  <a:pt x="42343" y="101514"/>
                </a:lnTo>
                <a:lnTo>
                  <a:pt x="42119" y="101315"/>
                </a:lnTo>
                <a:lnTo>
                  <a:pt x="41920" y="101091"/>
                </a:lnTo>
                <a:lnTo>
                  <a:pt x="41745" y="100867"/>
                </a:lnTo>
                <a:lnTo>
                  <a:pt x="41546" y="100643"/>
                </a:lnTo>
                <a:lnTo>
                  <a:pt x="41397" y="100394"/>
                </a:lnTo>
                <a:lnTo>
                  <a:pt x="41248" y="100145"/>
                </a:lnTo>
                <a:lnTo>
                  <a:pt x="41098" y="99871"/>
                </a:lnTo>
                <a:lnTo>
                  <a:pt x="40974" y="99622"/>
                </a:lnTo>
                <a:lnTo>
                  <a:pt x="40849" y="99348"/>
                </a:lnTo>
                <a:lnTo>
                  <a:pt x="40750" y="99074"/>
                </a:lnTo>
                <a:lnTo>
                  <a:pt x="40675" y="98776"/>
                </a:lnTo>
                <a:lnTo>
                  <a:pt x="40600" y="98502"/>
                </a:lnTo>
                <a:lnTo>
                  <a:pt x="40551" y="98203"/>
                </a:lnTo>
                <a:lnTo>
                  <a:pt x="40501" y="97905"/>
                </a:lnTo>
                <a:lnTo>
                  <a:pt x="40476" y="97606"/>
                </a:lnTo>
                <a:lnTo>
                  <a:pt x="40476" y="97307"/>
                </a:lnTo>
                <a:lnTo>
                  <a:pt x="40476" y="97008"/>
                </a:lnTo>
                <a:lnTo>
                  <a:pt x="40501" y="96710"/>
                </a:lnTo>
                <a:lnTo>
                  <a:pt x="40551" y="96386"/>
                </a:lnTo>
                <a:lnTo>
                  <a:pt x="40600" y="96087"/>
                </a:lnTo>
                <a:lnTo>
                  <a:pt x="40675" y="95789"/>
                </a:lnTo>
                <a:lnTo>
                  <a:pt x="40775" y="95465"/>
                </a:lnTo>
                <a:lnTo>
                  <a:pt x="40775" y="95465"/>
                </a:lnTo>
                <a:close/>
                <a:moveTo>
                  <a:pt x="57453" y="97680"/>
                </a:moveTo>
                <a:lnTo>
                  <a:pt x="55661" y="70174"/>
                </a:lnTo>
                <a:lnTo>
                  <a:pt x="55661" y="70174"/>
                </a:lnTo>
                <a:lnTo>
                  <a:pt x="55661" y="69999"/>
                </a:lnTo>
                <a:lnTo>
                  <a:pt x="55661" y="69800"/>
                </a:lnTo>
                <a:lnTo>
                  <a:pt x="55686" y="69626"/>
                </a:lnTo>
                <a:lnTo>
                  <a:pt x="55735" y="69452"/>
                </a:lnTo>
                <a:lnTo>
                  <a:pt x="55810" y="69277"/>
                </a:lnTo>
                <a:lnTo>
                  <a:pt x="55885" y="69103"/>
                </a:lnTo>
                <a:lnTo>
                  <a:pt x="55984" y="68954"/>
                </a:lnTo>
                <a:lnTo>
                  <a:pt x="56084" y="68804"/>
                </a:lnTo>
                <a:lnTo>
                  <a:pt x="56183" y="68655"/>
                </a:lnTo>
                <a:lnTo>
                  <a:pt x="56333" y="68531"/>
                </a:lnTo>
                <a:lnTo>
                  <a:pt x="56457" y="68406"/>
                </a:lnTo>
                <a:lnTo>
                  <a:pt x="56607" y="68307"/>
                </a:lnTo>
                <a:lnTo>
                  <a:pt x="56781" y="68207"/>
                </a:lnTo>
                <a:lnTo>
                  <a:pt x="56930" y="68132"/>
                </a:lnTo>
                <a:lnTo>
                  <a:pt x="57129" y="68083"/>
                </a:lnTo>
                <a:lnTo>
                  <a:pt x="57304" y="68033"/>
                </a:lnTo>
                <a:lnTo>
                  <a:pt x="57304" y="68033"/>
                </a:lnTo>
                <a:lnTo>
                  <a:pt x="57503" y="68008"/>
                </a:lnTo>
                <a:lnTo>
                  <a:pt x="57677" y="67983"/>
                </a:lnTo>
                <a:lnTo>
                  <a:pt x="57876" y="68008"/>
                </a:lnTo>
                <a:lnTo>
                  <a:pt x="58050" y="68033"/>
                </a:lnTo>
                <a:lnTo>
                  <a:pt x="58225" y="68058"/>
                </a:lnTo>
                <a:lnTo>
                  <a:pt x="58399" y="68107"/>
                </a:lnTo>
                <a:lnTo>
                  <a:pt x="58573" y="68182"/>
                </a:lnTo>
                <a:lnTo>
                  <a:pt x="58722" y="68282"/>
                </a:lnTo>
                <a:lnTo>
                  <a:pt x="58872" y="68356"/>
                </a:lnTo>
                <a:lnTo>
                  <a:pt x="59021" y="68481"/>
                </a:lnTo>
                <a:lnTo>
                  <a:pt x="59171" y="68605"/>
                </a:lnTo>
                <a:lnTo>
                  <a:pt x="59270" y="68730"/>
                </a:lnTo>
                <a:lnTo>
                  <a:pt x="59395" y="68879"/>
                </a:lnTo>
                <a:lnTo>
                  <a:pt x="59494" y="69029"/>
                </a:lnTo>
                <a:lnTo>
                  <a:pt x="59569" y="69203"/>
                </a:lnTo>
                <a:lnTo>
                  <a:pt x="59644" y="69377"/>
                </a:lnTo>
                <a:lnTo>
                  <a:pt x="68505" y="95465"/>
                </a:lnTo>
                <a:lnTo>
                  <a:pt x="68505" y="95465"/>
                </a:lnTo>
                <a:lnTo>
                  <a:pt x="68605" y="95789"/>
                </a:lnTo>
                <a:lnTo>
                  <a:pt x="68680" y="96087"/>
                </a:lnTo>
                <a:lnTo>
                  <a:pt x="68729" y="96386"/>
                </a:lnTo>
                <a:lnTo>
                  <a:pt x="68779" y="96710"/>
                </a:lnTo>
                <a:lnTo>
                  <a:pt x="68804" y="97008"/>
                </a:lnTo>
                <a:lnTo>
                  <a:pt x="68804" y="97307"/>
                </a:lnTo>
                <a:lnTo>
                  <a:pt x="68804" y="97606"/>
                </a:lnTo>
                <a:lnTo>
                  <a:pt x="68779" y="97905"/>
                </a:lnTo>
                <a:lnTo>
                  <a:pt x="68729" y="98203"/>
                </a:lnTo>
                <a:lnTo>
                  <a:pt x="68680" y="98502"/>
                </a:lnTo>
                <a:lnTo>
                  <a:pt x="68605" y="98776"/>
                </a:lnTo>
                <a:lnTo>
                  <a:pt x="68530" y="99074"/>
                </a:lnTo>
                <a:lnTo>
                  <a:pt x="68431" y="99348"/>
                </a:lnTo>
                <a:lnTo>
                  <a:pt x="68306" y="99622"/>
                </a:lnTo>
                <a:lnTo>
                  <a:pt x="68182" y="99871"/>
                </a:lnTo>
                <a:lnTo>
                  <a:pt x="68032" y="100145"/>
                </a:lnTo>
                <a:lnTo>
                  <a:pt x="67883" y="100394"/>
                </a:lnTo>
                <a:lnTo>
                  <a:pt x="67709" y="100643"/>
                </a:lnTo>
                <a:lnTo>
                  <a:pt x="67535" y="100867"/>
                </a:lnTo>
                <a:lnTo>
                  <a:pt x="67360" y="101091"/>
                </a:lnTo>
                <a:lnTo>
                  <a:pt x="67136" y="101315"/>
                </a:lnTo>
                <a:lnTo>
                  <a:pt x="66937" y="101514"/>
                </a:lnTo>
                <a:lnTo>
                  <a:pt x="66713" y="101713"/>
                </a:lnTo>
                <a:lnTo>
                  <a:pt x="66464" y="101887"/>
                </a:lnTo>
                <a:lnTo>
                  <a:pt x="66215" y="102062"/>
                </a:lnTo>
                <a:lnTo>
                  <a:pt x="65966" y="102211"/>
                </a:lnTo>
                <a:lnTo>
                  <a:pt x="65692" y="102360"/>
                </a:lnTo>
                <a:lnTo>
                  <a:pt x="65419" y="102485"/>
                </a:lnTo>
                <a:lnTo>
                  <a:pt x="65145" y="102609"/>
                </a:lnTo>
                <a:lnTo>
                  <a:pt x="64846" y="102709"/>
                </a:lnTo>
                <a:lnTo>
                  <a:pt x="64547" y="102808"/>
                </a:lnTo>
                <a:lnTo>
                  <a:pt x="64224" y="102858"/>
                </a:lnTo>
                <a:lnTo>
                  <a:pt x="64224" y="102858"/>
                </a:lnTo>
                <a:lnTo>
                  <a:pt x="63925" y="102933"/>
                </a:lnTo>
                <a:lnTo>
                  <a:pt x="63601" y="102958"/>
                </a:lnTo>
                <a:lnTo>
                  <a:pt x="63303" y="102983"/>
                </a:lnTo>
                <a:lnTo>
                  <a:pt x="62979" y="102983"/>
                </a:lnTo>
                <a:lnTo>
                  <a:pt x="62680" y="102958"/>
                </a:lnTo>
                <a:lnTo>
                  <a:pt x="62382" y="102933"/>
                </a:lnTo>
                <a:lnTo>
                  <a:pt x="62083" y="102883"/>
                </a:lnTo>
                <a:lnTo>
                  <a:pt x="61784" y="102808"/>
                </a:lnTo>
                <a:lnTo>
                  <a:pt x="61510" y="102734"/>
                </a:lnTo>
                <a:lnTo>
                  <a:pt x="61212" y="102659"/>
                </a:lnTo>
                <a:lnTo>
                  <a:pt x="60938" y="102535"/>
                </a:lnTo>
                <a:lnTo>
                  <a:pt x="60664" y="102410"/>
                </a:lnTo>
                <a:lnTo>
                  <a:pt x="60415" y="102286"/>
                </a:lnTo>
                <a:lnTo>
                  <a:pt x="60166" y="102136"/>
                </a:lnTo>
                <a:lnTo>
                  <a:pt x="59917" y="101987"/>
                </a:lnTo>
                <a:lnTo>
                  <a:pt x="59668" y="101813"/>
                </a:lnTo>
                <a:lnTo>
                  <a:pt x="59444" y="101614"/>
                </a:lnTo>
                <a:lnTo>
                  <a:pt x="59220" y="101414"/>
                </a:lnTo>
                <a:lnTo>
                  <a:pt x="59021" y="101215"/>
                </a:lnTo>
                <a:lnTo>
                  <a:pt x="58822" y="100991"/>
                </a:lnTo>
                <a:lnTo>
                  <a:pt x="58623" y="100767"/>
                </a:lnTo>
                <a:lnTo>
                  <a:pt x="58449" y="100518"/>
                </a:lnTo>
                <a:lnTo>
                  <a:pt x="58299" y="100269"/>
                </a:lnTo>
                <a:lnTo>
                  <a:pt x="58150" y="100020"/>
                </a:lnTo>
                <a:lnTo>
                  <a:pt x="58001" y="99747"/>
                </a:lnTo>
                <a:lnTo>
                  <a:pt x="57876" y="99473"/>
                </a:lnTo>
                <a:lnTo>
                  <a:pt x="57777" y="99199"/>
                </a:lnTo>
                <a:lnTo>
                  <a:pt x="57677" y="98900"/>
                </a:lnTo>
                <a:lnTo>
                  <a:pt x="57602" y="98602"/>
                </a:lnTo>
                <a:lnTo>
                  <a:pt x="57528" y="98303"/>
                </a:lnTo>
                <a:lnTo>
                  <a:pt x="57478" y="97979"/>
                </a:lnTo>
                <a:lnTo>
                  <a:pt x="57453" y="97680"/>
                </a:lnTo>
                <a:lnTo>
                  <a:pt x="57453" y="97680"/>
                </a:lnTo>
                <a:close/>
                <a:moveTo>
                  <a:pt x="73708" y="93324"/>
                </a:moveTo>
                <a:lnTo>
                  <a:pt x="61535" y="68605"/>
                </a:lnTo>
                <a:lnTo>
                  <a:pt x="61535" y="68605"/>
                </a:lnTo>
                <a:lnTo>
                  <a:pt x="61461" y="68431"/>
                </a:lnTo>
                <a:lnTo>
                  <a:pt x="61386" y="68257"/>
                </a:lnTo>
                <a:lnTo>
                  <a:pt x="61361" y="68083"/>
                </a:lnTo>
                <a:lnTo>
                  <a:pt x="61336" y="67883"/>
                </a:lnTo>
                <a:lnTo>
                  <a:pt x="61311" y="67709"/>
                </a:lnTo>
                <a:lnTo>
                  <a:pt x="61311" y="67535"/>
                </a:lnTo>
                <a:lnTo>
                  <a:pt x="61336" y="67336"/>
                </a:lnTo>
                <a:lnTo>
                  <a:pt x="61386" y="67162"/>
                </a:lnTo>
                <a:lnTo>
                  <a:pt x="61436" y="66987"/>
                </a:lnTo>
                <a:lnTo>
                  <a:pt x="61510" y="66838"/>
                </a:lnTo>
                <a:lnTo>
                  <a:pt x="61585" y="66664"/>
                </a:lnTo>
                <a:lnTo>
                  <a:pt x="61685" y="66514"/>
                </a:lnTo>
                <a:lnTo>
                  <a:pt x="61809" y="66365"/>
                </a:lnTo>
                <a:lnTo>
                  <a:pt x="61934" y="66241"/>
                </a:lnTo>
                <a:lnTo>
                  <a:pt x="62083" y="66116"/>
                </a:lnTo>
                <a:lnTo>
                  <a:pt x="62232" y="65992"/>
                </a:lnTo>
                <a:lnTo>
                  <a:pt x="62232" y="65992"/>
                </a:lnTo>
                <a:lnTo>
                  <a:pt x="62382" y="65892"/>
                </a:lnTo>
                <a:lnTo>
                  <a:pt x="62556" y="65817"/>
                </a:lnTo>
                <a:lnTo>
                  <a:pt x="62730" y="65743"/>
                </a:lnTo>
                <a:lnTo>
                  <a:pt x="62904" y="65693"/>
                </a:lnTo>
                <a:lnTo>
                  <a:pt x="63079" y="65668"/>
                </a:lnTo>
                <a:lnTo>
                  <a:pt x="63278" y="65643"/>
                </a:lnTo>
                <a:lnTo>
                  <a:pt x="63452" y="65643"/>
                </a:lnTo>
                <a:lnTo>
                  <a:pt x="63626" y="65668"/>
                </a:lnTo>
                <a:lnTo>
                  <a:pt x="63801" y="65693"/>
                </a:lnTo>
                <a:lnTo>
                  <a:pt x="63975" y="65743"/>
                </a:lnTo>
                <a:lnTo>
                  <a:pt x="64149" y="65817"/>
                </a:lnTo>
                <a:lnTo>
                  <a:pt x="64323" y="65892"/>
                </a:lnTo>
                <a:lnTo>
                  <a:pt x="64473" y="65967"/>
                </a:lnTo>
                <a:lnTo>
                  <a:pt x="64622" y="66091"/>
                </a:lnTo>
                <a:lnTo>
                  <a:pt x="64771" y="66216"/>
                </a:lnTo>
                <a:lnTo>
                  <a:pt x="64896" y="66340"/>
                </a:lnTo>
                <a:lnTo>
                  <a:pt x="83068" y="87051"/>
                </a:lnTo>
                <a:lnTo>
                  <a:pt x="83068" y="87051"/>
                </a:lnTo>
                <a:lnTo>
                  <a:pt x="83267" y="87300"/>
                </a:lnTo>
                <a:lnTo>
                  <a:pt x="83466" y="87549"/>
                </a:lnTo>
                <a:lnTo>
                  <a:pt x="83640" y="87823"/>
                </a:lnTo>
                <a:lnTo>
                  <a:pt x="83790" y="88097"/>
                </a:lnTo>
                <a:lnTo>
                  <a:pt x="83939" y="88370"/>
                </a:lnTo>
                <a:lnTo>
                  <a:pt x="84063" y="88644"/>
                </a:lnTo>
                <a:lnTo>
                  <a:pt x="84163" y="88918"/>
                </a:lnTo>
                <a:lnTo>
                  <a:pt x="84263" y="89192"/>
                </a:lnTo>
                <a:lnTo>
                  <a:pt x="84337" y="89491"/>
                </a:lnTo>
                <a:lnTo>
                  <a:pt x="84387" y="89789"/>
                </a:lnTo>
                <a:lnTo>
                  <a:pt x="84437" y="90088"/>
                </a:lnTo>
                <a:lnTo>
                  <a:pt x="84462" y="90362"/>
                </a:lnTo>
                <a:lnTo>
                  <a:pt x="84487" y="90661"/>
                </a:lnTo>
                <a:lnTo>
                  <a:pt x="84487" y="90959"/>
                </a:lnTo>
                <a:lnTo>
                  <a:pt x="84462" y="91258"/>
                </a:lnTo>
                <a:lnTo>
                  <a:pt x="84437" y="91557"/>
                </a:lnTo>
                <a:lnTo>
                  <a:pt x="84387" y="91831"/>
                </a:lnTo>
                <a:lnTo>
                  <a:pt x="84337" y="92129"/>
                </a:lnTo>
                <a:lnTo>
                  <a:pt x="84238" y="92403"/>
                </a:lnTo>
                <a:lnTo>
                  <a:pt x="84163" y="92702"/>
                </a:lnTo>
                <a:lnTo>
                  <a:pt x="84063" y="92976"/>
                </a:lnTo>
                <a:lnTo>
                  <a:pt x="83939" y="93250"/>
                </a:lnTo>
                <a:lnTo>
                  <a:pt x="83790" y="93498"/>
                </a:lnTo>
                <a:lnTo>
                  <a:pt x="83665" y="93772"/>
                </a:lnTo>
                <a:lnTo>
                  <a:pt x="83491" y="94021"/>
                </a:lnTo>
                <a:lnTo>
                  <a:pt x="83317" y="94270"/>
                </a:lnTo>
                <a:lnTo>
                  <a:pt x="83118" y="94494"/>
                </a:lnTo>
                <a:lnTo>
                  <a:pt x="82918" y="94718"/>
                </a:lnTo>
                <a:lnTo>
                  <a:pt x="82694" y="94942"/>
                </a:lnTo>
                <a:lnTo>
                  <a:pt x="82470" y="95141"/>
                </a:lnTo>
                <a:lnTo>
                  <a:pt x="82221" y="95341"/>
                </a:lnTo>
                <a:lnTo>
                  <a:pt x="81948" y="95515"/>
                </a:lnTo>
                <a:lnTo>
                  <a:pt x="81948" y="95515"/>
                </a:lnTo>
                <a:lnTo>
                  <a:pt x="81699" y="95689"/>
                </a:lnTo>
                <a:lnTo>
                  <a:pt x="81425" y="95838"/>
                </a:lnTo>
                <a:lnTo>
                  <a:pt x="81126" y="95988"/>
                </a:lnTo>
                <a:lnTo>
                  <a:pt x="80852" y="96112"/>
                </a:lnTo>
                <a:lnTo>
                  <a:pt x="80554" y="96212"/>
                </a:lnTo>
                <a:lnTo>
                  <a:pt x="80280" y="96286"/>
                </a:lnTo>
                <a:lnTo>
                  <a:pt x="79981" y="96361"/>
                </a:lnTo>
                <a:lnTo>
                  <a:pt x="79682" y="96411"/>
                </a:lnTo>
                <a:lnTo>
                  <a:pt x="79384" y="96461"/>
                </a:lnTo>
                <a:lnTo>
                  <a:pt x="79085" y="96486"/>
                </a:lnTo>
                <a:lnTo>
                  <a:pt x="78786" y="96486"/>
                </a:lnTo>
                <a:lnTo>
                  <a:pt x="78487" y="96486"/>
                </a:lnTo>
                <a:lnTo>
                  <a:pt x="78214" y="96461"/>
                </a:lnTo>
                <a:lnTo>
                  <a:pt x="77915" y="96411"/>
                </a:lnTo>
                <a:lnTo>
                  <a:pt x="77616" y="96361"/>
                </a:lnTo>
                <a:lnTo>
                  <a:pt x="77342" y="96286"/>
                </a:lnTo>
                <a:lnTo>
                  <a:pt x="77044" y="96212"/>
                </a:lnTo>
                <a:lnTo>
                  <a:pt x="76770" y="96112"/>
                </a:lnTo>
                <a:lnTo>
                  <a:pt x="76496" y="95988"/>
                </a:lnTo>
                <a:lnTo>
                  <a:pt x="76247" y="95863"/>
                </a:lnTo>
                <a:lnTo>
                  <a:pt x="75973" y="95739"/>
                </a:lnTo>
                <a:lnTo>
                  <a:pt x="75724" y="95565"/>
                </a:lnTo>
                <a:lnTo>
                  <a:pt x="75475" y="95415"/>
                </a:lnTo>
                <a:lnTo>
                  <a:pt x="75251" y="95216"/>
                </a:lnTo>
                <a:lnTo>
                  <a:pt x="75002" y="95042"/>
                </a:lnTo>
                <a:lnTo>
                  <a:pt x="74803" y="94818"/>
                </a:lnTo>
                <a:lnTo>
                  <a:pt x="74579" y="94594"/>
                </a:lnTo>
                <a:lnTo>
                  <a:pt x="74380" y="94370"/>
                </a:lnTo>
                <a:lnTo>
                  <a:pt x="74206" y="94121"/>
                </a:lnTo>
                <a:lnTo>
                  <a:pt x="74032" y="93872"/>
                </a:lnTo>
                <a:lnTo>
                  <a:pt x="73857" y="93598"/>
                </a:lnTo>
                <a:lnTo>
                  <a:pt x="73708" y="93324"/>
                </a:lnTo>
                <a:lnTo>
                  <a:pt x="73708" y="93324"/>
                </a:lnTo>
                <a:close/>
                <a:moveTo>
                  <a:pt x="87051" y="83068"/>
                </a:moveTo>
                <a:lnTo>
                  <a:pt x="66340" y="64896"/>
                </a:lnTo>
                <a:lnTo>
                  <a:pt x="66340" y="64896"/>
                </a:lnTo>
                <a:lnTo>
                  <a:pt x="66215" y="64772"/>
                </a:lnTo>
                <a:lnTo>
                  <a:pt x="66091" y="64622"/>
                </a:lnTo>
                <a:lnTo>
                  <a:pt x="65991" y="64473"/>
                </a:lnTo>
                <a:lnTo>
                  <a:pt x="65892" y="64324"/>
                </a:lnTo>
                <a:lnTo>
                  <a:pt x="65817" y="64149"/>
                </a:lnTo>
                <a:lnTo>
                  <a:pt x="65742" y="63975"/>
                </a:lnTo>
                <a:lnTo>
                  <a:pt x="65692" y="63801"/>
                </a:lnTo>
                <a:lnTo>
                  <a:pt x="65668" y="63627"/>
                </a:lnTo>
                <a:lnTo>
                  <a:pt x="65643" y="63452"/>
                </a:lnTo>
                <a:lnTo>
                  <a:pt x="65643" y="63278"/>
                </a:lnTo>
                <a:lnTo>
                  <a:pt x="65668" y="63079"/>
                </a:lnTo>
                <a:lnTo>
                  <a:pt x="65692" y="62905"/>
                </a:lnTo>
                <a:lnTo>
                  <a:pt x="65742" y="62731"/>
                </a:lnTo>
                <a:lnTo>
                  <a:pt x="65817" y="62556"/>
                </a:lnTo>
                <a:lnTo>
                  <a:pt x="65892" y="62382"/>
                </a:lnTo>
                <a:lnTo>
                  <a:pt x="65991" y="62233"/>
                </a:lnTo>
                <a:lnTo>
                  <a:pt x="65991" y="62233"/>
                </a:lnTo>
                <a:lnTo>
                  <a:pt x="66116" y="62083"/>
                </a:lnTo>
                <a:lnTo>
                  <a:pt x="66240" y="61934"/>
                </a:lnTo>
                <a:lnTo>
                  <a:pt x="66365" y="61810"/>
                </a:lnTo>
                <a:lnTo>
                  <a:pt x="66514" y="61685"/>
                </a:lnTo>
                <a:lnTo>
                  <a:pt x="66663" y="61585"/>
                </a:lnTo>
                <a:lnTo>
                  <a:pt x="66838" y="61511"/>
                </a:lnTo>
                <a:lnTo>
                  <a:pt x="66987" y="61436"/>
                </a:lnTo>
                <a:lnTo>
                  <a:pt x="67161" y="61386"/>
                </a:lnTo>
                <a:lnTo>
                  <a:pt x="67335" y="61337"/>
                </a:lnTo>
                <a:lnTo>
                  <a:pt x="67535" y="61312"/>
                </a:lnTo>
                <a:lnTo>
                  <a:pt x="67709" y="61312"/>
                </a:lnTo>
                <a:lnTo>
                  <a:pt x="67883" y="61312"/>
                </a:lnTo>
                <a:lnTo>
                  <a:pt x="68082" y="61337"/>
                </a:lnTo>
                <a:lnTo>
                  <a:pt x="68256" y="61386"/>
                </a:lnTo>
                <a:lnTo>
                  <a:pt x="68431" y="61461"/>
                </a:lnTo>
                <a:lnTo>
                  <a:pt x="68605" y="61536"/>
                </a:lnTo>
                <a:lnTo>
                  <a:pt x="93324" y="73708"/>
                </a:lnTo>
                <a:lnTo>
                  <a:pt x="93324" y="73708"/>
                </a:lnTo>
                <a:lnTo>
                  <a:pt x="93597" y="73858"/>
                </a:lnTo>
                <a:lnTo>
                  <a:pt x="93871" y="74032"/>
                </a:lnTo>
                <a:lnTo>
                  <a:pt x="94120" y="74206"/>
                </a:lnTo>
                <a:lnTo>
                  <a:pt x="94369" y="74381"/>
                </a:lnTo>
                <a:lnTo>
                  <a:pt x="94618" y="74580"/>
                </a:lnTo>
                <a:lnTo>
                  <a:pt x="94817" y="74804"/>
                </a:lnTo>
                <a:lnTo>
                  <a:pt x="95041" y="75003"/>
                </a:lnTo>
                <a:lnTo>
                  <a:pt x="95240" y="75227"/>
                </a:lnTo>
                <a:lnTo>
                  <a:pt x="95415" y="75476"/>
                </a:lnTo>
                <a:lnTo>
                  <a:pt x="95564" y="75725"/>
                </a:lnTo>
                <a:lnTo>
                  <a:pt x="95738" y="75974"/>
                </a:lnTo>
                <a:lnTo>
                  <a:pt x="95863" y="76248"/>
                </a:lnTo>
                <a:lnTo>
                  <a:pt x="95987" y="76496"/>
                </a:lnTo>
                <a:lnTo>
                  <a:pt x="96112" y="76770"/>
                </a:lnTo>
                <a:lnTo>
                  <a:pt x="96211" y="77044"/>
                </a:lnTo>
                <a:lnTo>
                  <a:pt x="96286" y="77343"/>
                </a:lnTo>
                <a:lnTo>
                  <a:pt x="96361" y="77617"/>
                </a:lnTo>
                <a:lnTo>
                  <a:pt x="96410" y="77915"/>
                </a:lnTo>
                <a:lnTo>
                  <a:pt x="96460" y="78214"/>
                </a:lnTo>
                <a:lnTo>
                  <a:pt x="96485" y="78488"/>
                </a:lnTo>
                <a:lnTo>
                  <a:pt x="96485" y="78787"/>
                </a:lnTo>
                <a:lnTo>
                  <a:pt x="96485" y="79085"/>
                </a:lnTo>
                <a:lnTo>
                  <a:pt x="96460" y="79384"/>
                </a:lnTo>
                <a:lnTo>
                  <a:pt x="96410" y="79683"/>
                </a:lnTo>
                <a:lnTo>
                  <a:pt x="96361" y="79981"/>
                </a:lnTo>
                <a:lnTo>
                  <a:pt x="96286" y="80280"/>
                </a:lnTo>
                <a:lnTo>
                  <a:pt x="96211" y="80554"/>
                </a:lnTo>
                <a:lnTo>
                  <a:pt x="96112" y="80853"/>
                </a:lnTo>
                <a:lnTo>
                  <a:pt x="95987" y="81127"/>
                </a:lnTo>
                <a:lnTo>
                  <a:pt x="95838" y="81400"/>
                </a:lnTo>
                <a:lnTo>
                  <a:pt x="95689" y="81699"/>
                </a:lnTo>
                <a:lnTo>
                  <a:pt x="95514" y="81948"/>
                </a:lnTo>
                <a:lnTo>
                  <a:pt x="95514" y="81948"/>
                </a:lnTo>
                <a:lnTo>
                  <a:pt x="95340" y="82222"/>
                </a:lnTo>
                <a:lnTo>
                  <a:pt x="95141" y="82471"/>
                </a:lnTo>
                <a:lnTo>
                  <a:pt x="94942" y="82695"/>
                </a:lnTo>
                <a:lnTo>
                  <a:pt x="94718" y="82919"/>
                </a:lnTo>
                <a:lnTo>
                  <a:pt x="94494" y="83118"/>
                </a:lnTo>
                <a:lnTo>
                  <a:pt x="94270" y="83317"/>
                </a:lnTo>
                <a:lnTo>
                  <a:pt x="94021" y="83491"/>
                </a:lnTo>
                <a:lnTo>
                  <a:pt x="93772" y="83641"/>
                </a:lnTo>
                <a:lnTo>
                  <a:pt x="93498" y="83790"/>
                </a:lnTo>
                <a:lnTo>
                  <a:pt x="93249" y="83939"/>
                </a:lnTo>
                <a:lnTo>
                  <a:pt x="92975" y="84064"/>
                </a:lnTo>
                <a:lnTo>
                  <a:pt x="92701" y="84164"/>
                </a:lnTo>
                <a:lnTo>
                  <a:pt x="92403" y="84238"/>
                </a:lnTo>
                <a:lnTo>
                  <a:pt x="92129" y="84313"/>
                </a:lnTo>
                <a:lnTo>
                  <a:pt x="91830" y="84388"/>
                </a:lnTo>
                <a:lnTo>
                  <a:pt x="91556" y="84437"/>
                </a:lnTo>
                <a:lnTo>
                  <a:pt x="91258" y="84462"/>
                </a:lnTo>
                <a:lnTo>
                  <a:pt x="90959" y="84487"/>
                </a:lnTo>
                <a:lnTo>
                  <a:pt x="90660" y="84487"/>
                </a:lnTo>
                <a:lnTo>
                  <a:pt x="90361" y="84462"/>
                </a:lnTo>
                <a:lnTo>
                  <a:pt x="90088" y="84437"/>
                </a:lnTo>
                <a:lnTo>
                  <a:pt x="89789" y="84388"/>
                </a:lnTo>
                <a:lnTo>
                  <a:pt x="89490" y="84338"/>
                </a:lnTo>
                <a:lnTo>
                  <a:pt x="89216" y="84263"/>
                </a:lnTo>
                <a:lnTo>
                  <a:pt x="88918" y="84164"/>
                </a:lnTo>
                <a:lnTo>
                  <a:pt x="88644" y="84064"/>
                </a:lnTo>
                <a:lnTo>
                  <a:pt x="88370" y="83939"/>
                </a:lnTo>
                <a:lnTo>
                  <a:pt x="88096" y="83790"/>
                </a:lnTo>
                <a:lnTo>
                  <a:pt x="87822" y="83641"/>
                </a:lnTo>
                <a:lnTo>
                  <a:pt x="87573" y="83467"/>
                </a:lnTo>
                <a:lnTo>
                  <a:pt x="87300" y="83267"/>
                </a:lnTo>
                <a:lnTo>
                  <a:pt x="87051" y="83068"/>
                </a:lnTo>
                <a:lnTo>
                  <a:pt x="87051" y="83068"/>
                </a:lnTo>
                <a:close/>
                <a:moveTo>
                  <a:pt x="95464" y="68506"/>
                </a:moveTo>
                <a:lnTo>
                  <a:pt x="69377" y="59644"/>
                </a:lnTo>
                <a:lnTo>
                  <a:pt x="69377" y="59644"/>
                </a:lnTo>
                <a:lnTo>
                  <a:pt x="69202" y="59569"/>
                </a:lnTo>
                <a:lnTo>
                  <a:pt x="69053" y="59494"/>
                </a:lnTo>
                <a:lnTo>
                  <a:pt x="68879" y="59395"/>
                </a:lnTo>
                <a:lnTo>
                  <a:pt x="68729" y="59270"/>
                </a:lnTo>
                <a:lnTo>
                  <a:pt x="68605" y="59146"/>
                </a:lnTo>
                <a:lnTo>
                  <a:pt x="68481" y="59022"/>
                </a:lnTo>
                <a:lnTo>
                  <a:pt x="68356" y="58872"/>
                </a:lnTo>
                <a:lnTo>
                  <a:pt x="68281" y="58723"/>
                </a:lnTo>
                <a:lnTo>
                  <a:pt x="68182" y="58573"/>
                </a:lnTo>
                <a:lnTo>
                  <a:pt x="68107" y="58399"/>
                </a:lnTo>
                <a:lnTo>
                  <a:pt x="68057" y="58225"/>
                </a:lnTo>
                <a:lnTo>
                  <a:pt x="68032" y="58051"/>
                </a:lnTo>
                <a:lnTo>
                  <a:pt x="68008" y="57876"/>
                </a:lnTo>
                <a:lnTo>
                  <a:pt x="68008" y="57677"/>
                </a:lnTo>
                <a:lnTo>
                  <a:pt x="68008" y="57503"/>
                </a:lnTo>
                <a:lnTo>
                  <a:pt x="68032" y="57304"/>
                </a:lnTo>
                <a:lnTo>
                  <a:pt x="68032" y="57304"/>
                </a:lnTo>
                <a:lnTo>
                  <a:pt x="68082" y="57105"/>
                </a:lnTo>
                <a:lnTo>
                  <a:pt x="68132" y="56930"/>
                </a:lnTo>
                <a:lnTo>
                  <a:pt x="68232" y="56781"/>
                </a:lnTo>
                <a:lnTo>
                  <a:pt x="68306" y="56607"/>
                </a:lnTo>
                <a:lnTo>
                  <a:pt x="68406" y="56458"/>
                </a:lnTo>
                <a:lnTo>
                  <a:pt x="68530" y="56308"/>
                </a:lnTo>
                <a:lnTo>
                  <a:pt x="68655" y="56184"/>
                </a:lnTo>
                <a:lnTo>
                  <a:pt x="68804" y="56084"/>
                </a:lnTo>
                <a:lnTo>
                  <a:pt x="68953" y="55960"/>
                </a:lnTo>
                <a:lnTo>
                  <a:pt x="69103" y="55885"/>
                </a:lnTo>
                <a:lnTo>
                  <a:pt x="69277" y="55810"/>
                </a:lnTo>
                <a:lnTo>
                  <a:pt x="69451" y="55736"/>
                </a:lnTo>
                <a:lnTo>
                  <a:pt x="69626" y="55686"/>
                </a:lnTo>
                <a:lnTo>
                  <a:pt x="69800" y="55661"/>
                </a:lnTo>
                <a:lnTo>
                  <a:pt x="69999" y="55661"/>
                </a:lnTo>
                <a:lnTo>
                  <a:pt x="70173" y="55661"/>
                </a:lnTo>
                <a:lnTo>
                  <a:pt x="97680" y="57453"/>
                </a:lnTo>
                <a:lnTo>
                  <a:pt x="97680" y="57453"/>
                </a:lnTo>
                <a:lnTo>
                  <a:pt x="97979" y="57478"/>
                </a:lnTo>
                <a:lnTo>
                  <a:pt x="98302" y="57528"/>
                </a:lnTo>
                <a:lnTo>
                  <a:pt x="98601" y="57603"/>
                </a:lnTo>
                <a:lnTo>
                  <a:pt x="98900" y="57677"/>
                </a:lnTo>
                <a:lnTo>
                  <a:pt x="99198" y="57777"/>
                </a:lnTo>
                <a:lnTo>
                  <a:pt x="99472" y="57876"/>
                </a:lnTo>
                <a:lnTo>
                  <a:pt x="99746" y="58001"/>
                </a:lnTo>
                <a:lnTo>
                  <a:pt x="100020" y="58125"/>
                </a:lnTo>
                <a:lnTo>
                  <a:pt x="100269" y="58300"/>
                </a:lnTo>
                <a:lnTo>
                  <a:pt x="100518" y="58449"/>
                </a:lnTo>
                <a:lnTo>
                  <a:pt x="100767" y="58623"/>
                </a:lnTo>
                <a:lnTo>
                  <a:pt x="100991" y="58822"/>
                </a:lnTo>
                <a:lnTo>
                  <a:pt x="101215" y="59022"/>
                </a:lnTo>
                <a:lnTo>
                  <a:pt x="101414" y="59221"/>
                </a:lnTo>
                <a:lnTo>
                  <a:pt x="101613" y="59445"/>
                </a:lnTo>
                <a:lnTo>
                  <a:pt x="101812" y="59669"/>
                </a:lnTo>
                <a:lnTo>
                  <a:pt x="101986" y="59918"/>
                </a:lnTo>
                <a:lnTo>
                  <a:pt x="102136" y="60142"/>
                </a:lnTo>
                <a:lnTo>
                  <a:pt x="102285" y="60416"/>
                </a:lnTo>
                <a:lnTo>
                  <a:pt x="102410" y="60664"/>
                </a:lnTo>
                <a:lnTo>
                  <a:pt x="102534" y="60938"/>
                </a:lnTo>
                <a:lnTo>
                  <a:pt x="102659" y="61212"/>
                </a:lnTo>
                <a:lnTo>
                  <a:pt x="102733" y="61486"/>
                </a:lnTo>
                <a:lnTo>
                  <a:pt x="102808" y="61785"/>
                </a:lnTo>
                <a:lnTo>
                  <a:pt x="102883" y="62083"/>
                </a:lnTo>
                <a:lnTo>
                  <a:pt x="102932" y="62382"/>
                </a:lnTo>
                <a:lnTo>
                  <a:pt x="102957" y="62681"/>
                </a:lnTo>
                <a:lnTo>
                  <a:pt x="102982" y="62980"/>
                </a:lnTo>
                <a:lnTo>
                  <a:pt x="102982" y="63303"/>
                </a:lnTo>
                <a:lnTo>
                  <a:pt x="102957" y="63602"/>
                </a:lnTo>
                <a:lnTo>
                  <a:pt x="102932" y="63925"/>
                </a:lnTo>
                <a:lnTo>
                  <a:pt x="102858" y="64224"/>
                </a:lnTo>
                <a:lnTo>
                  <a:pt x="102858" y="64224"/>
                </a:lnTo>
                <a:lnTo>
                  <a:pt x="102808" y="64548"/>
                </a:lnTo>
                <a:lnTo>
                  <a:pt x="102708" y="64846"/>
                </a:lnTo>
                <a:lnTo>
                  <a:pt x="102609" y="65145"/>
                </a:lnTo>
                <a:lnTo>
                  <a:pt x="102484" y="65419"/>
                </a:lnTo>
                <a:lnTo>
                  <a:pt x="102360" y="65693"/>
                </a:lnTo>
                <a:lnTo>
                  <a:pt x="102210" y="65967"/>
                </a:lnTo>
                <a:lnTo>
                  <a:pt x="102061" y="66216"/>
                </a:lnTo>
                <a:lnTo>
                  <a:pt x="101887" y="66465"/>
                </a:lnTo>
                <a:lnTo>
                  <a:pt x="101713" y="66713"/>
                </a:lnTo>
                <a:lnTo>
                  <a:pt x="101513" y="66938"/>
                </a:lnTo>
                <a:lnTo>
                  <a:pt x="101314" y="67137"/>
                </a:lnTo>
                <a:lnTo>
                  <a:pt x="101090" y="67361"/>
                </a:lnTo>
                <a:lnTo>
                  <a:pt x="100866" y="67535"/>
                </a:lnTo>
                <a:lnTo>
                  <a:pt x="100642" y="67709"/>
                </a:lnTo>
                <a:lnTo>
                  <a:pt x="100393" y="67883"/>
                </a:lnTo>
                <a:lnTo>
                  <a:pt x="100144" y="68033"/>
                </a:lnTo>
                <a:lnTo>
                  <a:pt x="99871" y="68182"/>
                </a:lnTo>
                <a:lnTo>
                  <a:pt x="99622" y="68307"/>
                </a:lnTo>
                <a:lnTo>
                  <a:pt x="99348" y="68431"/>
                </a:lnTo>
                <a:lnTo>
                  <a:pt x="99074" y="68531"/>
                </a:lnTo>
                <a:lnTo>
                  <a:pt x="98775" y="68605"/>
                </a:lnTo>
                <a:lnTo>
                  <a:pt x="98501" y="68680"/>
                </a:lnTo>
                <a:lnTo>
                  <a:pt x="98203" y="68730"/>
                </a:lnTo>
                <a:lnTo>
                  <a:pt x="97904" y="68780"/>
                </a:lnTo>
                <a:lnTo>
                  <a:pt x="97605" y="68804"/>
                </a:lnTo>
                <a:lnTo>
                  <a:pt x="97307" y="68804"/>
                </a:lnTo>
                <a:lnTo>
                  <a:pt x="97008" y="68804"/>
                </a:lnTo>
                <a:lnTo>
                  <a:pt x="96709" y="68780"/>
                </a:lnTo>
                <a:lnTo>
                  <a:pt x="96386" y="68730"/>
                </a:lnTo>
                <a:lnTo>
                  <a:pt x="96087" y="68680"/>
                </a:lnTo>
                <a:lnTo>
                  <a:pt x="95788" y="68605"/>
                </a:lnTo>
                <a:lnTo>
                  <a:pt x="95464" y="68506"/>
                </a:lnTo>
                <a:lnTo>
                  <a:pt x="95464" y="685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3"/>
          <p:cNvSpPr txBox="1"/>
          <p:nvPr>
            <p:ph idx="2" type="title"/>
          </p:nvPr>
        </p:nvSpPr>
        <p:spPr>
          <a:xfrm>
            <a:off x="1723304" y="1971156"/>
            <a:ext cx="1243500" cy="12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388" name="Google Shape;388;p43"/>
          <p:cNvSpPr txBox="1"/>
          <p:nvPr>
            <p:ph type="title"/>
          </p:nvPr>
        </p:nvSpPr>
        <p:spPr>
          <a:xfrm>
            <a:off x="3112996" y="1928844"/>
            <a:ext cx="4307700" cy="91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Routes</a:t>
            </a:r>
            <a:endParaRPr/>
          </a:p>
        </p:txBody>
      </p:sp>
      <p:sp>
        <p:nvSpPr>
          <p:cNvPr id="389" name="Google Shape;389;p43"/>
          <p:cNvSpPr txBox="1"/>
          <p:nvPr>
            <p:ph idx="1" type="subTitle"/>
          </p:nvPr>
        </p:nvSpPr>
        <p:spPr>
          <a:xfrm>
            <a:off x="3113000" y="2848950"/>
            <a:ext cx="44127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API Endpoints</a:t>
            </a:r>
            <a:endParaRPr/>
          </a:p>
        </p:txBody>
      </p:sp>
      <p:sp>
        <p:nvSpPr>
          <p:cNvPr id="390" name="Google Shape;390;p43"/>
          <p:cNvSpPr/>
          <p:nvPr/>
        </p:nvSpPr>
        <p:spPr>
          <a:xfrm>
            <a:off x="6871925" y="3518375"/>
            <a:ext cx="2886384" cy="2886384"/>
          </a:xfrm>
          <a:custGeom>
            <a:rect b="b" l="l" r="r" t="t"/>
            <a:pathLst>
              <a:path extrusionOk="0" h="109281" w="109281">
                <a:moveTo>
                  <a:pt x="54640" y="109281"/>
                </a:moveTo>
                <a:lnTo>
                  <a:pt x="54640" y="109281"/>
                </a:lnTo>
                <a:lnTo>
                  <a:pt x="56059" y="109256"/>
                </a:lnTo>
                <a:lnTo>
                  <a:pt x="57453" y="109206"/>
                </a:lnTo>
                <a:lnTo>
                  <a:pt x="58847" y="109106"/>
                </a:lnTo>
                <a:lnTo>
                  <a:pt x="60216" y="109007"/>
                </a:lnTo>
                <a:lnTo>
                  <a:pt x="61585" y="108833"/>
                </a:lnTo>
                <a:lnTo>
                  <a:pt x="62954" y="108658"/>
                </a:lnTo>
                <a:lnTo>
                  <a:pt x="64298" y="108434"/>
                </a:lnTo>
                <a:lnTo>
                  <a:pt x="65643" y="108160"/>
                </a:lnTo>
                <a:lnTo>
                  <a:pt x="66987" y="107887"/>
                </a:lnTo>
                <a:lnTo>
                  <a:pt x="68281" y="107563"/>
                </a:lnTo>
                <a:lnTo>
                  <a:pt x="69601" y="107215"/>
                </a:lnTo>
                <a:lnTo>
                  <a:pt x="70895" y="106816"/>
                </a:lnTo>
                <a:lnTo>
                  <a:pt x="72165" y="106418"/>
                </a:lnTo>
                <a:lnTo>
                  <a:pt x="73434" y="105970"/>
                </a:lnTo>
                <a:lnTo>
                  <a:pt x="74679" y="105497"/>
                </a:lnTo>
                <a:lnTo>
                  <a:pt x="75899" y="104974"/>
                </a:lnTo>
                <a:lnTo>
                  <a:pt x="77118" y="104451"/>
                </a:lnTo>
                <a:lnTo>
                  <a:pt x="78313" y="103879"/>
                </a:lnTo>
                <a:lnTo>
                  <a:pt x="79508" y="103306"/>
                </a:lnTo>
                <a:lnTo>
                  <a:pt x="80678" y="102684"/>
                </a:lnTo>
                <a:lnTo>
                  <a:pt x="81823" y="102037"/>
                </a:lnTo>
                <a:lnTo>
                  <a:pt x="82968" y="101365"/>
                </a:lnTo>
                <a:lnTo>
                  <a:pt x="84088" y="100668"/>
                </a:lnTo>
                <a:lnTo>
                  <a:pt x="85184" y="99946"/>
                </a:lnTo>
                <a:lnTo>
                  <a:pt x="86254" y="99199"/>
                </a:lnTo>
                <a:lnTo>
                  <a:pt x="87324" y="98427"/>
                </a:lnTo>
                <a:lnTo>
                  <a:pt x="88370" y="97631"/>
                </a:lnTo>
                <a:lnTo>
                  <a:pt x="89391" y="96809"/>
                </a:lnTo>
                <a:lnTo>
                  <a:pt x="90386" y="95963"/>
                </a:lnTo>
                <a:lnTo>
                  <a:pt x="91382" y="95092"/>
                </a:lnTo>
                <a:lnTo>
                  <a:pt x="92328" y="94195"/>
                </a:lnTo>
                <a:lnTo>
                  <a:pt x="93274" y="93274"/>
                </a:lnTo>
                <a:lnTo>
                  <a:pt x="94195" y="92328"/>
                </a:lnTo>
                <a:lnTo>
                  <a:pt x="95091" y="91383"/>
                </a:lnTo>
                <a:lnTo>
                  <a:pt x="95962" y="90387"/>
                </a:lnTo>
                <a:lnTo>
                  <a:pt x="96809" y="89391"/>
                </a:lnTo>
                <a:lnTo>
                  <a:pt x="97630" y="88370"/>
                </a:lnTo>
                <a:lnTo>
                  <a:pt x="98427" y="87325"/>
                </a:lnTo>
                <a:lnTo>
                  <a:pt x="99198" y="86255"/>
                </a:lnTo>
                <a:lnTo>
                  <a:pt x="99945" y="85184"/>
                </a:lnTo>
                <a:lnTo>
                  <a:pt x="100667" y="84089"/>
                </a:lnTo>
                <a:lnTo>
                  <a:pt x="101364" y="82969"/>
                </a:lnTo>
                <a:lnTo>
                  <a:pt x="102036" y="81824"/>
                </a:lnTo>
                <a:lnTo>
                  <a:pt x="102683" y="80678"/>
                </a:lnTo>
                <a:lnTo>
                  <a:pt x="103306" y="79509"/>
                </a:lnTo>
                <a:lnTo>
                  <a:pt x="103878" y="78314"/>
                </a:lnTo>
                <a:lnTo>
                  <a:pt x="104451" y="77119"/>
                </a:lnTo>
                <a:lnTo>
                  <a:pt x="104974" y="75899"/>
                </a:lnTo>
                <a:lnTo>
                  <a:pt x="105496" y="74679"/>
                </a:lnTo>
                <a:lnTo>
                  <a:pt x="105969" y="73435"/>
                </a:lnTo>
                <a:lnTo>
                  <a:pt x="106417" y="72165"/>
                </a:lnTo>
                <a:lnTo>
                  <a:pt x="106816" y="70896"/>
                </a:lnTo>
                <a:lnTo>
                  <a:pt x="107214" y="69601"/>
                </a:lnTo>
                <a:lnTo>
                  <a:pt x="107562" y="68282"/>
                </a:lnTo>
                <a:lnTo>
                  <a:pt x="107886" y="66987"/>
                </a:lnTo>
                <a:lnTo>
                  <a:pt x="108160" y="65643"/>
                </a:lnTo>
                <a:lnTo>
                  <a:pt x="108434" y="64299"/>
                </a:lnTo>
                <a:lnTo>
                  <a:pt x="108658" y="62955"/>
                </a:lnTo>
                <a:lnTo>
                  <a:pt x="108832" y="61585"/>
                </a:lnTo>
                <a:lnTo>
                  <a:pt x="109006" y="60216"/>
                </a:lnTo>
                <a:lnTo>
                  <a:pt x="109106" y="58847"/>
                </a:lnTo>
                <a:lnTo>
                  <a:pt x="109205" y="57453"/>
                </a:lnTo>
                <a:lnTo>
                  <a:pt x="109255" y="56059"/>
                </a:lnTo>
                <a:lnTo>
                  <a:pt x="109280" y="54640"/>
                </a:lnTo>
                <a:lnTo>
                  <a:pt x="109280" y="54640"/>
                </a:lnTo>
                <a:lnTo>
                  <a:pt x="109255" y="53221"/>
                </a:lnTo>
                <a:lnTo>
                  <a:pt x="109205" y="51827"/>
                </a:lnTo>
                <a:lnTo>
                  <a:pt x="109106" y="50433"/>
                </a:lnTo>
                <a:lnTo>
                  <a:pt x="109006" y="49039"/>
                </a:lnTo>
                <a:lnTo>
                  <a:pt x="108832" y="47670"/>
                </a:lnTo>
                <a:lnTo>
                  <a:pt x="108658" y="46326"/>
                </a:lnTo>
                <a:lnTo>
                  <a:pt x="108434" y="44957"/>
                </a:lnTo>
                <a:lnTo>
                  <a:pt x="108160" y="43638"/>
                </a:lnTo>
                <a:lnTo>
                  <a:pt x="107886" y="42293"/>
                </a:lnTo>
                <a:lnTo>
                  <a:pt x="107562" y="40974"/>
                </a:lnTo>
                <a:lnTo>
                  <a:pt x="107214" y="39680"/>
                </a:lnTo>
                <a:lnTo>
                  <a:pt x="106816" y="38385"/>
                </a:lnTo>
                <a:lnTo>
                  <a:pt x="106417" y="37116"/>
                </a:lnTo>
                <a:lnTo>
                  <a:pt x="105969" y="35846"/>
                </a:lnTo>
                <a:lnTo>
                  <a:pt x="105496" y="34601"/>
                </a:lnTo>
                <a:lnTo>
                  <a:pt x="104974" y="33382"/>
                </a:lnTo>
                <a:lnTo>
                  <a:pt x="104451" y="32162"/>
                </a:lnTo>
                <a:lnTo>
                  <a:pt x="103878" y="30942"/>
                </a:lnTo>
                <a:lnTo>
                  <a:pt x="103306" y="29772"/>
                </a:lnTo>
                <a:lnTo>
                  <a:pt x="102683" y="28602"/>
                </a:lnTo>
                <a:lnTo>
                  <a:pt x="102036" y="27432"/>
                </a:lnTo>
                <a:lnTo>
                  <a:pt x="101364" y="26312"/>
                </a:lnTo>
                <a:lnTo>
                  <a:pt x="100667" y="25192"/>
                </a:lnTo>
                <a:lnTo>
                  <a:pt x="99945" y="24097"/>
                </a:lnTo>
                <a:lnTo>
                  <a:pt x="99198" y="23001"/>
                </a:lnTo>
                <a:lnTo>
                  <a:pt x="98427" y="21956"/>
                </a:lnTo>
                <a:lnTo>
                  <a:pt x="97630" y="20910"/>
                </a:lnTo>
                <a:lnTo>
                  <a:pt x="96809" y="19890"/>
                </a:lnTo>
                <a:lnTo>
                  <a:pt x="95962" y="18869"/>
                </a:lnTo>
                <a:lnTo>
                  <a:pt x="95091" y="17898"/>
                </a:lnTo>
                <a:lnTo>
                  <a:pt x="94195" y="16952"/>
                </a:lnTo>
                <a:lnTo>
                  <a:pt x="93274" y="16006"/>
                </a:lnTo>
                <a:lnTo>
                  <a:pt x="92328" y="15085"/>
                </a:lnTo>
                <a:lnTo>
                  <a:pt x="91382" y="14189"/>
                </a:lnTo>
                <a:lnTo>
                  <a:pt x="90386" y="13318"/>
                </a:lnTo>
                <a:lnTo>
                  <a:pt x="89391" y="12471"/>
                </a:lnTo>
                <a:lnTo>
                  <a:pt x="88370" y="11650"/>
                </a:lnTo>
                <a:lnTo>
                  <a:pt x="87324" y="10853"/>
                </a:lnTo>
                <a:lnTo>
                  <a:pt x="86254" y="10082"/>
                </a:lnTo>
                <a:lnTo>
                  <a:pt x="85184" y="9335"/>
                </a:lnTo>
                <a:lnTo>
                  <a:pt x="84088" y="8613"/>
                </a:lnTo>
                <a:lnTo>
                  <a:pt x="82968" y="7916"/>
                </a:lnTo>
                <a:lnTo>
                  <a:pt x="81823" y="7244"/>
                </a:lnTo>
                <a:lnTo>
                  <a:pt x="80678" y="6597"/>
                </a:lnTo>
                <a:lnTo>
                  <a:pt x="79508" y="5974"/>
                </a:lnTo>
                <a:lnTo>
                  <a:pt x="78313" y="5377"/>
                </a:lnTo>
                <a:lnTo>
                  <a:pt x="77118" y="4829"/>
                </a:lnTo>
                <a:lnTo>
                  <a:pt x="75899" y="4282"/>
                </a:lnTo>
                <a:lnTo>
                  <a:pt x="74679" y="3784"/>
                </a:lnTo>
                <a:lnTo>
                  <a:pt x="73409" y="3311"/>
                </a:lnTo>
                <a:lnTo>
                  <a:pt x="72165" y="2863"/>
                </a:lnTo>
                <a:lnTo>
                  <a:pt x="70895" y="2464"/>
                </a:lnTo>
                <a:lnTo>
                  <a:pt x="69601" y="2066"/>
                </a:lnTo>
                <a:lnTo>
                  <a:pt x="68281" y="1718"/>
                </a:lnTo>
                <a:lnTo>
                  <a:pt x="66987" y="1394"/>
                </a:lnTo>
                <a:lnTo>
                  <a:pt x="65643" y="1095"/>
                </a:lnTo>
                <a:lnTo>
                  <a:pt x="64298" y="846"/>
                </a:lnTo>
                <a:lnTo>
                  <a:pt x="62954" y="622"/>
                </a:lnTo>
                <a:lnTo>
                  <a:pt x="61585" y="448"/>
                </a:lnTo>
                <a:lnTo>
                  <a:pt x="60216" y="274"/>
                </a:lnTo>
                <a:lnTo>
                  <a:pt x="58847" y="149"/>
                </a:lnTo>
                <a:lnTo>
                  <a:pt x="57453" y="75"/>
                </a:lnTo>
                <a:lnTo>
                  <a:pt x="56059" y="25"/>
                </a:lnTo>
                <a:lnTo>
                  <a:pt x="54640" y="0"/>
                </a:lnTo>
                <a:lnTo>
                  <a:pt x="54640" y="0"/>
                </a:lnTo>
                <a:lnTo>
                  <a:pt x="53221" y="25"/>
                </a:lnTo>
                <a:lnTo>
                  <a:pt x="51827" y="75"/>
                </a:lnTo>
                <a:lnTo>
                  <a:pt x="50433" y="149"/>
                </a:lnTo>
                <a:lnTo>
                  <a:pt x="49039" y="274"/>
                </a:lnTo>
                <a:lnTo>
                  <a:pt x="47670" y="448"/>
                </a:lnTo>
                <a:lnTo>
                  <a:pt x="46326" y="622"/>
                </a:lnTo>
                <a:lnTo>
                  <a:pt x="44957" y="846"/>
                </a:lnTo>
                <a:lnTo>
                  <a:pt x="43637" y="1095"/>
                </a:lnTo>
                <a:lnTo>
                  <a:pt x="42293" y="1394"/>
                </a:lnTo>
                <a:lnTo>
                  <a:pt x="40974" y="1718"/>
                </a:lnTo>
                <a:lnTo>
                  <a:pt x="39679" y="2066"/>
                </a:lnTo>
                <a:lnTo>
                  <a:pt x="38385" y="2464"/>
                </a:lnTo>
                <a:lnTo>
                  <a:pt x="37115" y="2863"/>
                </a:lnTo>
                <a:lnTo>
                  <a:pt x="35846" y="3311"/>
                </a:lnTo>
                <a:lnTo>
                  <a:pt x="34601" y="3784"/>
                </a:lnTo>
                <a:lnTo>
                  <a:pt x="33381" y="4282"/>
                </a:lnTo>
                <a:lnTo>
                  <a:pt x="32162" y="4829"/>
                </a:lnTo>
                <a:lnTo>
                  <a:pt x="30942" y="5377"/>
                </a:lnTo>
                <a:lnTo>
                  <a:pt x="29772" y="5974"/>
                </a:lnTo>
                <a:lnTo>
                  <a:pt x="28602" y="6597"/>
                </a:lnTo>
                <a:lnTo>
                  <a:pt x="27432" y="7244"/>
                </a:lnTo>
                <a:lnTo>
                  <a:pt x="26312" y="7916"/>
                </a:lnTo>
                <a:lnTo>
                  <a:pt x="25192" y="8613"/>
                </a:lnTo>
                <a:lnTo>
                  <a:pt x="24096" y="9335"/>
                </a:lnTo>
                <a:lnTo>
                  <a:pt x="23001" y="10082"/>
                </a:lnTo>
                <a:lnTo>
                  <a:pt x="21956" y="10853"/>
                </a:lnTo>
                <a:lnTo>
                  <a:pt x="20910" y="11650"/>
                </a:lnTo>
                <a:lnTo>
                  <a:pt x="19889" y="12471"/>
                </a:lnTo>
                <a:lnTo>
                  <a:pt x="18869" y="13318"/>
                </a:lnTo>
                <a:lnTo>
                  <a:pt x="17898" y="14189"/>
                </a:lnTo>
                <a:lnTo>
                  <a:pt x="16952" y="15085"/>
                </a:lnTo>
                <a:lnTo>
                  <a:pt x="16006" y="16006"/>
                </a:lnTo>
                <a:lnTo>
                  <a:pt x="15085" y="16952"/>
                </a:lnTo>
                <a:lnTo>
                  <a:pt x="14189" y="17898"/>
                </a:lnTo>
                <a:lnTo>
                  <a:pt x="13318" y="18869"/>
                </a:lnTo>
                <a:lnTo>
                  <a:pt x="12471" y="19890"/>
                </a:lnTo>
                <a:lnTo>
                  <a:pt x="11650" y="20910"/>
                </a:lnTo>
                <a:lnTo>
                  <a:pt x="10853" y="21956"/>
                </a:lnTo>
                <a:lnTo>
                  <a:pt x="10082" y="23001"/>
                </a:lnTo>
                <a:lnTo>
                  <a:pt x="9335" y="24097"/>
                </a:lnTo>
                <a:lnTo>
                  <a:pt x="8613" y="25192"/>
                </a:lnTo>
                <a:lnTo>
                  <a:pt x="7916" y="26312"/>
                </a:lnTo>
                <a:lnTo>
                  <a:pt x="7244" y="27432"/>
                </a:lnTo>
                <a:lnTo>
                  <a:pt x="6597" y="28602"/>
                </a:lnTo>
                <a:lnTo>
                  <a:pt x="5974" y="29772"/>
                </a:lnTo>
                <a:lnTo>
                  <a:pt x="5377" y="30942"/>
                </a:lnTo>
                <a:lnTo>
                  <a:pt x="4829" y="32162"/>
                </a:lnTo>
                <a:lnTo>
                  <a:pt x="4282" y="33382"/>
                </a:lnTo>
                <a:lnTo>
                  <a:pt x="3784" y="34601"/>
                </a:lnTo>
                <a:lnTo>
                  <a:pt x="3311" y="35846"/>
                </a:lnTo>
                <a:lnTo>
                  <a:pt x="2863" y="37116"/>
                </a:lnTo>
                <a:lnTo>
                  <a:pt x="2464" y="38385"/>
                </a:lnTo>
                <a:lnTo>
                  <a:pt x="2066" y="39680"/>
                </a:lnTo>
                <a:lnTo>
                  <a:pt x="1718" y="40974"/>
                </a:lnTo>
                <a:lnTo>
                  <a:pt x="1394" y="42293"/>
                </a:lnTo>
                <a:lnTo>
                  <a:pt x="1095" y="43638"/>
                </a:lnTo>
                <a:lnTo>
                  <a:pt x="846" y="44957"/>
                </a:lnTo>
                <a:lnTo>
                  <a:pt x="622" y="46326"/>
                </a:lnTo>
                <a:lnTo>
                  <a:pt x="423" y="47670"/>
                </a:lnTo>
                <a:lnTo>
                  <a:pt x="274" y="49039"/>
                </a:lnTo>
                <a:lnTo>
                  <a:pt x="149" y="50433"/>
                </a:lnTo>
                <a:lnTo>
                  <a:pt x="75" y="51827"/>
                </a:lnTo>
                <a:lnTo>
                  <a:pt x="25" y="53221"/>
                </a:lnTo>
                <a:lnTo>
                  <a:pt x="0" y="54640"/>
                </a:lnTo>
                <a:lnTo>
                  <a:pt x="0" y="54640"/>
                </a:lnTo>
                <a:lnTo>
                  <a:pt x="25" y="56059"/>
                </a:lnTo>
                <a:lnTo>
                  <a:pt x="75" y="57453"/>
                </a:lnTo>
                <a:lnTo>
                  <a:pt x="149" y="58847"/>
                </a:lnTo>
                <a:lnTo>
                  <a:pt x="274" y="60216"/>
                </a:lnTo>
                <a:lnTo>
                  <a:pt x="423" y="61585"/>
                </a:lnTo>
                <a:lnTo>
                  <a:pt x="622" y="62955"/>
                </a:lnTo>
                <a:lnTo>
                  <a:pt x="846" y="64299"/>
                </a:lnTo>
                <a:lnTo>
                  <a:pt x="1095" y="65643"/>
                </a:lnTo>
                <a:lnTo>
                  <a:pt x="1394" y="66987"/>
                </a:lnTo>
                <a:lnTo>
                  <a:pt x="1718" y="68282"/>
                </a:lnTo>
                <a:lnTo>
                  <a:pt x="2066" y="69601"/>
                </a:lnTo>
                <a:lnTo>
                  <a:pt x="2464" y="70896"/>
                </a:lnTo>
                <a:lnTo>
                  <a:pt x="2863" y="72165"/>
                </a:lnTo>
                <a:lnTo>
                  <a:pt x="3311" y="73435"/>
                </a:lnTo>
                <a:lnTo>
                  <a:pt x="3784" y="74679"/>
                </a:lnTo>
                <a:lnTo>
                  <a:pt x="4282" y="75899"/>
                </a:lnTo>
                <a:lnTo>
                  <a:pt x="4829" y="77119"/>
                </a:lnTo>
                <a:lnTo>
                  <a:pt x="5377" y="78314"/>
                </a:lnTo>
                <a:lnTo>
                  <a:pt x="5974" y="79509"/>
                </a:lnTo>
                <a:lnTo>
                  <a:pt x="6597" y="80678"/>
                </a:lnTo>
                <a:lnTo>
                  <a:pt x="7244" y="81824"/>
                </a:lnTo>
                <a:lnTo>
                  <a:pt x="7916" y="82969"/>
                </a:lnTo>
                <a:lnTo>
                  <a:pt x="8613" y="84089"/>
                </a:lnTo>
                <a:lnTo>
                  <a:pt x="9335" y="85184"/>
                </a:lnTo>
                <a:lnTo>
                  <a:pt x="10082" y="86255"/>
                </a:lnTo>
                <a:lnTo>
                  <a:pt x="10853" y="87325"/>
                </a:lnTo>
                <a:lnTo>
                  <a:pt x="11650" y="88370"/>
                </a:lnTo>
                <a:lnTo>
                  <a:pt x="12471" y="89391"/>
                </a:lnTo>
                <a:lnTo>
                  <a:pt x="13318" y="90387"/>
                </a:lnTo>
                <a:lnTo>
                  <a:pt x="14189" y="91383"/>
                </a:lnTo>
                <a:lnTo>
                  <a:pt x="15085" y="92328"/>
                </a:lnTo>
                <a:lnTo>
                  <a:pt x="16006" y="93274"/>
                </a:lnTo>
                <a:lnTo>
                  <a:pt x="16952" y="94195"/>
                </a:lnTo>
                <a:lnTo>
                  <a:pt x="17898" y="95092"/>
                </a:lnTo>
                <a:lnTo>
                  <a:pt x="18869" y="95963"/>
                </a:lnTo>
                <a:lnTo>
                  <a:pt x="19889" y="96809"/>
                </a:lnTo>
                <a:lnTo>
                  <a:pt x="20910" y="97631"/>
                </a:lnTo>
                <a:lnTo>
                  <a:pt x="21956" y="98427"/>
                </a:lnTo>
                <a:lnTo>
                  <a:pt x="23001" y="99199"/>
                </a:lnTo>
                <a:lnTo>
                  <a:pt x="24096" y="99946"/>
                </a:lnTo>
                <a:lnTo>
                  <a:pt x="25192" y="100668"/>
                </a:lnTo>
                <a:lnTo>
                  <a:pt x="26312" y="101365"/>
                </a:lnTo>
                <a:lnTo>
                  <a:pt x="27432" y="102037"/>
                </a:lnTo>
                <a:lnTo>
                  <a:pt x="28602" y="102684"/>
                </a:lnTo>
                <a:lnTo>
                  <a:pt x="29772" y="103306"/>
                </a:lnTo>
                <a:lnTo>
                  <a:pt x="30942" y="103879"/>
                </a:lnTo>
                <a:lnTo>
                  <a:pt x="32162" y="104451"/>
                </a:lnTo>
                <a:lnTo>
                  <a:pt x="33381" y="104974"/>
                </a:lnTo>
                <a:lnTo>
                  <a:pt x="34601" y="105497"/>
                </a:lnTo>
                <a:lnTo>
                  <a:pt x="35846" y="105970"/>
                </a:lnTo>
                <a:lnTo>
                  <a:pt x="37115" y="106418"/>
                </a:lnTo>
                <a:lnTo>
                  <a:pt x="38385" y="106816"/>
                </a:lnTo>
                <a:lnTo>
                  <a:pt x="39679" y="107215"/>
                </a:lnTo>
                <a:lnTo>
                  <a:pt x="40974" y="107563"/>
                </a:lnTo>
                <a:lnTo>
                  <a:pt x="42293" y="107887"/>
                </a:lnTo>
                <a:lnTo>
                  <a:pt x="43637" y="108160"/>
                </a:lnTo>
                <a:lnTo>
                  <a:pt x="44957" y="108434"/>
                </a:lnTo>
                <a:lnTo>
                  <a:pt x="46326" y="108658"/>
                </a:lnTo>
                <a:lnTo>
                  <a:pt x="47670" y="108833"/>
                </a:lnTo>
                <a:lnTo>
                  <a:pt x="49039" y="109007"/>
                </a:lnTo>
                <a:lnTo>
                  <a:pt x="50433" y="109106"/>
                </a:lnTo>
                <a:lnTo>
                  <a:pt x="51827" y="109206"/>
                </a:lnTo>
                <a:lnTo>
                  <a:pt x="53221" y="109256"/>
                </a:lnTo>
                <a:lnTo>
                  <a:pt x="54640" y="109281"/>
                </a:lnTo>
                <a:lnTo>
                  <a:pt x="54640" y="109281"/>
                </a:lnTo>
                <a:close/>
                <a:moveTo>
                  <a:pt x="97680" y="51827"/>
                </a:moveTo>
                <a:lnTo>
                  <a:pt x="70173" y="53620"/>
                </a:lnTo>
                <a:lnTo>
                  <a:pt x="70173" y="53620"/>
                </a:lnTo>
                <a:lnTo>
                  <a:pt x="69999" y="53620"/>
                </a:lnTo>
                <a:lnTo>
                  <a:pt x="69800" y="53620"/>
                </a:lnTo>
                <a:lnTo>
                  <a:pt x="69626" y="53570"/>
                </a:lnTo>
                <a:lnTo>
                  <a:pt x="69451" y="53520"/>
                </a:lnTo>
                <a:lnTo>
                  <a:pt x="69277" y="53470"/>
                </a:lnTo>
                <a:lnTo>
                  <a:pt x="69103" y="53396"/>
                </a:lnTo>
                <a:lnTo>
                  <a:pt x="68953" y="53296"/>
                </a:lnTo>
                <a:lnTo>
                  <a:pt x="68804" y="53197"/>
                </a:lnTo>
                <a:lnTo>
                  <a:pt x="68655" y="53072"/>
                </a:lnTo>
                <a:lnTo>
                  <a:pt x="68530" y="52948"/>
                </a:lnTo>
                <a:lnTo>
                  <a:pt x="68406" y="52823"/>
                </a:lnTo>
                <a:lnTo>
                  <a:pt x="68306" y="52674"/>
                </a:lnTo>
                <a:lnTo>
                  <a:pt x="68232" y="52500"/>
                </a:lnTo>
                <a:lnTo>
                  <a:pt x="68132" y="52325"/>
                </a:lnTo>
                <a:lnTo>
                  <a:pt x="68082" y="52151"/>
                </a:lnTo>
                <a:lnTo>
                  <a:pt x="68032" y="51977"/>
                </a:lnTo>
                <a:lnTo>
                  <a:pt x="68032" y="51977"/>
                </a:lnTo>
                <a:lnTo>
                  <a:pt x="68008" y="51778"/>
                </a:lnTo>
                <a:lnTo>
                  <a:pt x="68008" y="51603"/>
                </a:lnTo>
                <a:lnTo>
                  <a:pt x="68008" y="51404"/>
                </a:lnTo>
                <a:lnTo>
                  <a:pt x="68032" y="51230"/>
                </a:lnTo>
                <a:lnTo>
                  <a:pt x="68057" y="51056"/>
                </a:lnTo>
                <a:lnTo>
                  <a:pt x="68107" y="50881"/>
                </a:lnTo>
                <a:lnTo>
                  <a:pt x="68182" y="50707"/>
                </a:lnTo>
                <a:lnTo>
                  <a:pt x="68281" y="50558"/>
                </a:lnTo>
                <a:lnTo>
                  <a:pt x="68356" y="50384"/>
                </a:lnTo>
                <a:lnTo>
                  <a:pt x="68481" y="50259"/>
                </a:lnTo>
                <a:lnTo>
                  <a:pt x="68605" y="50110"/>
                </a:lnTo>
                <a:lnTo>
                  <a:pt x="68729" y="49985"/>
                </a:lnTo>
                <a:lnTo>
                  <a:pt x="68879" y="49886"/>
                </a:lnTo>
                <a:lnTo>
                  <a:pt x="69053" y="49786"/>
                </a:lnTo>
                <a:lnTo>
                  <a:pt x="69202" y="49711"/>
                </a:lnTo>
                <a:lnTo>
                  <a:pt x="69377" y="49637"/>
                </a:lnTo>
                <a:lnTo>
                  <a:pt x="95464" y="40775"/>
                </a:lnTo>
                <a:lnTo>
                  <a:pt x="95464" y="40775"/>
                </a:lnTo>
                <a:lnTo>
                  <a:pt x="95788" y="40675"/>
                </a:lnTo>
                <a:lnTo>
                  <a:pt x="96087" y="40601"/>
                </a:lnTo>
                <a:lnTo>
                  <a:pt x="96386" y="40551"/>
                </a:lnTo>
                <a:lnTo>
                  <a:pt x="96709" y="40501"/>
                </a:lnTo>
                <a:lnTo>
                  <a:pt x="97008" y="40476"/>
                </a:lnTo>
                <a:lnTo>
                  <a:pt x="97307" y="40476"/>
                </a:lnTo>
                <a:lnTo>
                  <a:pt x="97605" y="40476"/>
                </a:lnTo>
                <a:lnTo>
                  <a:pt x="97904" y="40501"/>
                </a:lnTo>
                <a:lnTo>
                  <a:pt x="98203" y="40551"/>
                </a:lnTo>
                <a:lnTo>
                  <a:pt x="98501" y="40601"/>
                </a:lnTo>
                <a:lnTo>
                  <a:pt x="98775" y="40675"/>
                </a:lnTo>
                <a:lnTo>
                  <a:pt x="99074" y="40750"/>
                </a:lnTo>
                <a:lnTo>
                  <a:pt x="99348" y="40850"/>
                </a:lnTo>
                <a:lnTo>
                  <a:pt x="99622" y="40974"/>
                </a:lnTo>
                <a:lnTo>
                  <a:pt x="99871" y="41098"/>
                </a:lnTo>
                <a:lnTo>
                  <a:pt x="100144" y="41223"/>
                </a:lnTo>
                <a:lnTo>
                  <a:pt x="100393" y="41397"/>
                </a:lnTo>
                <a:lnTo>
                  <a:pt x="100642" y="41547"/>
                </a:lnTo>
                <a:lnTo>
                  <a:pt x="100866" y="41746"/>
                </a:lnTo>
                <a:lnTo>
                  <a:pt x="101090" y="41920"/>
                </a:lnTo>
                <a:lnTo>
                  <a:pt x="101314" y="42119"/>
                </a:lnTo>
                <a:lnTo>
                  <a:pt x="101513" y="42343"/>
                </a:lnTo>
                <a:lnTo>
                  <a:pt x="101713" y="42567"/>
                </a:lnTo>
                <a:lnTo>
                  <a:pt x="101887" y="42791"/>
                </a:lnTo>
                <a:lnTo>
                  <a:pt x="102061" y="43040"/>
                </a:lnTo>
                <a:lnTo>
                  <a:pt x="102210" y="43314"/>
                </a:lnTo>
                <a:lnTo>
                  <a:pt x="102360" y="43563"/>
                </a:lnTo>
                <a:lnTo>
                  <a:pt x="102484" y="43862"/>
                </a:lnTo>
                <a:lnTo>
                  <a:pt x="102609" y="44135"/>
                </a:lnTo>
                <a:lnTo>
                  <a:pt x="102708" y="44434"/>
                </a:lnTo>
                <a:lnTo>
                  <a:pt x="102808" y="44733"/>
                </a:lnTo>
                <a:lnTo>
                  <a:pt x="102858" y="45032"/>
                </a:lnTo>
                <a:lnTo>
                  <a:pt x="102858" y="45032"/>
                </a:lnTo>
                <a:lnTo>
                  <a:pt x="102932" y="45355"/>
                </a:lnTo>
                <a:lnTo>
                  <a:pt x="102957" y="45679"/>
                </a:lnTo>
                <a:lnTo>
                  <a:pt x="102982" y="45978"/>
                </a:lnTo>
                <a:lnTo>
                  <a:pt x="102982" y="46301"/>
                </a:lnTo>
                <a:lnTo>
                  <a:pt x="102957" y="46600"/>
                </a:lnTo>
                <a:lnTo>
                  <a:pt x="102932" y="46899"/>
                </a:lnTo>
                <a:lnTo>
                  <a:pt x="102883" y="47197"/>
                </a:lnTo>
                <a:lnTo>
                  <a:pt x="102833" y="47496"/>
                </a:lnTo>
                <a:lnTo>
                  <a:pt x="102733" y="47770"/>
                </a:lnTo>
                <a:lnTo>
                  <a:pt x="102659" y="48069"/>
                </a:lnTo>
                <a:lnTo>
                  <a:pt x="102534" y="48342"/>
                </a:lnTo>
                <a:lnTo>
                  <a:pt x="102410" y="48591"/>
                </a:lnTo>
                <a:lnTo>
                  <a:pt x="102285" y="48865"/>
                </a:lnTo>
                <a:lnTo>
                  <a:pt x="102136" y="49114"/>
                </a:lnTo>
                <a:lnTo>
                  <a:pt x="101986" y="49363"/>
                </a:lnTo>
                <a:lnTo>
                  <a:pt x="101812" y="49612"/>
                </a:lnTo>
                <a:lnTo>
                  <a:pt x="101613" y="49836"/>
                </a:lnTo>
                <a:lnTo>
                  <a:pt x="101414" y="50060"/>
                </a:lnTo>
                <a:lnTo>
                  <a:pt x="101215" y="50259"/>
                </a:lnTo>
                <a:lnTo>
                  <a:pt x="100991" y="50458"/>
                </a:lnTo>
                <a:lnTo>
                  <a:pt x="100767" y="50657"/>
                </a:lnTo>
                <a:lnTo>
                  <a:pt x="100518" y="50832"/>
                </a:lnTo>
                <a:lnTo>
                  <a:pt x="100269" y="50981"/>
                </a:lnTo>
                <a:lnTo>
                  <a:pt x="100020" y="51130"/>
                </a:lnTo>
                <a:lnTo>
                  <a:pt x="99746" y="51280"/>
                </a:lnTo>
                <a:lnTo>
                  <a:pt x="99472" y="51404"/>
                </a:lnTo>
                <a:lnTo>
                  <a:pt x="99198" y="51504"/>
                </a:lnTo>
                <a:lnTo>
                  <a:pt x="98900" y="51603"/>
                </a:lnTo>
                <a:lnTo>
                  <a:pt x="98601" y="51678"/>
                </a:lnTo>
                <a:lnTo>
                  <a:pt x="98302" y="51753"/>
                </a:lnTo>
                <a:lnTo>
                  <a:pt x="97979" y="51778"/>
                </a:lnTo>
                <a:lnTo>
                  <a:pt x="97680" y="51827"/>
                </a:lnTo>
                <a:lnTo>
                  <a:pt x="97680" y="51827"/>
                </a:lnTo>
                <a:close/>
                <a:moveTo>
                  <a:pt x="93324" y="35572"/>
                </a:moveTo>
                <a:lnTo>
                  <a:pt x="68605" y="47745"/>
                </a:lnTo>
                <a:lnTo>
                  <a:pt x="68605" y="47745"/>
                </a:lnTo>
                <a:lnTo>
                  <a:pt x="68431" y="47820"/>
                </a:lnTo>
                <a:lnTo>
                  <a:pt x="68256" y="47894"/>
                </a:lnTo>
                <a:lnTo>
                  <a:pt x="68082" y="47919"/>
                </a:lnTo>
                <a:lnTo>
                  <a:pt x="67883" y="47944"/>
                </a:lnTo>
                <a:lnTo>
                  <a:pt x="67709" y="47969"/>
                </a:lnTo>
                <a:lnTo>
                  <a:pt x="67535" y="47944"/>
                </a:lnTo>
                <a:lnTo>
                  <a:pt x="67335" y="47919"/>
                </a:lnTo>
                <a:lnTo>
                  <a:pt x="67161" y="47894"/>
                </a:lnTo>
                <a:lnTo>
                  <a:pt x="66987" y="47845"/>
                </a:lnTo>
                <a:lnTo>
                  <a:pt x="66838" y="47770"/>
                </a:lnTo>
                <a:lnTo>
                  <a:pt x="66663" y="47670"/>
                </a:lnTo>
                <a:lnTo>
                  <a:pt x="66514" y="47571"/>
                </a:lnTo>
                <a:lnTo>
                  <a:pt x="66365" y="47471"/>
                </a:lnTo>
                <a:lnTo>
                  <a:pt x="66240" y="47347"/>
                </a:lnTo>
                <a:lnTo>
                  <a:pt x="66116" y="47197"/>
                </a:lnTo>
                <a:lnTo>
                  <a:pt x="65991" y="47048"/>
                </a:lnTo>
                <a:lnTo>
                  <a:pt x="65991" y="47048"/>
                </a:lnTo>
                <a:lnTo>
                  <a:pt x="65892" y="46874"/>
                </a:lnTo>
                <a:lnTo>
                  <a:pt x="65817" y="46724"/>
                </a:lnTo>
                <a:lnTo>
                  <a:pt x="65742" y="46550"/>
                </a:lnTo>
                <a:lnTo>
                  <a:pt x="65692" y="46376"/>
                </a:lnTo>
                <a:lnTo>
                  <a:pt x="65668" y="46177"/>
                </a:lnTo>
                <a:lnTo>
                  <a:pt x="65643" y="46002"/>
                </a:lnTo>
                <a:lnTo>
                  <a:pt x="65643" y="45828"/>
                </a:lnTo>
                <a:lnTo>
                  <a:pt x="65668" y="45629"/>
                </a:lnTo>
                <a:lnTo>
                  <a:pt x="65692" y="45455"/>
                </a:lnTo>
                <a:lnTo>
                  <a:pt x="65742" y="45281"/>
                </a:lnTo>
                <a:lnTo>
                  <a:pt x="65817" y="45106"/>
                </a:lnTo>
                <a:lnTo>
                  <a:pt x="65892" y="44957"/>
                </a:lnTo>
                <a:lnTo>
                  <a:pt x="65991" y="44783"/>
                </a:lnTo>
                <a:lnTo>
                  <a:pt x="66091" y="44633"/>
                </a:lnTo>
                <a:lnTo>
                  <a:pt x="66215" y="44509"/>
                </a:lnTo>
                <a:lnTo>
                  <a:pt x="66340" y="44359"/>
                </a:lnTo>
                <a:lnTo>
                  <a:pt x="87051" y="26212"/>
                </a:lnTo>
                <a:lnTo>
                  <a:pt x="87051" y="26212"/>
                </a:lnTo>
                <a:lnTo>
                  <a:pt x="87300" y="25988"/>
                </a:lnTo>
                <a:lnTo>
                  <a:pt x="87573" y="25814"/>
                </a:lnTo>
                <a:lnTo>
                  <a:pt x="87822" y="25640"/>
                </a:lnTo>
                <a:lnTo>
                  <a:pt x="88096" y="25491"/>
                </a:lnTo>
                <a:lnTo>
                  <a:pt x="88370" y="25341"/>
                </a:lnTo>
                <a:lnTo>
                  <a:pt x="88644" y="25217"/>
                </a:lnTo>
                <a:lnTo>
                  <a:pt x="88918" y="25117"/>
                </a:lnTo>
                <a:lnTo>
                  <a:pt x="89216" y="25018"/>
                </a:lnTo>
                <a:lnTo>
                  <a:pt x="89490" y="24943"/>
                </a:lnTo>
                <a:lnTo>
                  <a:pt x="89789" y="24893"/>
                </a:lnTo>
                <a:lnTo>
                  <a:pt x="90088" y="24843"/>
                </a:lnTo>
                <a:lnTo>
                  <a:pt x="90361" y="24818"/>
                </a:lnTo>
                <a:lnTo>
                  <a:pt x="90660" y="24794"/>
                </a:lnTo>
                <a:lnTo>
                  <a:pt x="90959" y="24794"/>
                </a:lnTo>
                <a:lnTo>
                  <a:pt x="91258" y="24818"/>
                </a:lnTo>
                <a:lnTo>
                  <a:pt x="91556" y="24843"/>
                </a:lnTo>
                <a:lnTo>
                  <a:pt x="91830" y="24893"/>
                </a:lnTo>
                <a:lnTo>
                  <a:pt x="92129" y="24943"/>
                </a:lnTo>
                <a:lnTo>
                  <a:pt x="92403" y="25018"/>
                </a:lnTo>
                <a:lnTo>
                  <a:pt x="92701" y="25117"/>
                </a:lnTo>
                <a:lnTo>
                  <a:pt x="92975" y="25217"/>
                </a:lnTo>
                <a:lnTo>
                  <a:pt x="93249" y="25341"/>
                </a:lnTo>
                <a:lnTo>
                  <a:pt x="93498" y="25466"/>
                </a:lnTo>
                <a:lnTo>
                  <a:pt x="93772" y="25615"/>
                </a:lnTo>
                <a:lnTo>
                  <a:pt x="94021" y="25789"/>
                </a:lnTo>
                <a:lnTo>
                  <a:pt x="94270" y="25963"/>
                </a:lnTo>
                <a:lnTo>
                  <a:pt x="94494" y="26163"/>
                </a:lnTo>
                <a:lnTo>
                  <a:pt x="94718" y="26362"/>
                </a:lnTo>
                <a:lnTo>
                  <a:pt x="94942" y="26586"/>
                </a:lnTo>
                <a:lnTo>
                  <a:pt x="95141" y="26810"/>
                </a:lnTo>
                <a:lnTo>
                  <a:pt x="95340" y="27059"/>
                </a:lnTo>
                <a:lnTo>
                  <a:pt x="95514" y="27308"/>
                </a:lnTo>
                <a:lnTo>
                  <a:pt x="95514" y="27308"/>
                </a:lnTo>
                <a:lnTo>
                  <a:pt x="95689" y="27582"/>
                </a:lnTo>
                <a:lnTo>
                  <a:pt x="95838" y="27855"/>
                </a:lnTo>
                <a:lnTo>
                  <a:pt x="95987" y="28129"/>
                </a:lnTo>
                <a:lnTo>
                  <a:pt x="96112" y="28428"/>
                </a:lnTo>
                <a:lnTo>
                  <a:pt x="96211" y="28702"/>
                </a:lnTo>
                <a:lnTo>
                  <a:pt x="96286" y="29000"/>
                </a:lnTo>
                <a:lnTo>
                  <a:pt x="96361" y="29299"/>
                </a:lnTo>
                <a:lnTo>
                  <a:pt x="96410" y="29598"/>
                </a:lnTo>
                <a:lnTo>
                  <a:pt x="96460" y="29897"/>
                </a:lnTo>
                <a:lnTo>
                  <a:pt x="96485" y="30195"/>
                </a:lnTo>
                <a:lnTo>
                  <a:pt x="96485" y="30469"/>
                </a:lnTo>
                <a:lnTo>
                  <a:pt x="96485" y="30768"/>
                </a:lnTo>
                <a:lnTo>
                  <a:pt x="96460" y="31067"/>
                </a:lnTo>
                <a:lnTo>
                  <a:pt x="96410" y="31365"/>
                </a:lnTo>
                <a:lnTo>
                  <a:pt x="96361" y="31664"/>
                </a:lnTo>
                <a:lnTo>
                  <a:pt x="96286" y="31938"/>
                </a:lnTo>
                <a:lnTo>
                  <a:pt x="96211" y="32212"/>
                </a:lnTo>
                <a:lnTo>
                  <a:pt x="96112" y="32510"/>
                </a:lnTo>
                <a:lnTo>
                  <a:pt x="95987" y="32759"/>
                </a:lnTo>
                <a:lnTo>
                  <a:pt x="95863" y="33033"/>
                </a:lnTo>
                <a:lnTo>
                  <a:pt x="95738" y="33307"/>
                </a:lnTo>
                <a:lnTo>
                  <a:pt x="95564" y="33556"/>
                </a:lnTo>
                <a:lnTo>
                  <a:pt x="95415" y="33805"/>
                </a:lnTo>
                <a:lnTo>
                  <a:pt x="95216" y="34029"/>
                </a:lnTo>
                <a:lnTo>
                  <a:pt x="95041" y="34253"/>
                </a:lnTo>
                <a:lnTo>
                  <a:pt x="94817" y="34477"/>
                </a:lnTo>
                <a:lnTo>
                  <a:pt x="94618" y="34701"/>
                </a:lnTo>
                <a:lnTo>
                  <a:pt x="94369" y="34900"/>
                </a:lnTo>
                <a:lnTo>
                  <a:pt x="94120" y="35074"/>
                </a:lnTo>
                <a:lnTo>
                  <a:pt x="93871" y="35249"/>
                </a:lnTo>
                <a:lnTo>
                  <a:pt x="93597" y="35423"/>
                </a:lnTo>
                <a:lnTo>
                  <a:pt x="93324" y="35572"/>
                </a:lnTo>
                <a:lnTo>
                  <a:pt x="93324" y="35572"/>
                </a:lnTo>
                <a:close/>
                <a:moveTo>
                  <a:pt x="83068" y="22205"/>
                </a:moveTo>
                <a:lnTo>
                  <a:pt x="64896" y="42916"/>
                </a:lnTo>
                <a:lnTo>
                  <a:pt x="64896" y="42916"/>
                </a:lnTo>
                <a:lnTo>
                  <a:pt x="64771" y="43065"/>
                </a:lnTo>
                <a:lnTo>
                  <a:pt x="64622" y="43190"/>
                </a:lnTo>
                <a:lnTo>
                  <a:pt x="64473" y="43289"/>
                </a:lnTo>
                <a:lnTo>
                  <a:pt x="64323" y="43389"/>
                </a:lnTo>
                <a:lnTo>
                  <a:pt x="64149" y="43463"/>
                </a:lnTo>
                <a:lnTo>
                  <a:pt x="63975" y="43538"/>
                </a:lnTo>
                <a:lnTo>
                  <a:pt x="63801" y="43588"/>
                </a:lnTo>
                <a:lnTo>
                  <a:pt x="63626" y="43613"/>
                </a:lnTo>
                <a:lnTo>
                  <a:pt x="63452" y="43613"/>
                </a:lnTo>
                <a:lnTo>
                  <a:pt x="63278" y="43613"/>
                </a:lnTo>
                <a:lnTo>
                  <a:pt x="63079" y="43613"/>
                </a:lnTo>
                <a:lnTo>
                  <a:pt x="62904" y="43563"/>
                </a:lnTo>
                <a:lnTo>
                  <a:pt x="62730" y="43513"/>
                </a:lnTo>
                <a:lnTo>
                  <a:pt x="62556" y="43463"/>
                </a:lnTo>
                <a:lnTo>
                  <a:pt x="62382" y="43389"/>
                </a:lnTo>
                <a:lnTo>
                  <a:pt x="62232" y="43289"/>
                </a:lnTo>
                <a:lnTo>
                  <a:pt x="62232" y="43289"/>
                </a:lnTo>
                <a:lnTo>
                  <a:pt x="62083" y="43165"/>
                </a:lnTo>
                <a:lnTo>
                  <a:pt x="61934" y="43040"/>
                </a:lnTo>
                <a:lnTo>
                  <a:pt x="61809" y="42916"/>
                </a:lnTo>
                <a:lnTo>
                  <a:pt x="61685" y="42766"/>
                </a:lnTo>
                <a:lnTo>
                  <a:pt x="61585" y="42617"/>
                </a:lnTo>
                <a:lnTo>
                  <a:pt x="61510" y="42443"/>
                </a:lnTo>
                <a:lnTo>
                  <a:pt x="61436" y="42268"/>
                </a:lnTo>
                <a:lnTo>
                  <a:pt x="61386" y="42094"/>
                </a:lnTo>
                <a:lnTo>
                  <a:pt x="61336" y="41920"/>
                </a:lnTo>
                <a:lnTo>
                  <a:pt x="61311" y="41746"/>
                </a:lnTo>
                <a:lnTo>
                  <a:pt x="61311" y="41571"/>
                </a:lnTo>
                <a:lnTo>
                  <a:pt x="61336" y="41372"/>
                </a:lnTo>
                <a:lnTo>
                  <a:pt x="61361" y="41198"/>
                </a:lnTo>
                <a:lnTo>
                  <a:pt x="61386" y="41024"/>
                </a:lnTo>
                <a:lnTo>
                  <a:pt x="61461" y="40850"/>
                </a:lnTo>
                <a:lnTo>
                  <a:pt x="61535" y="40675"/>
                </a:lnTo>
                <a:lnTo>
                  <a:pt x="73708" y="15956"/>
                </a:lnTo>
                <a:lnTo>
                  <a:pt x="73708" y="15956"/>
                </a:lnTo>
                <a:lnTo>
                  <a:pt x="73857" y="15683"/>
                </a:lnTo>
                <a:lnTo>
                  <a:pt x="74032" y="15409"/>
                </a:lnTo>
                <a:lnTo>
                  <a:pt x="74206" y="15135"/>
                </a:lnTo>
                <a:lnTo>
                  <a:pt x="74380" y="14911"/>
                </a:lnTo>
                <a:lnTo>
                  <a:pt x="74579" y="14662"/>
                </a:lnTo>
                <a:lnTo>
                  <a:pt x="74803" y="14438"/>
                </a:lnTo>
                <a:lnTo>
                  <a:pt x="75002" y="14239"/>
                </a:lnTo>
                <a:lnTo>
                  <a:pt x="75251" y="14040"/>
                </a:lnTo>
                <a:lnTo>
                  <a:pt x="75475" y="13865"/>
                </a:lnTo>
                <a:lnTo>
                  <a:pt x="75724" y="13691"/>
                </a:lnTo>
                <a:lnTo>
                  <a:pt x="75973" y="13542"/>
                </a:lnTo>
                <a:lnTo>
                  <a:pt x="76247" y="13392"/>
                </a:lnTo>
                <a:lnTo>
                  <a:pt x="76496" y="13268"/>
                </a:lnTo>
                <a:lnTo>
                  <a:pt x="76770" y="13168"/>
                </a:lnTo>
                <a:lnTo>
                  <a:pt x="77044" y="13069"/>
                </a:lnTo>
                <a:lnTo>
                  <a:pt x="77342" y="12994"/>
                </a:lnTo>
                <a:lnTo>
                  <a:pt x="77616" y="12920"/>
                </a:lnTo>
                <a:lnTo>
                  <a:pt x="77915" y="12870"/>
                </a:lnTo>
                <a:lnTo>
                  <a:pt x="78214" y="12820"/>
                </a:lnTo>
                <a:lnTo>
                  <a:pt x="78487" y="12795"/>
                </a:lnTo>
                <a:lnTo>
                  <a:pt x="78786" y="12795"/>
                </a:lnTo>
                <a:lnTo>
                  <a:pt x="79085" y="12795"/>
                </a:lnTo>
                <a:lnTo>
                  <a:pt x="79384" y="12820"/>
                </a:lnTo>
                <a:lnTo>
                  <a:pt x="79682" y="12870"/>
                </a:lnTo>
                <a:lnTo>
                  <a:pt x="79981" y="12920"/>
                </a:lnTo>
                <a:lnTo>
                  <a:pt x="80280" y="12994"/>
                </a:lnTo>
                <a:lnTo>
                  <a:pt x="80554" y="13069"/>
                </a:lnTo>
                <a:lnTo>
                  <a:pt x="80852" y="13168"/>
                </a:lnTo>
                <a:lnTo>
                  <a:pt x="81126" y="13293"/>
                </a:lnTo>
                <a:lnTo>
                  <a:pt x="81425" y="13417"/>
                </a:lnTo>
                <a:lnTo>
                  <a:pt x="81699" y="13567"/>
                </a:lnTo>
                <a:lnTo>
                  <a:pt x="81948" y="13741"/>
                </a:lnTo>
                <a:lnTo>
                  <a:pt x="81948" y="13741"/>
                </a:lnTo>
                <a:lnTo>
                  <a:pt x="82221" y="13940"/>
                </a:lnTo>
                <a:lnTo>
                  <a:pt x="82470" y="14139"/>
                </a:lnTo>
                <a:lnTo>
                  <a:pt x="82694" y="14338"/>
                </a:lnTo>
                <a:lnTo>
                  <a:pt x="82918" y="14562"/>
                </a:lnTo>
                <a:lnTo>
                  <a:pt x="83118" y="14786"/>
                </a:lnTo>
                <a:lnTo>
                  <a:pt x="83317" y="15011"/>
                </a:lnTo>
                <a:lnTo>
                  <a:pt x="83491" y="15259"/>
                </a:lnTo>
                <a:lnTo>
                  <a:pt x="83640" y="15508"/>
                </a:lnTo>
                <a:lnTo>
                  <a:pt x="83790" y="15782"/>
                </a:lnTo>
                <a:lnTo>
                  <a:pt x="83939" y="16031"/>
                </a:lnTo>
                <a:lnTo>
                  <a:pt x="84063" y="16305"/>
                </a:lnTo>
                <a:lnTo>
                  <a:pt x="84163" y="16579"/>
                </a:lnTo>
                <a:lnTo>
                  <a:pt x="84238" y="16853"/>
                </a:lnTo>
                <a:lnTo>
                  <a:pt x="84337" y="17151"/>
                </a:lnTo>
                <a:lnTo>
                  <a:pt x="84387" y="17425"/>
                </a:lnTo>
                <a:lnTo>
                  <a:pt x="84437" y="17724"/>
                </a:lnTo>
                <a:lnTo>
                  <a:pt x="84462" y="18023"/>
                </a:lnTo>
                <a:lnTo>
                  <a:pt x="84487" y="18321"/>
                </a:lnTo>
                <a:lnTo>
                  <a:pt x="84487" y="18620"/>
                </a:lnTo>
                <a:lnTo>
                  <a:pt x="84462" y="18894"/>
                </a:lnTo>
                <a:lnTo>
                  <a:pt x="84437" y="19193"/>
                </a:lnTo>
                <a:lnTo>
                  <a:pt x="84387" y="19491"/>
                </a:lnTo>
                <a:lnTo>
                  <a:pt x="84337" y="19790"/>
                </a:lnTo>
                <a:lnTo>
                  <a:pt x="84263" y="20064"/>
                </a:lnTo>
                <a:lnTo>
                  <a:pt x="84163" y="20363"/>
                </a:lnTo>
                <a:lnTo>
                  <a:pt x="84063" y="20636"/>
                </a:lnTo>
                <a:lnTo>
                  <a:pt x="83939" y="20910"/>
                </a:lnTo>
                <a:lnTo>
                  <a:pt x="83790" y="21184"/>
                </a:lnTo>
                <a:lnTo>
                  <a:pt x="83640" y="21458"/>
                </a:lnTo>
                <a:lnTo>
                  <a:pt x="83466" y="21707"/>
                </a:lnTo>
                <a:lnTo>
                  <a:pt x="83267" y="21956"/>
                </a:lnTo>
                <a:lnTo>
                  <a:pt x="83068" y="22205"/>
                </a:lnTo>
                <a:lnTo>
                  <a:pt x="83068" y="22205"/>
                </a:lnTo>
                <a:close/>
                <a:moveTo>
                  <a:pt x="68505" y="13791"/>
                </a:moveTo>
                <a:lnTo>
                  <a:pt x="59644" y="39879"/>
                </a:lnTo>
                <a:lnTo>
                  <a:pt x="59644" y="39879"/>
                </a:lnTo>
                <a:lnTo>
                  <a:pt x="59569" y="40078"/>
                </a:lnTo>
                <a:lnTo>
                  <a:pt x="59494" y="40227"/>
                </a:lnTo>
                <a:lnTo>
                  <a:pt x="59395" y="40401"/>
                </a:lnTo>
                <a:lnTo>
                  <a:pt x="59270" y="40526"/>
                </a:lnTo>
                <a:lnTo>
                  <a:pt x="59171" y="40675"/>
                </a:lnTo>
                <a:lnTo>
                  <a:pt x="59021" y="40800"/>
                </a:lnTo>
                <a:lnTo>
                  <a:pt x="58872" y="40899"/>
                </a:lnTo>
                <a:lnTo>
                  <a:pt x="58722" y="40999"/>
                </a:lnTo>
                <a:lnTo>
                  <a:pt x="58573" y="41098"/>
                </a:lnTo>
                <a:lnTo>
                  <a:pt x="58399" y="41148"/>
                </a:lnTo>
                <a:lnTo>
                  <a:pt x="58225" y="41223"/>
                </a:lnTo>
                <a:lnTo>
                  <a:pt x="58050" y="41248"/>
                </a:lnTo>
                <a:lnTo>
                  <a:pt x="57876" y="41273"/>
                </a:lnTo>
                <a:lnTo>
                  <a:pt x="57677" y="41273"/>
                </a:lnTo>
                <a:lnTo>
                  <a:pt x="57503" y="41273"/>
                </a:lnTo>
                <a:lnTo>
                  <a:pt x="57304" y="41248"/>
                </a:lnTo>
                <a:lnTo>
                  <a:pt x="57304" y="41248"/>
                </a:lnTo>
                <a:lnTo>
                  <a:pt x="57129" y="41198"/>
                </a:lnTo>
                <a:lnTo>
                  <a:pt x="56930" y="41123"/>
                </a:lnTo>
                <a:lnTo>
                  <a:pt x="56781" y="41049"/>
                </a:lnTo>
                <a:lnTo>
                  <a:pt x="56607" y="40974"/>
                </a:lnTo>
                <a:lnTo>
                  <a:pt x="56457" y="40850"/>
                </a:lnTo>
                <a:lnTo>
                  <a:pt x="56333" y="40750"/>
                </a:lnTo>
                <a:lnTo>
                  <a:pt x="56183" y="40626"/>
                </a:lnTo>
                <a:lnTo>
                  <a:pt x="56084" y="40476"/>
                </a:lnTo>
                <a:lnTo>
                  <a:pt x="55984" y="40327"/>
                </a:lnTo>
                <a:lnTo>
                  <a:pt x="55885" y="40177"/>
                </a:lnTo>
                <a:lnTo>
                  <a:pt x="55810" y="40003"/>
                </a:lnTo>
                <a:lnTo>
                  <a:pt x="55735" y="39829"/>
                </a:lnTo>
                <a:lnTo>
                  <a:pt x="55686" y="39655"/>
                </a:lnTo>
                <a:lnTo>
                  <a:pt x="55661" y="39480"/>
                </a:lnTo>
                <a:lnTo>
                  <a:pt x="55661" y="39281"/>
                </a:lnTo>
                <a:lnTo>
                  <a:pt x="55661" y="39107"/>
                </a:lnTo>
                <a:lnTo>
                  <a:pt x="57453" y="11600"/>
                </a:lnTo>
                <a:lnTo>
                  <a:pt x="57453" y="11600"/>
                </a:lnTo>
                <a:lnTo>
                  <a:pt x="57478" y="11277"/>
                </a:lnTo>
                <a:lnTo>
                  <a:pt x="57528" y="10978"/>
                </a:lnTo>
                <a:lnTo>
                  <a:pt x="57602" y="10679"/>
                </a:lnTo>
                <a:lnTo>
                  <a:pt x="57677" y="10380"/>
                </a:lnTo>
                <a:lnTo>
                  <a:pt x="57777" y="10082"/>
                </a:lnTo>
                <a:lnTo>
                  <a:pt x="57876" y="9783"/>
                </a:lnTo>
                <a:lnTo>
                  <a:pt x="58001" y="9509"/>
                </a:lnTo>
                <a:lnTo>
                  <a:pt x="58150" y="9260"/>
                </a:lnTo>
                <a:lnTo>
                  <a:pt x="58299" y="8986"/>
                </a:lnTo>
                <a:lnTo>
                  <a:pt x="58449" y="8737"/>
                </a:lnTo>
                <a:lnTo>
                  <a:pt x="58623" y="8513"/>
                </a:lnTo>
                <a:lnTo>
                  <a:pt x="58822" y="8289"/>
                </a:lnTo>
                <a:lnTo>
                  <a:pt x="59021" y="8065"/>
                </a:lnTo>
                <a:lnTo>
                  <a:pt x="59220" y="7841"/>
                </a:lnTo>
                <a:lnTo>
                  <a:pt x="59444" y="7667"/>
                </a:lnTo>
                <a:lnTo>
                  <a:pt x="59668" y="7468"/>
                </a:lnTo>
                <a:lnTo>
                  <a:pt x="59917" y="7294"/>
                </a:lnTo>
                <a:lnTo>
                  <a:pt x="60141" y="7144"/>
                </a:lnTo>
                <a:lnTo>
                  <a:pt x="60415" y="6995"/>
                </a:lnTo>
                <a:lnTo>
                  <a:pt x="60664" y="6846"/>
                </a:lnTo>
                <a:lnTo>
                  <a:pt x="60938" y="6721"/>
                </a:lnTo>
                <a:lnTo>
                  <a:pt x="61212" y="6622"/>
                </a:lnTo>
                <a:lnTo>
                  <a:pt x="61510" y="6522"/>
                </a:lnTo>
                <a:lnTo>
                  <a:pt x="61784" y="6447"/>
                </a:lnTo>
                <a:lnTo>
                  <a:pt x="62083" y="6398"/>
                </a:lnTo>
                <a:lnTo>
                  <a:pt x="62382" y="6348"/>
                </a:lnTo>
                <a:lnTo>
                  <a:pt x="62680" y="6323"/>
                </a:lnTo>
                <a:lnTo>
                  <a:pt x="62979" y="6298"/>
                </a:lnTo>
                <a:lnTo>
                  <a:pt x="63303" y="6298"/>
                </a:lnTo>
                <a:lnTo>
                  <a:pt x="63601" y="6323"/>
                </a:lnTo>
                <a:lnTo>
                  <a:pt x="63925" y="6348"/>
                </a:lnTo>
                <a:lnTo>
                  <a:pt x="64224" y="6398"/>
                </a:lnTo>
                <a:lnTo>
                  <a:pt x="64224" y="6398"/>
                </a:lnTo>
                <a:lnTo>
                  <a:pt x="64547" y="6472"/>
                </a:lnTo>
                <a:lnTo>
                  <a:pt x="64846" y="6572"/>
                </a:lnTo>
                <a:lnTo>
                  <a:pt x="65145" y="6671"/>
                </a:lnTo>
                <a:lnTo>
                  <a:pt x="65419" y="6771"/>
                </a:lnTo>
                <a:lnTo>
                  <a:pt x="65692" y="6920"/>
                </a:lnTo>
                <a:lnTo>
                  <a:pt x="65966" y="7070"/>
                </a:lnTo>
                <a:lnTo>
                  <a:pt x="66215" y="7219"/>
                </a:lnTo>
                <a:lnTo>
                  <a:pt x="66464" y="7393"/>
                </a:lnTo>
                <a:lnTo>
                  <a:pt x="66713" y="7567"/>
                </a:lnTo>
                <a:lnTo>
                  <a:pt x="66937" y="7767"/>
                </a:lnTo>
                <a:lnTo>
                  <a:pt x="67136" y="7966"/>
                </a:lnTo>
                <a:lnTo>
                  <a:pt x="67360" y="8190"/>
                </a:lnTo>
                <a:lnTo>
                  <a:pt x="67535" y="8414"/>
                </a:lnTo>
                <a:lnTo>
                  <a:pt x="67709" y="8638"/>
                </a:lnTo>
                <a:lnTo>
                  <a:pt x="67883" y="8887"/>
                </a:lnTo>
                <a:lnTo>
                  <a:pt x="68032" y="9136"/>
                </a:lnTo>
                <a:lnTo>
                  <a:pt x="68182" y="9385"/>
                </a:lnTo>
                <a:lnTo>
                  <a:pt x="68306" y="9659"/>
                </a:lnTo>
                <a:lnTo>
                  <a:pt x="68431" y="9932"/>
                </a:lnTo>
                <a:lnTo>
                  <a:pt x="68530" y="10206"/>
                </a:lnTo>
                <a:lnTo>
                  <a:pt x="68605" y="10480"/>
                </a:lnTo>
                <a:lnTo>
                  <a:pt x="68680" y="10779"/>
                </a:lnTo>
                <a:lnTo>
                  <a:pt x="68729" y="11077"/>
                </a:lnTo>
                <a:lnTo>
                  <a:pt x="68779" y="11376"/>
                </a:lnTo>
                <a:lnTo>
                  <a:pt x="68804" y="11675"/>
                </a:lnTo>
                <a:lnTo>
                  <a:pt x="68804" y="11974"/>
                </a:lnTo>
                <a:lnTo>
                  <a:pt x="68804" y="12272"/>
                </a:lnTo>
                <a:lnTo>
                  <a:pt x="68779" y="12571"/>
                </a:lnTo>
                <a:lnTo>
                  <a:pt x="68729" y="12870"/>
                </a:lnTo>
                <a:lnTo>
                  <a:pt x="68680" y="13193"/>
                </a:lnTo>
                <a:lnTo>
                  <a:pt x="68605" y="13492"/>
                </a:lnTo>
                <a:lnTo>
                  <a:pt x="68505" y="13791"/>
                </a:lnTo>
                <a:lnTo>
                  <a:pt x="68505" y="13791"/>
                </a:lnTo>
                <a:close/>
                <a:moveTo>
                  <a:pt x="51827" y="11600"/>
                </a:moveTo>
                <a:lnTo>
                  <a:pt x="53619" y="39107"/>
                </a:lnTo>
                <a:lnTo>
                  <a:pt x="53619" y="39107"/>
                </a:lnTo>
                <a:lnTo>
                  <a:pt x="53619" y="39281"/>
                </a:lnTo>
                <a:lnTo>
                  <a:pt x="53619" y="39480"/>
                </a:lnTo>
                <a:lnTo>
                  <a:pt x="53570" y="39655"/>
                </a:lnTo>
                <a:lnTo>
                  <a:pt x="53545" y="39829"/>
                </a:lnTo>
                <a:lnTo>
                  <a:pt x="53470" y="40003"/>
                </a:lnTo>
                <a:lnTo>
                  <a:pt x="53395" y="40177"/>
                </a:lnTo>
                <a:lnTo>
                  <a:pt x="53296" y="40327"/>
                </a:lnTo>
                <a:lnTo>
                  <a:pt x="53196" y="40476"/>
                </a:lnTo>
                <a:lnTo>
                  <a:pt x="53072" y="40626"/>
                </a:lnTo>
                <a:lnTo>
                  <a:pt x="52947" y="40750"/>
                </a:lnTo>
                <a:lnTo>
                  <a:pt x="52823" y="40850"/>
                </a:lnTo>
                <a:lnTo>
                  <a:pt x="52673" y="40974"/>
                </a:lnTo>
                <a:lnTo>
                  <a:pt x="52499" y="41049"/>
                </a:lnTo>
                <a:lnTo>
                  <a:pt x="52325" y="41123"/>
                </a:lnTo>
                <a:lnTo>
                  <a:pt x="52151" y="41198"/>
                </a:lnTo>
                <a:lnTo>
                  <a:pt x="51976" y="41248"/>
                </a:lnTo>
                <a:lnTo>
                  <a:pt x="51976" y="41248"/>
                </a:lnTo>
                <a:lnTo>
                  <a:pt x="51777" y="41273"/>
                </a:lnTo>
                <a:lnTo>
                  <a:pt x="51603" y="41273"/>
                </a:lnTo>
                <a:lnTo>
                  <a:pt x="51404" y="41273"/>
                </a:lnTo>
                <a:lnTo>
                  <a:pt x="51230" y="41248"/>
                </a:lnTo>
                <a:lnTo>
                  <a:pt x="51055" y="41223"/>
                </a:lnTo>
                <a:lnTo>
                  <a:pt x="50881" y="41148"/>
                </a:lnTo>
                <a:lnTo>
                  <a:pt x="50707" y="41098"/>
                </a:lnTo>
                <a:lnTo>
                  <a:pt x="50558" y="40999"/>
                </a:lnTo>
                <a:lnTo>
                  <a:pt x="50383" y="40899"/>
                </a:lnTo>
                <a:lnTo>
                  <a:pt x="50259" y="40800"/>
                </a:lnTo>
                <a:lnTo>
                  <a:pt x="50110" y="40675"/>
                </a:lnTo>
                <a:lnTo>
                  <a:pt x="49985" y="40526"/>
                </a:lnTo>
                <a:lnTo>
                  <a:pt x="49885" y="40401"/>
                </a:lnTo>
                <a:lnTo>
                  <a:pt x="49786" y="40227"/>
                </a:lnTo>
                <a:lnTo>
                  <a:pt x="49711" y="40078"/>
                </a:lnTo>
                <a:lnTo>
                  <a:pt x="49637" y="39879"/>
                </a:lnTo>
                <a:lnTo>
                  <a:pt x="40775" y="13791"/>
                </a:lnTo>
                <a:lnTo>
                  <a:pt x="40775" y="13791"/>
                </a:lnTo>
                <a:lnTo>
                  <a:pt x="40675" y="13492"/>
                </a:lnTo>
                <a:lnTo>
                  <a:pt x="40600" y="13193"/>
                </a:lnTo>
                <a:lnTo>
                  <a:pt x="40551" y="12870"/>
                </a:lnTo>
                <a:lnTo>
                  <a:pt x="40501" y="12571"/>
                </a:lnTo>
                <a:lnTo>
                  <a:pt x="40476" y="12272"/>
                </a:lnTo>
                <a:lnTo>
                  <a:pt x="40476" y="11974"/>
                </a:lnTo>
                <a:lnTo>
                  <a:pt x="40476" y="11675"/>
                </a:lnTo>
                <a:lnTo>
                  <a:pt x="40501" y="11376"/>
                </a:lnTo>
                <a:lnTo>
                  <a:pt x="40551" y="11077"/>
                </a:lnTo>
                <a:lnTo>
                  <a:pt x="40600" y="10779"/>
                </a:lnTo>
                <a:lnTo>
                  <a:pt x="40675" y="10480"/>
                </a:lnTo>
                <a:lnTo>
                  <a:pt x="40750" y="10206"/>
                </a:lnTo>
                <a:lnTo>
                  <a:pt x="40849" y="9932"/>
                </a:lnTo>
                <a:lnTo>
                  <a:pt x="40974" y="9659"/>
                </a:lnTo>
                <a:lnTo>
                  <a:pt x="41098" y="9385"/>
                </a:lnTo>
                <a:lnTo>
                  <a:pt x="41248" y="9136"/>
                </a:lnTo>
                <a:lnTo>
                  <a:pt x="41397" y="8887"/>
                </a:lnTo>
                <a:lnTo>
                  <a:pt x="41546" y="8638"/>
                </a:lnTo>
                <a:lnTo>
                  <a:pt x="41745" y="8414"/>
                </a:lnTo>
                <a:lnTo>
                  <a:pt x="41920" y="8190"/>
                </a:lnTo>
                <a:lnTo>
                  <a:pt x="42119" y="7966"/>
                </a:lnTo>
                <a:lnTo>
                  <a:pt x="42343" y="7767"/>
                </a:lnTo>
                <a:lnTo>
                  <a:pt x="42567" y="7567"/>
                </a:lnTo>
                <a:lnTo>
                  <a:pt x="42816" y="7393"/>
                </a:lnTo>
                <a:lnTo>
                  <a:pt x="43040" y="7219"/>
                </a:lnTo>
                <a:lnTo>
                  <a:pt x="43314" y="7070"/>
                </a:lnTo>
                <a:lnTo>
                  <a:pt x="43563" y="6920"/>
                </a:lnTo>
                <a:lnTo>
                  <a:pt x="43861" y="6771"/>
                </a:lnTo>
                <a:lnTo>
                  <a:pt x="44135" y="6671"/>
                </a:lnTo>
                <a:lnTo>
                  <a:pt x="44434" y="6572"/>
                </a:lnTo>
                <a:lnTo>
                  <a:pt x="44733" y="6472"/>
                </a:lnTo>
                <a:lnTo>
                  <a:pt x="45056" y="6398"/>
                </a:lnTo>
                <a:lnTo>
                  <a:pt x="45056" y="6398"/>
                </a:lnTo>
                <a:lnTo>
                  <a:pt x="45355" y="6348"/>
                </a:lnTo>
                <a:lnTo>
                  <a:pt x="45679" y="6323"/>
                </a:lnTo>
                <a:lnTo>
                  <a:pt x="45977" y="6298"/>
                </a:lnTo>
                <a:lnTo>
                  <a:pt x="46301" y="6298"/>
                </a:lnTo>
                <a:lnTo>
                  <a:pt x="46600" y="6323"/>
                </a:lnTo>
                <a:lnTo>
                  <a:pt x="46898" y="6348"/>
                </a:lnTo>
                <a:lnTo>
                  <a:pt x="47197" y="6398"/>
                </a:lnTo>
                <a:lnTo>
                  <a:pt x="47496" y="6447"/>
                </a:lnTo>
                <a:lnTo>
                  <a:pt x="47770" y="6522"/>
                </a:lnTo>
                <a:lnTo>
                  <a:pt x="48068" y="6622"/>
                </a:lnTo>
                <a:lnTo>
                  <a:pt x="48342" y="6721"/>
                </a:lnTo>
                <a:lnTo>
                  <a:pt x="48616" y="6846"/>
                </a:lnTo>
                <a:lnTo>
                  <a:pt x="48865" y="6995"/>
                </a:lnTo>
                <a:lnTo>
                  <a:pt x="49114" y="7144"/>
                </a:lnTo>
                <a:lnTo>
                  <a:pt x="49363" y="7294"/>
                </a:lnTo>
                <a:lnTo>
                  <a:pt x="49612" y="7468"/>
                </a:lnTo>
                <a:lnTo>
                  <a:pt x="49836" y="7642"/>
                </a:lnTo>
                <a:lnTo>
                  <a:pt x="50060" y="7841"/>
                </a:lnTo>
                <a:lnTo>
                  <a:pt x="50259" y="8065"/>
                </a:lnTo>
                <a:lnTo>
                  <a:pt x="50458" y="8289"/>
                </a:lnTo>
                <a:lnTo>
                  <a:pt x="50657" y="8513"/>
                </a:lnTo>
                <a:lnTo>
                  <a:pt x="50831" y="8737"/>
                </a:lnTo>
                <a:lnTo>
                  <a:pt x="50981" y="8986"/>
                </a:lnTo>
                <a:lnTo>
                  <a:pt x="51130" y="9260"/>
                </a:lnTo>
                <a:lnTo>
                  <a:pt x="51279" y="9509"/>
                </a:lnTo>
                <a:lnTo>
                  <a:pt x="51404" y="9783"/>
                </a:lnTo>
                <a:lnTo>
                  <a:pt x="51504" y="10082"/>
                </a:lnTo>
                <a:lnTo>
                  <a:pt x="51603" y="10380"/>
                </a:lnTo>
                <a:lnTo>
                  <a:pt x="51678" y="10679"/>
                </a:lnTo>
                <a:lnTo>
                  <a:pt x="51752" y="10978"/>
                </a:lnTo>
                <a:lnTo>
                  <a:pt x="51777" y="11277"/>
                </a:lnTo>
                <a:lnTo>
                  <a:pt x="51827" y="11600"/>
                </a:lnTo>
                <a:lnTo>
                  <a:pt x="51827" y="11600"/>
                </a:lnTo>
                <a:close/>
                <a:moveTo>
                  <a:pt x="35572" y="15956"/>
                </a:moveTo>
                <a:lnTo>
                  <a:pt x="47745" y="40675"/>
                </a:lnTo>
                <a:lnTo>
                  <a:pt x="47745" y="40675"/>
                </a:lnTo>
                <a:lnTo>
                  <a:pt x="47819" y="40850"/>
                </a:lnTo>
                <a:lnTo>
                  <a:pt x="47894" y="41024"/>
                </a:lnTo>
                <a:lnTo>
                  <a:pt x="47919" y="41198"/>
                </a:lnTo>
                <a:lnTo>
                  <a:pt x="47944" y="41372"/>
                </a:lnTo>
                <a:lnTo>
                  <a:pt x="47969" y="41571"/>
                </a:lnTo>
                <a:lnTo>
                  <a:pt x="47944" y="41746"/>
                </a:lnTo>
                <a:lnTo>
                  <a:pt x="47919" y="41920"/>
                </a:lnTo>
                <a:lnTo>
                  <a:pt x="47894" y="42094"/>
                </a:lnTo>
                <a:lnTo>
                  <a:pt x="47844" y="42268"/>
                </a:lnTo>
                <a:lnTo>
                  <a:pt x="47770" y="42443"/>
                </a:lnTo>
                <a:lnTo>
                  <a:pt x="47670" y="42617"/>
                </a:lnTo>
                <a:lnTo>
                  <a:pt x="47595" y="42766"/>
                </a:lnTo>
                <a:lnTo>
                  <a:pt x="47471" y="42916"/>
                </a:lnTo>
                <a:lnTo>
                  <a:pt x="47346" y="43040"/>
                </a:lnTo>
                <a:lnTo>
                  <a:pt x="47197" y="43165"/>
                </a:lnTo>
                <a:lnTo>
                  <a:pt x="47048" y="43289"/>
                </a:lnTo>
                <a:lnTo>
                  <a:pt x="47048" y="43289"/>
                </a:lnTo>
                <a:lnTo>
                  <a:pt x="46873" y="43389"/>
                </a:lnTo>
                <a:lnTo>
                  <a:pt x="46724" y="43463"/>
                </a:lnTo>
                <a:lnTo>
                  <a:pt x="46550" y="43513"/>
                </a:lnTo>
                <a:lnTo>
                  <a:pt x="46376" y="43563"/>
                </a:lnTo>
                <a:lnTo>
                  <a:pt x="46176" y="43613"/>
                </a:lnTo>
                <a:lnTo>
                  <a:pt x="46002" y="43613"/>
                </a:lnTo>
                <a:lnTo>
                  <a:pt x="45828" y="43613"/>
                </a:lnTo>
                <a:lnTo>
                  <a:pt x="45654" y="43613"/>
                </a:lnTo>
                <a:lnTo>
                  <a:pt x="45455" y="43588"/>
                </a:lnTo>
                <a:lnTo>
                  <a:pt x="45280" y="43538"/>
                </a:lnTo>
                <a:lnTo>
                  <a:pt x="45106" y="43463"/>
                </a:lnTo>
                <a:lnTo>
                  <a:pt x="44957" y="43389"/>
                </a:lnTo>
                <a:lnTo>
                  <a:pt x="44782" y="43289"/>
                </a:lnTo>
                <a:lnTo>
                  <a:pt x="44633" y="43190"/>
                </a:lnTo>
                <a:lnTo>
                  <a:pt x="44509" y="43065"/>
                </a:lnTo>
                <a:lnTo>
                  <a:pt x="44359" y="42916"/>
                </a:lnTo>
                <a:lnTo>
                  <a:pt x="26212" y="22205"/>
                </a:lnTo>
                <a:lnTo>
                  <a:pt x="26212" y="22205"/>
                </a:lnTo>
                <a:lnTo>
                  <a:pt x="25988" y="21956"/>
                </a:lnTo>
                <a:lnTo>
                  <a:pt x="25814" y="21707"/>
                </a:lnTo>
                <a:lnTo>
                  <a:pt x="25640" y="21458"/>
                </a:lnTo>
                <a:lnTo>
                  <a:pt x="25490" y="21184"/>
                </a:lnTo>
                <a:lnTo>
                  <a:pt x="25341" y="20910"/>
                </a:lnTo>
                <a:lnTo>
                  <a:pt x="25217" y="20636"/>
                </a:lnTo>
                <a:lnTo>
                  <a:pt x="25117" y="20363"/>
                </a:lnTo>
                <a:lnTo>
                  <a:pt x="25017" y="20064"/>
                </a:lnTo>
                <a:lnTo>
                  <a:pt x="24943" y="19790"/>
                </a:lnTo>
                <a:lnTo>
                  <a:pt x="24893" y="19491"/>
                </a:lnTo>
                <a:lnTo>
                  <a:pt x="24843" y="19193"/>
                </a:lnTo>
                <a:lnTo>
                  <a:pt x="24818" y="18894"/>
                </a:lnTo>
                <a:lnTo>
                  <a:pt x="24793" y="18620"/>
                </a:lnTo>
                <a:lnTo>
                  <a:pt x="24793" y="18321"/>
                </a:lnTo>
                <a:lnTo>
                  <a:pt x="24818" y="18023"/>
                </a:lnTo>
                <a:lnTo>
                  <a:pt x="24843" y="17724"/>
                </a:lnTo>
                <a:lnTo>
                  <a:pt x="24893" y="17425"/>
                </a:lnTo>
                <a:lnTo>
                  <a:pt x="24943" y="17151"/>
                </a:lnTo>
                <a:lnTo>
                  <a:pt x="25017" y="16853"/>
                </a:lnTo>
                <a:lnTo>
                  <a:pt x="25117" y="16579"/>
                </a:lnTo>
                <a:lnTo>
                  <a:pt x="25217" y="16305"/>
                </a:lnTo>
                <a:lnTo>
                  <a:pt x="25341" y="16031"/>
                </a:lnTo>
                <a:lnTo>
                  <a:pt x="25465" y="15782"/>
                </a:lnTo>
                <a:lnTo>
                  <a:pt x="25615" y="15508"/>
                </a:lnTo>
                <a:lnTo>
                  <a:pt x="25789" y="15259"/>
                </a:lnTo>
                <a:lnTo>
                  <a:pt x="25963" y="15011"/>
                </a:lnTo>
                <a:lnTo>
                  <a:pt x="26162" y="14786"/>
                </a:lnTo>
                <a:lnTo>
                  <a:pt x="26362" y="14562"/>
                </a:lnTo>
                <a:lnTo>
                  <a:pt x="26586" y="14338"/>
                </a:lnTo>
                <a:lnTo>
                  <a:pt x="26810" y="14139"/>
                </a:lnTo>
                <a:lnTo>
                  <a:pt x="27059" y="13940"/>
                </a:lnTo>
                <a:lnTo>
                  <a:pt x="27308" y="13741"/>
                </a:lnTo>
                <a:lnTo>
                  <a:pt x="27308" y="13741"/>
                </a:lnTo>
                <a:lnTo>
                  <a:pt x="27581" y="13567"/>
                </a:lnTo>
                <a:lnTo>
                  <a:pt x="27855" y="13417"/>
                </a:lnTo>
                <a:lnTo>
                  <a:pt x="28154" y="13293"/>
                </a:lnTo>
                <a:lnTo>
                  <a:pt x="28428" y="13168"/>
                </a:lnTo>
                <a:lnTo>
                  <a:pt x="28726" y="13069"/>
                </a:lnTo>
                <a:lnTo>
                  <a:pt x="29000" y="12994"/>
                </a:lnTo>
                <a:lnTo>
                  <a:pt x="29299" y="12920"/>
                </a:lnTo>
                <a:lnTo>
                  <a:pt x="29598" y="12870"/>
                </a:lnTo>
                <a:lnTo>
                  <a:pt x="29896" y="12820"/>
                </a:lnTo>
                <a:lnTo>
                  <a:pt x="30195" y="12795"/>
                </a:lnTo>
                <a:lnTo>
                  <a:pt x="30494" y="12795"/>
                </a:lnTo>
                <a:lnTo>
                  <a:pt x="30768" y="12795"/>
                </a:lnTo>
                <a:lnTo>
                  <a:pt x="31066" y="12820"/>
                </a:lnTo>
                <a:lnTo>
                  <a:pt x="31365" y="12870"/>
                </a:lnTo>
                <a:lnTo>
                  <a:pt x="31664" y="12920"/>
                </a:lnTo>
                <a:lnTo>
                  <a:pt x="31938" y="12994"/>
                </a:lnTo>
                <a:lnTo>
                  <a:pt x="32211" y="13069"/>
                </a:lnTo>
                <a:lnTo>
                  <a:pt x="32510" y="13168"/>
                </a:lnTo>
                <a:lnTo>
                  <a:pt x="32784" y="13268"/>
                </a:lnTo>
                <a:lnTo>
                  <a:pt x="33033" y="13417"/>
                </a:lnTo>
                <a:lnTo>
                  <a:pt x="33307" y="13542"/>
                </a:lnTo>
                <a:lnTo>
                  <a:pt x="33556" y="13691"/>
                </a:lnTo>
                <a:lnTo>
                  <a:pt x="33805" y="13865"/>
                </a:lnTo>
                <a:lnTo>
                  <a:pt x="34029" y="14040"/>
                </a:lnTo>
                <a:lnTo>
                  <a:pt x="34253" y="14239"/>
                </a:lnTo>
                <a:lnTo>
                  <a:pt x="34477" y="14438"/>
                </a:lnTo>
                <a:lnTo>
                  <a:pt x="34701" y="14662"/>
                </a:lnTo>
                <a:lnTo>
                  <a:pt x="34900" y="14911"/>
                </a:lnTo>
                <a:lnTo>
                  <a:pt x="35074" y="15135"/>
                </a:lnTo>
                <a:lnTo>
                  <a:pt x="35248" y="15409"/>
                </a:lnTo>
                <a:lnTo>
                  <a:pt x="35423" y="15683"/>
                </a:lnTo>
                <a:lnTo>
                  <a:pt x="35572" y="15956"/>
                </a:lnTo>
                <a:lnTo>
                  <a:pt x="35572" y="15956"/>
                </a:lnTo>
                <a:close/>
                <a:moveTo>
                  <a:pt x="22205" y="26212"/>
                </a:moveTo>
                <a:lnTo>
                  <a:pt x="42940" y="44359"/>
                </a:lnTo>
                <a:lnTo>
                  <a:pt x="42940" y="44359"/>
                </a:lnTo>
                <a:lnTo>
                  <a:pt x="43065" y="44509"/>
                </a:lnTo>
                <a:lnTo>
                  <a:pt x="43189" y="44633"/>
                </a:lnTo>
                <a:lnTo>
                  <a:pt x="43289" y="44783"/>
                </a:lnTo>
                <a:lnTo>
                  <a:pt x="43388" y="44957"/>
                </a:lnTo>
                <a:lnTo>
                  <a:pt x="43463" y="45106"/>
                </a:lnTo>
                <a:lnTo>
                  <a:pt x="43538" y="45281"/>
                </a:lnTo>
                <a:lnTo>
                  <a:pt x="43588" y="45455"/>
                </a:lnTo>
                <a:lnTo>
                  <a:pt x="43612" y="45629"/>
                </a:lnTo>
                <a:lnTo>
                  <a:pt x="43612" y="45828"/>
                </a:lnTo>
                <a:lnTo>
                  <a:pt x="43612" y="46002"/>
                </a:lnTo>
                <a:lnTo>
                  <a:pt x="43612" y="46177"/>
                </a:lnTo>
                <a:lnTo>
                  <a:pt x="43588" y="46376"/>
                </a:lnTo>
                <a:lnTo>
                  <a:pt x="43538" y="46550"/>
                </a:lnTo>
                <a:lnTo>
                  <a:pt x="43463" y="46724"/>
                </a:lnTo>
                <a:lnTo>
                  <a:pt x="43388" y="46874"/>
                </a:lnTo>
                <a:lnTo>
                  <a:pt x="43289" y="47048"/>
                </a:lnTo>
                <a:lnTo>
                  <a:pt x="43289" y="47048"/>
                </a:lnTo>
                <a:lnTo>
                  <a:pt x="43164" y="47197"/>
                </a:lnTo>
                <a:lnTo>
                  <a:pt x="43040" y="47347"/>
                </a:lnTo>
                <a:lnTo>
                  <a:pt x="42915" y="47471"/>
                </a:lnTo>
                <a:lnTo>
                  <a:pt x="42766" y="47571"/>
                </a:lnTo>
                <a:lnTo>
                  <a:pt x="42617" y="47670"/>
                </a:lnTo>
                <a:lnTo>
                  <a:pt x="42442" y="47770"/>
                </a:lnTo>
                <a:lnTo>
                  <a:pt x="42268" y="47845"/>
                </a:lnTo>
                <a:lnTo>
                  <a:pt x="42094" y="47894"/>
                </a:lnTo>
                <a:lnTo>
                  <a:pt x="41920" y="47919"/>
                </a:lnTo>
                <a:lnTo>
                  <a:pt x="41745" y="47944"/>
                </a:lnTo>
                <a:lnTo>
                  <a:pt x="41571" y="47969"/>
                </a:lnTo>
                <a:lnTo>
                  <a:pt x="41397" y="47944"/>
                </a:lnTo>
                <a:lnTo>
                  <a:pt x="41198" y="47919"/>
                </a:lnTo>
                <a:lnTo>
                  <a:pt x="41024" y="47894"/>
                </a:lnTo>
                <a:lnTo>
                  <a:pt x="40849" y="47820"/>
                </a:lnTo>
                <a:lnTo>
                  <a:pt x="40675" y="47745"/>
                </a:lnTo>
                <a:lnTo>
                  <a:pt x="15956" y="35572"/>
                </a:lnTo>
                <a:lnTo>
                  <a:pt x="15956" y="35572"/>
                </a:lnTo>
                <a:lnTo>
                  <a:pt x="15683" y="35423"/>
                </a:lnTo>
                <a:lnTo>
                  <a:pt x="15409" y="35249"/>
                </a:lnTo>
                <a:lnTo>
                  <a:pt x="15160" y="35074"/>
                </a:lnTo>
                <a:lnTo>
                  <a:pt x="14911" y="34900"/>
                </a:lnTo>
                <a:lnTo>
                  <a:pt x="14662" y="34701"/>
                </a:lnTo>
                <a:lnTo>
                  <a:pt x="14438" y="34477"/>
                </a:lnTo>
                <a:lnTo>
                  <a:pt x="14239" y="34253"/>
                </a:lnTo>
                <a:lnTo>
                  <a:pt x="14040" y="34029"/>
                </a:lnTo>
                <a:lnTo>
                  <a:pt x="13865" y="33805"/>
                </a:lnTo>
                <a:lnTo>
                  <a:pt x="13691" y="33556"/>
                </a:lnTo>
                <a:lnTo>
                  <a:pt x="13542" y="33307"/>
                </a:lnTo>
                <a:lnTo>
                  <a:pt x="13417" y="33033"/>
                </a:lnTo>
                <a:lnTo>
                  <a:pt x="13268" y="32759"/>
                </a:lnTo>
                <a:lnTo>
                  <a:pt x="13168" y="32510"/>
                </a:lnTo>
                <a:lnTo>
                  <a:pt x="13069" y="32212"/>
                </a:lnTo>
                <a:lnTo>
                  <a:pt x="12994" y="31938"/>
                </a:lnTo>
                <a:lnTo>
                  <a:pt x="12919" y="31664"/>
                </a:lnTo>
                <a:lnTo>
                  <a:pt x="12870" y="31365"/>
                </a:lnTo>
                <a:lnTo>
                  <a:pt x="12820" y="31067"/>
                </a:lnTo>
                <a:lnTo>
                  <a:pt x="12795" y="30768"/>
                </a:lnTo>
                <a:lnTo>
                  <a:pt x="12795" y="30494"/>
                </a:lnTo>
                <a:lnTo>
                  <a:pt x="12795" y="30195"/>
                </a:lnTo>
                <a:lnTo>
                  <a:pt x="12820" y="29897"/>
                </a:lnTo>
                <a:lnTo>
                  <a:pt x="12870" y="29598"/>
                </a:lnTo>
                <a:lnTo>
                  <a:pt x="12919" y="29299"/>
                </a:lnTo>
                <a:lnTo>
                  <a:pt x="12994" y="29000"/>
                </a:lnTo>
                <a:lnTo>
                  <a:pt x="13069" y="28702"/>
                </a:lnTo>
                <a:lnTo>
                  <a:pt x="13168" y="28428"/>
                </a:lnTo>
                <a:lnTo>
                  <a:pt x="13293" y="28154"/>
                </a:lnTo>
                <a:lnTo>
                  <a:pt x="13417" y="27855"/>
                </a:lnTo>
                <a:lnTo>
                  <a:pt x="13592" y="27582"/>
                </a:lnTo>
                <a:lnTo>
                  <a:pt x="13741" y="27308"/>
                </a:lnTo>
                <a:lnTo>
                  <a:pt x="13741" y="27308"/>
                </a:lnTo>
                <a:lnTo>
                  <a:pt x="13940" y="27059"/>
                </a:lnTo>
                <a:lnTo>
                  <a:pt x="14139" y="26810"/>
                </a:lnTo>
                <a:lnTo>
                  <a:pt x="14338" y="26586"/>
                </a:lnTo>
                <a:lnTo>
                  <a:pt x="14562" y="26362"/>
                </a:lnTo>
                <a:lnTo>
                  <a:pt x="14786" y="26163"/>
                </a:lnTo>
                <a:lnTo>
                  <a:pt x="15010" y="25963"/>
                </a:lnTo>
                <a:lnTo>
                  <a:pt x="15259" y="25789"/>
                </a:lnTo>
                <a:lnTo>
                  <a:pt x="15508" y="25615"/>
                </a:lnTo>
                <a:lnTo>
                  <a:pt x="15782" y="25466"/>
                </a:lnTo>
                <a:lnTo>
                  <a:pt x="16031" y="25341"/>
                </a:lnTo>
                <a:lnTo>
                  <a:pt x="16305" y="25217"/>
                </a:lnTo>
                <a:lnTo>
                  <a:pt x="16579" y="25117"/>
                </a:lnTo>
                <a:lnTo>
                  <a:pt x="16853" y="25018"/>
                </a:lnTo>
                <a:lnTo>
                  <a:pt x="17151" y="24943"/>
                </a:lnTo>
                <a:lnTo>
                  <a:pt x="17450" y="24893"/>
                </a:lnTo>
                <a:lnTo>
                  <a:pt x="17724" y="24843"/>
                </a:lnTo>
                <a:lnTo>
                  <a:pt x="18022" y="24818"/>
                </a:lnTo>
                <a:lnTo>
                  <a:pt x="18321" y="24794"/>
                </a:lnTo>
                <a:lnTo>
                  <a:pt x="18620" y="24794"/>
                </a:lnTo>
                <a:lnTo>
                  <a:pt x="18894" y="24818"/>
                </a:lnTo>
                <a:lnTo>
                  <a:pt x="19192" y="24843"/>
                </a:lnTo>
                <a:lnTo>
                  <a:pt x="19491" y="24893"/>
                </a:lnTo>
                <a:lnTo>
                  <a:pt x="19790" y="24943"/>
                </a:lnTo>
                <a:lnTo>
                  <a:pt x="20064" y="25018"/>
                </a:lnTo>
                <a:lnTo>
                  <a:pt x="20362" y="25117"/>
                </a:lnTo>
                <a:lnTo>
                  <a:pt x="20636" y="25217"/>
                </a:lnTo>
                <a:lnTo>
                  <a:pt x="20910" y="25341"/>
                </a:lnTo>
                <a:lnTo>
                  <a:pt x="21184" y="25491"/>
                </a:lnTo>
                <a:lnTo>
                  <a:pt x="21458" y="25640"/>
                </a:lnTo>
                <a:lnTo>
                  <a:pt x="21707" y="25814"/>
                </a:lnTo>
                <a:lnTo>
                  <a:pt x="21980" y="25988"/>
                </a:lnTo>
                <a:lnTo>
                  <a:pt x="22205" y="26212"/>
                </a:lnTo>
                <a:lnTo>
                  <a:pt x="22205" y="26212"/>
                </a:lnTo>
                <a:close/>
                <a:moveTo>
                  <a:pt x="13791" y="40775"/>
                </a:moveTo>
                <a:lnTo>
                  <a:pt x="39879" y="49637"/>
                </a:lnTo>
                <a:lnTo>
                  <a:pt x="39879" y="49637"/>
                </a:lnTo>
                <a:lnTo>
                  <a:pt x="40078" y="49711"/>
                </a:lnTo>
                <a:lnTo>
                  <a:pt x="40227" y="49786"/>
                </a:lnTo>
                <a:lnTo>
                  <a:pt x="40401" y="49886"/>
                </a:lnTo>
                <a:lnTo>
                  <a:pt x="40551" y="49985"/>
                </a:lnTo>
                <a:lnTo>
                  <a:pt x="40675" y="50110"/>
                </a:lnTo>
                <a:lnTo>
                  <a:pt x="40800" y="50259"/>
                </a:lnTo>
                <a:lnTo>
                  <a:pt x="40899" y="50384"/>
                </a:lnTo>
                <a:lnTo>
                  <a:pt x="40999" y="50558"/>
                </a:lnTo>
                <a:lnTo>
                  <a:pt x="41098" y="50707"/>
                </a:lnTo>
                <a:lnTo>
                  <a:pt x="41148" y="50881"/>
                </a:lnTo>
                <a:lnTo>
                  <a:pt x="41223" y="51056"/>
                </a:lnTo>
                <a:lnTo>
                  <a:pt x="41248" y="51230"/>
                </a:lnTo>
                <a:lnTo>
                  <a:pt x="41273" y="51404"/>
                </a:lnTo>
                <a:lnTo>
                  <a:pt x="41273" y="51603"/>
                </a:lnTo>
                <a:lnTo>
                  <a:pt x="41273" y="51778"/>
                </a:lnTo>
                <a:lnTo>
                  <a:pt x="41248" y="51977"/>
                </a:lnTo>
                <a:lnTo>
                  <a:pt x="41248" y="51977"/>
                </a:lnTo>
                <a:lnTo>
                  <a:pt x="41198" y="52151"/>
                </a:lnTo>
                <a:lnTo>
                  <a:pt x="41123" y="52325"/>
                </a:lnTo>
                <a:lnTo>
                  <a:pt x="41048" y="52500"/>
                </a:lnTo>
                <a:lnTo>
                  <a:pt x="40974" y="52674"/>
                </a:lnTo>
                <a:lnTo>
                  <a:pt x="40849" y="52823"/>
                </a:lnTo>
                <a:lnTo>
                  <a:pt x="40750" y="52948"/>
                </a:lnTo>
                <a:lnTo>
                  <a:pt x="40625" y="53072"/>
                </a:lnTo>
                <a:lnTo>
                  <a:pt x="40476" y="53197"/>
                </a:lnTo>
                <a:lnTo>
                  <a:pt x="40327" y="53296"/>
                </a:lnTo>
                <a:lnTo>
                  <a:pt x="40177" y="53396"/>
                </a:lnTo>
                <a:lnTo>
                  <a:pt x="40003" y="53470"/>
                </a:lnTo>
                <a:lnTo>
                  <a:pt x="39829" y="53520"/>
                </a:lnTo>
                <a:lnTo>
                  <a:pt x="39654" y="53570"/>
                </a:lnTo>
                <a:lnTo>
                  <a:pt x="39480" y="53620"/>
                </a:lnTo>
                <a:lnTo>
                  <a:pt x="39281" y="53620"/>
                </a:lnTo>
                <a:lnTo>
                  <a:pt x="39107" y="53620"/>
                </a:lnTo>
                <a:lnTo>
                  <a:pt x="11600" y="51827"/>
                </a:lnTo>
                <a:lnTo>
                  <a:pt x="11600" y="51827"/>
                </a:lnTo>
                <a:lnTo>
                  <a:pt x="11277" y="51778"/>
                </a:lnTo>
                <a:lnTo>
                  <a:pt x="10978" y="51753"/>
                </a:lnTo>
                <a:lnTo>
                  <a:pt x="10679" y="51678"/>
                </a:lnTo>
                <a:lnTo>
                  <a:pt x="10380" y="51603"/>
                </a:lnTo>
                <a:lnTo>
                  <a:pt x="10082" y="51504"/>
                </a:lnTo>
                <a:lnTo>
                  <a:pt x="9808" y="51404"/>
                </a:lnTo>
                <a:lnTo>
                  <a:pt x="9509" y="51280"/>
                </a:lnTo>
                <a:lnTo>
                  <a:pt x="9260" y="51130"/>
                </a:lnTo>
                <a:lnTo>
                  <a:pt x="8986" y="50981"/>
                </a:lnTo>
                <a:lnTo>
                  <a:pt x="8737" y="50832"/>
                </a:lnTo>
                <a:lnTo>
                  <a:pt x="8513" y="50657"/>
                </a:lnTo>
                <a:lnTo>
                  <a:pt x="8289" y="50458"/>
                </a:lnTo>
                <a:lnTo>
                  <a:pt x="8065" y="50259"/>
                </a:lnTo>
                <a:lnTo>
                  <a:pt x="7841" y="50060"/>
                </a:lnTo>
                <a:lnTo>
                  <a:pt x="7667" y="49836"/>
                </a:lnTo>
                <a:lnTo>
                  <a:pt x="7468" y="49612"/>
                </a:lnTo>
                <a:lnTo>
                  <a:pt x="7294" y="49363"/>
                </a:lnTo>
                <a:lnTo>
                  <a:pt x="7144" y="49114"/>
                </a:lnTo>
                <a:lnTo>
                  <a:pt x="6995" y="48865"/>
                </a:lnTo>
                <a:lnTo>
                  <a:pt x="6846" y="48616"/>
                </a:lnTo>
                <a:lnTo>
                  <a:pt x="6746" y="48342"/>
                </a:lnTo>
                <a:lnTo>
                  <a:pt x="6622" y="48069"/>
                </a:lnTo>
                <a:lnTo>
                  <a:pt x="6522" y="47770"/>
                </a:lnTo>
                <a:lnTo>
                  <a:pt x="6447" y="47496"/>
                </a:lnTo>
                <a:lnTo>
                  <a:pt x="6397" y="47197"/>
                </a:lnTo>
                <a:lnTo>
                  <a:pt x="6348" y="46899"/>
                </a:lnTo>
                <a:lnTo>
                  <a:pt x="6323" y="46600"/>
                </a:lnTo>
                <a:lnTo>
                  <a:pt x="6298" y="46301"/>
                </a:lnTo>
                <a:lnTo>
                  <a:pt x="6298" y="45978"/>
                </a:lnTo>
                <a:lnTo>
                  <a:pt x="6323" y="45679"/>
                </a:lnTo>
                <a:lnTo>
                  <a:pt x="6348" y="45355"/>
                </a:lnTo>
                <a:lnTo>
                  <a:pt x="6397" y="45032"/>
                </a:lnTo>
                <a:lnTo>
                  <a:pt x="6397" y="45032"/>
                </a:lnTo>
                <a:lnTo>
                  <a:pt x="6472" y="44733"/>
                </a:lnTo>
                <a:lnTo>
                  <a:pt x="6572" y="44434"/>
                </a:lnTo>
                <a:lnTo>
                  <a:pt x="6671" y="44135"/>
                </a:lnTo>
                <a:lnTo>
                  <a:pt x="6771" y="43862"/>
                </a:lnTo>
                <a:lnTo>
                  <a:pt x="6920" y="43563"/>
                </a:lnTo>
                <a:lnTo>
                  <a:pt x="7070" y="43314"/>
                </a:lnTo>
                <a:lnTo>
                  <a:pt x="7219" y="43040"/>
                </a:lnTo>
                <a:lnTo>
                  <a:pt x="7393" y="42816"/>
                </a:lnTo>
                <a:lnTo>
                  <a:pt x="7567" y="42567"/>
                </a:lnTo>
                <a:lnTo>
                  <a:pt x="7767" y="42343"/>
                </a:lnTo>
                <a:lnTo>
                  <a:pt x="7966" y="42119"/>
                </a:lnTo>
                <a:lnTo>
                  <a:pt x="8190" y="41920"/>
                </a:lnTo>
                <a:lnTo>
                  <a:pt x="8414" y="41746"/>
                </a:lnTo>
                <a:lnTo>
                  <a:pt x="8638" y="41547"/>
                </a:lnTo>
                <a:lnTo>
                  <a:pt x="8887" y="41397"/>
                </a:lnTo>
                <a:lnTo>
                  <a:pt x="9136" y="41248"/>
                </a:lnTo>
                <a:lnTo>
                  <a:pt x="9385" y="41098"/>
                </a:lnTo>
                <a:lnTo>
                  <a:pt x="9658" y="40974"/>
                </a:lnTo>
                <a:lnTo>
                  <a:pt x="9932" y="40850"/>
                </a:lnTo>
                <a:lnTo>
                  <a:pt x="10206" y="40750"/>
                </a:lnTo>
                <a:lnTo>
                  <a:pt x="10505" y="40675"/>
                </a:lnTo>
                <a:lnTo>
                  <a:pt x="10779" y="40601"/>
                </a:lnTo>
                <a:lnTo>
                  <a:pt x="11077" y="40551"/>
                </a:lnTo>
                <a:lnTo>
                  <a:pt x="11376" y="40501"/>
                </a:lnTo>
                <a:lnTo>
                  <a:pt x="11675" y="40476"/>
                </a:lnTo>
                <a:lnTo>
                  <a:pt x="11974" y="40476"/>
                </a:lnTo>
                <a:lnTo>
                  <a:pt x="12272" y="40476"/>
                </a:lnTo>
                <a:lnTo>
                  <a:pt x="12571" y="40501"/>
                </a:lnTo>
                <a:lnTo>
                  <a:pt x="12895" y="40551"/>
                </a:lnTo>
                <a:lnTo>
                  <a:pt x="13193" y="40601"/>
                </a:lnTo>
                <a:lnTo>
                  <a:pt x="13492" y="40675"/>
                </a:lnTo>
                <a:lnTo>
                  <a:pt x="13791" y="40775"/>
                </a:lnTo>
                <a:lnTo>
                  <a:pt x="13791" y="40775"/>
                </a:lnTo>
                <a:close/>
                <a:moveTo>
                  <a:pt x="11600" y="57453"/>
                </a:moveTo>
                <a:lnTo>
                  <a:pt x="39107" y="55661"/>
                </a:lnTo>
                <a:lnTo>
                  <a:pt x="39107" y="55661"/>
                </a:lnTo>
                <a:lnTo>
                  <a:pt x="39281" y="55661"/>
                </a:lnTo>
                <a:lnTo>
                  <a:pt x="39480" y="55661"/>
                </a:lnTo>
                <a:lnTo>
                  <a:pt x="39654" y="55686"/>
                </a:lnTo>
                <a:lnTo>
                  <a:pt x="39829" y="55736"/>
                </a:lnTo>
                <a:lnTo>
                  <a:pt x="40003" y="55810"/>
                </a:lnTo>
                <a:lnTo>
                  <a:pt x="40177" y="55885"/>
                </a:lnTo>
                <a:lnTo>
                  <a:pt x="40327" y="55960"/>
                </a:lnTo>
                <a:lnTo>
                  <a:pt x="40476" y="56084"/>
                </a:lnTo>
                <a:lnTo>
                  <a:pt x="40625" y="56184"/>
                </a:lnTo>
                <a:lnTo>
                  <a:pt x="40750" y="56308"/>
                </a:lnTo>
                <a:lnTo>
                  <a:pt x="40849" y="56458"/>
                </a:lnTo>
                <a:lnTo>
                  <a:pt x="40974" y="56607"/>
                </a:lnTo>
                <a:lnTo>
                  <a:pt x="41048" y="56781"/>
                </a:lnTo>
                <a:lnTo>
                  <a:pt x="41123" y="56930"/>
                </a:lnTo>
                <a:lnTo>
                  <a:pt x="41198" y="57105"/>
                </a:lnTo>
                <a:lnTo>
                  <a:pt x="41248" y="57304"/>
                </a:lnTo>
                <a:lnTo>
                  <a:pt x="41248" y="57304"/>
                </a:lnTo>
                <a:lnTo>
                  <a:pt x="41273" y="57503"/>
                </a:lnTo>
                <a:lnTo>
                  <a:pt x="41273" y="57677"/>
                </a:lnTo>
                <a:lnTo>
                  <a:pt x="41273" y="57876"/>
                </a:lnTo>
                <a:lnTo>
                  <a:pt x="41248" y="58051"/>
                </a:lnTo>
                <a:lnTo>
                  <a:pt x="41223" y="58225"/>
                </a:lnTo>
                <a:lnTo>
                  <a:pt x="41148" y="58399"/>
                </a:lnTo>
                <a:lnTo>
                  <a:pt x="41098" y="58573"/>
                </a:lnTo>
                <a:lnTo>
                  <a:pt x="40999" y="58723"/>
                </a:lnTo>
                <a:lnTo>
                  <a:pt x="40899" y="58872"/>
                </a:lnTo>
                <a:lnTo>
                  <a:pt x="40800" y="59022"/>
                </a:lnTo>
                <a:lnTo>
                  <a:pt x="40675" y="59146"/>
                </a:lnTo>
                <a:lnTo>
                  <a:pt x="40551" y="59270"/>
                </a:lnTo>
                <a:lnTo>
                  <a:pt x="40401" y="59395"/>
                </a:lnTo>
                <a:lnTo>
                  <a:pt x="40227" y="59494"/>
                </a:lnTo>
                <a:lnTo>
                  <a:pt x="40078" y="59569"/>
                </a:lnTo>
                <a:lnTo>
                  <a:pt x="39879" y="59644"/>
                </a:lnTo>
                <a:lnTo>
                  <a:pt x="13791" y="68506"/>
                </a:lnTo>
                <a:lnTo>
                  <a:pt x="13791" y="68506"/>
                </a:lnTo>
                <a:lnTo>
                  <a:pt x="13492" y="68605"/>
                </a:lnTo>
                <a:lnTo>
                  <a:pt x="13193" y="68680"/>
                </a:lnTo>
                <a:lnTo>
                  <a:pt x="12895" y="68730"/>
                </a:lnTo>
                <a:lnTo>
                  <a:pt x="12571" y="68780"/>
                </a:lnTo>
                <a:lnTo>
                  <a:pt x="12272" y="68804"/>
                </a:lnTo>
                <a:lnTo>
                  <a:pt x="11974" y="68804"/>
                </a:lnTo>
                <a:lnTo>
                  <a:pt x="11675" y="68804"/>
                </a:lnTo>
                <a:lnTo>
                  <a:pt x="11376" y="68780"/>
                </a:lnTo>
                <a:lnTo>
                  <a:pt x="11077" y="68730"/>
                </a:lnTo>
                <a:lnTo>
                  <a:pt x="10779" y="68680"/>
                </a:lnTo>
                <a:lnTo>
                  <a:pt x="10505" y="68605"/>
                </a:lnTo>
                <a:lnTo>
                  <a:pt x="10206" y="68531"/>
                </a:lnTo>
                <a:lnTo>
                  <a:pt x="9932" y="68431"/>
                </a:lnTo>
                <a:lnTo>
                  <a:pt x="9658" y="68307"/>
                </a:lnTo>
                <a:lnTo>
                  <a:pt x="9385" y="68182"/>
                </a:lnTo>
                <a:lnTo>
                  <a:pt x="9136" y="68033"/>
                </a:lnTo>
                <a:lnTo>
                  <a:pt x="8887" y="67883"/>
                </a:lnTo>
                <a:lnTo>
                  <a:pt x="8638" y="67709"/>
                </a:lnTo>
                <a:lnTo>
                  <a:pt x="8414" y="67535"/>
                </a:lnTo>
                <a:lnTo>
                  <a:pt x="8190" y="67361"/>
                </a:lnTo>
                <a:lnTo>
                  <a:pt x="7966" y="67137"/>
                </a:lnTo>
                <a:lnTo>
                  <a:pt x="7767" y="66938"/>
                </a:lnTo>
                <a:lnTo>
                  <a:pt x="7567" y="66713"/>
                </a:lnTo>
                <a:lnTo>
                  <a:pt x="7393" y="66465"/>
                </a:lnTo>
                <a:lnTo>
                  <a:pt x="7219" y="66216"/>
                </a:lnTo>
                <a:lnTo>
                  <a:pt x="7070" y="65967"/>
                </a:lnTo>
                <a:lnTo>
                  <a:pt x="6920" y="65693"/>
                </a:lnTo>
                <a:lnTo>
                  <a:pt x="6771" y="65419"/>
                </a:lnTo>
                <a:lnTo>
                  <a:pt x="6671" y="65145"/>
                </a:lnTo>
                <a:lnTo>
                  <a:pt x="6572" y="64846"/>
                </a:lnTo>
                <a:lnTo>
                  <a:pt x="6472" y="64548"/>
                </a:lnTo>
                <a:lnTo>
                  <a:pt x="6397" y="64224"/>
                </a:lnTo>
                <a:lnTo>
                  <a:pt x="6397" y="64224"/>
                </a:lnTo>
                <a:lnTo>
                  <a:pt x="6348" y="63925"/>
                </a:lnTo>
                <a:lnTo>
                  <a:pt x="6323" y="63602"/>
                </a:lnTo>
                <a:lnTo>
                  <a:pt x="6298" y="63303"/>
                </a:lnTo>
                <a:lnTo>
                  <a:pt x="6298" y="62980"/>
                </a:lnTo>
                <a:lnTo>
                  <a:pt x="6323" y="62681"/>
                </a:lnTo>
                <a:lnTo>
                  <a:pt x="6348" y="62382"/>
                </a:lnTo>
                <a:lnTo>
                  <a:pt x="6397" y="62083"/>
                </a:lnTo>
                <a:lnTo>
                  <a:pt x="6447" y="61785"/>
                </a:lnTo>
                <a:lnTo>
                  <a:pt x="6522" y="61511"/>
                </a:lnTo>
                <a:lnTo>
                  <a:pt x="6622" y="61212"/>
                </a:lnTo>
                <a:lnTo>
                  <a:pt x="6746" y="60938"/>
                </a:lnTo>
                <a:lnTo>
                  <a:pt x="6846" y="60664"/>
                </a:lnTo>
                <a:lnTo>
                  <a:pt x="6995" y="60416"/>
                </a:lnTo>
                <a:lnTo>
                  <a:pt x="7144" y="60142"/>
                </a:lnTo>
                <a:lnTo>
                  <a:pt x="7294" y="59918"/>
                </a:lnTo>
                <a:lnTo>
                  <a:pt x="7468" y="59669"/>
                </a:lnTo>
                <a:lnTo>
                  <a:pt x="7667" y="59445"/>
                </a:lnTo>
                <a:lnTo>
                  <a:pt x="7841" y="59221"/>
                </a:lnTo>
                <a:lnTo>
                  <a:pt x="8065" y="59022"/>
                </a:lnTo>
                <a:lnTo>
                  <a:pt x="8289" y="58822"/>
                </a:lnTo>
                <a:lnTo>
                  <a:pt x="8513" y="58623"/>
                </a:lnTo>
                <a:lnTo>
                  <a:pt x="8737" y="58449"/>
                </a:lnTo>
                <a:lnTo>
                  <a:pt x="8986" y="58300"/>
                </a:lnTo>
                <a:lnTo>
                  <a:pt x="9260" y="58150"/>
                </a:lnTo>
                <a:lnTo>
                  <a:pt x="9509" y="58001"/>
                </a:lnTo>
                <a:lnTo>
                  <a:pt x="9808" y="57876"/>
                </a:lnTo>
                <a:lnTo>
                  <a:pt x="10082" y="57777"/>
                </a:lnTo>
                <a:lnTo>
                  <a:pt x="10380" y="57677"/>
                </a:lnTo>
                <a:lnTo>
                  <a:pt x="10679" y="57603"/>
                </a:lnTo>
                <a:lnTo>
                  <a:pt x="10978" y="57528"/>
                </a:lnTo>
                <a:lnTo>
                  <a:pt x="11277" y="57478"/>
                </a:lnTo>
                <a:lnTo>
                  <a:pt x="11600" y="57453"/>
                </a:lnTo>
                <a:lnTo>
                  <a:pt x="11600" y="57453"/>
                </a:lnTo>
                <a:close/>
                <a:moveTo>
                  <a:pt x="15956" y="73708"/>
                </a:moveTo>
                <a:lnTo>
                  <a:pt x="40675" y="61536"/>
                </a:lnTo>
                <a:lnTo>
                  <a:pt x="40675" y="61536"/>
                </a:lnTo>
                <a:lnTo>
                  <a:pt x="40849" y="61461"/>
                </a:lnTo>
                <a:lnTo>
                  <a:pt x="41024" y="61386"/>
                </a:lnTo>
                <a:lnTo>
                  <a:pt x="41198" y="61337"/>
                </a:lnTo>
                <a:lnTo>
                  <a:pt x="41397" y="61312"/>
                </a:lnTo>
                <a:lnTo>
                  <a:pt x="41571" y="61312"/>
                </a:lnTo>
                <a:lnTo>
                  <a:pt x="41745" y="61312"/>
                </a:lnTo>
                <a:lnTo>
                  <a:pt x="41920" y="61337"/>
                </a:lnTo>
                <a:lnTo>
                  <a:pt x="42094" y="61386"/>
                </a:lnTo>
                <a:lnTo>
                  <a:pt x="42268" y="61436"/>
                </a:lnTo>
                <a:lnTo>
                  <a:pt x="42442" y="61511"/>
                </a:lnTo>
                <a:lnTo>
                  <a:pt x="42617" y="61585"/>
                </a:lnTo>
                <a:lnTo>
                  <a:pt x="42766" y="61685"/>
                </a:lnTo>
                <a:lnTo>
                  <a:pt x="42915" y="61810"/>
                </a:lnTo>
                <a:lnTo>
                  <a:pt x="43040" y="61934"/>
                </a:lnTo>
                <a:lnTo>
                  <a:pt x="43164" y="62083"/>
                </a:lnTo>
                <a:lnTo>
                  <a:pt x="43289" y="62233"/>
                </a:lnTo>
                <a:lnTo>
                  <a:pt x="43289" y="62233"/>
                </a:lnTo>
                <a:lnTo>
                  <a:pt x="43388" y="62382"/>
                </a:lnTo>
                <a:lnTo>
                  <a:pt x="43463" y="62556"/>
                </a:lnTo>
                <a:lnTo>
                  <a:pt x="43538" y="62731"/>
                </a:lnTo>
                <a:lnTo>
                  <a:pt x="43588" y="62905"/>
                </a:lnTo>
                <a:lnTo>
                  <a:pt x="43612" y="63079"/>
                </a:lnTo>
                <a:lnTo>
                  <a:pt x="43612" y="63278"/>
                </a:lnTo>
                <a:lnTo>
                  <a:pt x="43612" y="63452"/>
                </a:lnTo>
                <a:lnTo>
                  <a:pt x="43612" y="63627"/>
                </a:lnTo>
                <a:lnTo>
                  <a:pt x="43588" y="63801"/>
                </a:lnTo>
                <a:lnTo>
                  <a:pt x="43538" y="63975"/>
                </a:lnTo>
                <a:lnTo>
                  <a:pt x="43463" y="64149"/>
                </a:lnTo>
                <a:lnTo>
                  <a:pt x="43388" y="64324"/>
                </a:lnTo>
                <a:lnTo>
                  <a:pt x="43289" y="64473"/>
                </a:lnTo>
                <a:lnTo>
                  <a:pt x="43189" y="64622"/>
                </a:lnTo>
                <a:lnTo>
                  <a:pt x="43065" y="64772"/>
                </a:lnTo>
                <a:lnTo>
                  <a:pt x="42940" y="64896"/>
                </a:lnTo>
                <a:lnTo>
                  <a:pt x="22205" y="83068"/>
                </a:lnTo>
                <a:lnTo>
                  <a:pt x="22205" y="83068"/>
                </a:lnTo>
                <a:lnTo>
                  <a:pt x="21980" y="83267"/>
                </a:lnTo>
                <a:lnTo>
                  <a:pt x="21707" y="83467"/>
                </a:lnTo>
                <a:lnTo>
                  <a:pt x="21458" y="83641"/>
                </a:lnTo>
                <a:lnTo>
                  <a:pt x="21184" y="83790"/>
                </a:lnTo>
                <a:lnTo>
                  <a:pt x="20910" y="83939"/>
                </a:lnTo>
                <a:lnTo>
                  <a:pt x="20636" y="84064"/>
                </a:lnTo>
                <a:lnTo>
                  <a:pt x="20362" y="84164"/>
                </a:lnTo>
                <a:lnTo>
                  <a:pt x="20064" y="84263"/>
                </a:lnTo>
                <a:lnTo>
                  <a:pt x="19790" y="84338"/>
                </a:lnTo>
                <a:lnTo>
                  <a:pt x="19491" y="84388"/>
                </a:lnTo>
                <a:lnTo>
                  <a:pt x="19192" y="84437"/>
                </a:lnTo>
                <a:lnTo>
                  <a:pt x="18894" y="84462"/>
                </a:lnTo>
                <a:lnTo>
                  <a:pt x="18620" y="84487"/>
                </a:lnTo>
                <a:lnTo>
                  <a:pt x="18321" y="84487"/>
                </a:lnTo>
                <a:lnTo>
                  <a:pt x="18022" y="84462"/>
                </a:lnTo>
                <a:lnTo>
                  <a:pt x="17724" y="84437"/>
                </a:lnTo>
                <a:lnTo>
                  <a:pt x="17450" y="84388"/>
                </a:lnTo>
                <a:lnTo>
                  <a:pt x="17151" y="84313"/>
                </a:lnTo>
                <a:lnTo>
                  <a:pt x="16877" y="84238"/>
                </a:lnTo>
                <a:lnTo>
                  <a:pt x="16579" y="84164"/>
                </a:lnTo>
                <a:lnTo>
                  <a:pt x="16305" y="84064"/>
                </a:lnTo>
                <a:lnTo>
                  <a:pt x="16031" y="83939"/>
                </a:lnTo>
                <a:lnTo>
                  <a:pt x="15782" y="83790"/>
                </a:lnTo>
                <a:lnTo>
                  <a:pt x="15508" y="83641"/>
                </a:lnTo>
                <a:lnTo>
                  <a:pt x="15259" y="83491"/>
                </a:lnTo>
                <a:lnTo>
                  <a:pt x="15010" y="83317"/>
                </a:lnTo>
                <a:lnTo>
                  <a:pt x="14786" y="83118"/>
                </a:lnTo>
                <a:lnTo>
                  <a:pt x="14562" y="82919"/>
                </a:lnTo>
                <a:lnTo>
                  <a:pt x="14338" y="82695"/>
                </a:lnTo>
                <a:lnTo>
                  <a:pt x="14139" y="82471"/>
                </a:lnTo>
                <a:lnTo>
                  <a:pt x="13940" y="82222"/>
                </a:lnTo>
                <a:lnTo>
                  <a:pt x="13741" y="81948"/>
                </a:lnTo>
                <a:lnTo>
                  <a:pt x="13741" y="81948"/>
                </a:lnTo>
                <a:lnTo>
                  <a:pt x="13592" y="81699"/>
                </a:lnTo>
                <a:lnTo>
                  <a:pt x="13417" y="81400"/>
                </a:lnTo>
                <a:lnTo>
                  <a:pt x="13293" y="81127"/>
                </a:lnTo>
                <a:lnTo>
                  <a:pt x="13168" y="80853"/>
                </a:lnTo>
                <a:lnTo>
                  <a:pt x="13069" y="80554"/>
                </a:lnTo>
                <a:lnTo>
                  <a:pt x="12994" y="80280"/>
                </a:lnTo>
                <a:lnTo>
                  <a:pt x="12919" y="79981"/>
                </a:lnTo>
                <a:lnTo>
                  <a:pt x="12870" y="79683"/>
                </a:lnTo>
                <a:lnTo>
                  <a:pt x="12820" y="79384"/>
                </a:lnTo>
                <a:lnTo>
                  <a:pt x="12795" y="79085"/>
                </a:lnTo>
                <a:lnTo>
                  <a:pt x="12795" y="78787"/>
                </a:lnTo>
                <a:lnTo>
                  <a:pt x="12795" y="78488"/>
                </a:lnTo>
                <a:lnTo>
                  <a:pt x="12820" y="78214"/>
                </a:lnTo>
                <a:lnTo>
                  <a:pt x="12870" y="77915"/>
                </a:lnTo>
                <a:lnTo>
                  <a:pt x="12919" y="77617"/>
                </a:lnTo>
                <a:lnTo>
                  <a:pt x="12994" y="77343"/>
                </a:lnTo>
                <a:lnTo>
                  <a:pt x="13069" y="77044"/>
                </a:lnTo>
                <a:lnTo>
                  <a:pt x="13168" y="76770"/>
                </a:lnTo>
                <a:lnTo>
                  <a:pt x="13268" y="76496"/>
                </a:lnTo>
                <a:lnTo>
                  <a:pt x="13417" y="76248"/>
                </a:lnTo>
                <a:lnTo>
                  <a:pt x="13542" y="75974"/>
                </a:lnTo>
                <a:lnTo>
                  <a:pt x="13691" y="75725"/>
                </a:lnTo>
                <a:lnTo>
                  <a:pt x="13865" y="75476"/>
                </a:lnTo>
                <a:lnTo>
                  <a:pt x="14040" y="75252"/>
                </a:lnTo>
                <a:lnTo>
                  <a:pt x="14239" y="75003"/>
                </a:lnTo>
                <a:lnTo>
                  <a:pt x="14438" y="74804"/>
                </a:lnTo>
                <a:lnTo>
                  <a:pt x="14662" y="74580"/>
                </a:lnTo>
                <a:lnTo>
                  <a:pt x="14911" y="74381"/>
                </a:lnTo>
                <a:lnTo>
                  <a:pt x="15160" y="74206"/>
                </a:lnTo>
                <a:lnTo>
                  <a:pt x="15409" y="74032"/>
                </a:lnTo>
                <a:lnTo>
                  <a:pt x="15683" y="73858"/>
                </a:lnTo>
                <a:lnTo>
                  <a:pt x="15956" y="73708"/>
                </a:lnTo>
                <a:lnTo>
                  <a:pt x="15956" y="73708"/>
                </a:lnTo>
                <a:close/>
                <a:moveTo>
                  <a:pt x="26212" y="87051"/>
                </a:moveTo>
                <a:lnTo>
                  <a:pt x="44359" y="66340"/>
                </a:lnTo>
                <a:lnTo>
                  <a:pt x="44359" y="66340"/>
                </a:lnTo>
                <a:lnTo>
                  <a:pt x="44509" y="66216"/>
                </a:lnTo>
                <a:lnTo>
                  <a:pt x="44633" y="66091"/>
                </a:lnTo>
                <a:lnTo>
                  <a:pt x="44782" y="65967"/>
                </a:lnTo>
                <a:lnTo>
                  <a:pt x="44957" y="65892"/>
                </a:lnTo>
                <a:lnTo>
                  <a:pt x="45106" y="65817"/>
                </a:lnTo>
                <a:lnTo>
                  <a:pt x="45280" y="65743"/>
                </a:lnTo>
                <a:lnTo>
                  <a:pt x="45455" y="65693"/>
                </a:lnTo>
                <a:lnTo>
                  <a:pt x="45654" y="65668"/>
                </a:lnTo>
                <a:lnTo>
                  <a:pt x="45828" y="65643"/>
                </a:lnTo>
                <a:lnTo>
                  <a:pt x="46002" y="65643"/>
                </a:lnTo>
                <a:lnTo>
                  <a:pt x="46176" y="65668"/>
                </a:lnTo>
                <a:lnTo>
                  <a:pt x="46376" y="65693"/>
                </a:lnTo>
                <a:lnTo>
                  <a:pt x="46550" y="65743"/>
                </a:lnTo>
                <a:lnTo>
                  <a:pt x="46724" y="65817"/>
                </a:lnTo>
                <a:lnTo>
                  <a:pt x="46873" y="65892"/>
                </a:lnTo>
                <a:lnTo>
                  <a:pt x="47048" y="65992"/>
                </a:lnTo>
                <a:lnTo>
                  <a:pt x="47048" y="65992"/>
                </a:lnTo>
                <a:lnTo>
                  <a:pt x="47197" y="66116"/>
                </a:lnTo>
                <a:lnTo>
                  <a:pt x="47346" y="66241"/>
                </a:lnTo>
                <a:lnTo>
                  <a:pt x="47471" y="66365"/>
                </a:lnTo>
                <a:lnTo>
                  <a:pt x="47595" y="66514"/>
                </a:lnTo>
                <a:lnTo>
                  <a:pt x="47670" y="66664"/>
                </a:lnTo>
                <a:lnTo>
                  <a:pt x="47770" y="66838"/>
                </a:lnTo>
                <a:lnTo>
                  <a:pt x="47844" y="66987"/>
                </a:lnTo>
                <a:lnTo>
                  <a:pt x="47894" y="67162"/>
                </a:lnTo>
                <a:lnTo>
                  <a:pt x="47919" y="67336"/>
                </a:lnTo>
                <a:lnTo>
                  <a:pt x="47944" y="67535"/>
                </a:lnTo>
                <a:lnTo>
                  <a:pt x="47969" y="67709"/>
                </a:lnTo>
                <a:lnTo>
                  <a:pt x="47944" y="67883"/>
                </a:lnTo>
                <a:lnTo>
                  <a:pt x="47919" y="68083"/>
                </a:lnTo>
                <a:lnTo>
                  <a:pt x="47894" y="68257"/>
                </a:lnTo>
                <a:lnTo>
                  <a:pt x="47819" y="68431"/>
                </a:lnTo>
                <a:lnTo>
                  <a:pt x="47745" y="68605"/>
                </a:lnTo>
                <a:lnTo>
                  <a:pt x="35572" y="93324"/>
                </a:lnTo>
                <a:lnTo>
                  <a:pt x="35572" y="93324"/>
                </a:lnTo>
                <a:lnTo>
                  <a:pt x="35423" y="93598"/>
                </a:lnTo>
                <a:lnTo>
                  <a:pt x="35248" y="93872"/>
                </a:lnTo>
                <a:lnTo>
                  <a:pt x="35074" y="94121"/>
                </a:lnTo>
                <a:lnTo>
                  <a:pt x="34900" y="94370"/>
                </a:lnTo>
                <a:lnTo>
                  <a:pt x="34701" y="94594"/>
                </a:lnTo>
                <a:lnTo>
                  <a:pt x="34477" y="94818"/>
                </a:lnTo>
                <a:lnTo>
                  <a:pt x="34253" y="95042"/>
                </a:lnTo>
                <a:lnTo>
                  <a:pt x="34029" y="95216"/>
                </a:lnTo>
                <a:lnTo>
                  <a:pt x="33805" y="95415"/>
                </a:lnTo>
                <a:lnTo>
                  <a:pt x="33556" y="95565"/>
                </a:lnTo>
                <a:lnTo>
                  <a:pt x="33307" y="95739"/>
                </a:lnTo>
                <a:lnTo>
                  <a:pt x="33033" y="95863"/>
                </a:lnTo>
                <a:lnTo>
                  <a:pt x="32784" y="95988"/>
                </a:lnTo>
                <a:lnTo>
                  <a:pt x="32510" y="96112"/>
                </a:lnTo>
                <a:lnTo>
                  <a:pt x="32211" y="96212"/>
                </a:lnTo>
                <a:lnTo>
                  <a:pt x="31938" y="96286"/>
                </a:lnTo>
                <a:lnTo>
                  <a:pt x="31664" y="96361"/>
                </a:lnTo>
                <a:lnTo>
                  <a:pt x="31365" y="96411"/>
                </a:lnTo>
                <a:lnTo>
                  <a:pt x="31066" y="96461"/>
                </a:lnTo>
                <a:lnTo>
                  <a:pt x="30768" y="96486"/>
                </a:lnTo>
                <a:lnTo>
                  <a:pt x="30494" y="96486"/>
                </a:lnTo>
                <a:lnTo>
                  <a:pt x="30195" y="96486"/>
                </a:lnTo>
                <a:lnTo>
                  <a:pt x="29896" y="96461"/>
                </a:lnTo>
                <a:lnTo>
                  <a:pt x="29598" y="96411"/>
                </a:lnTo>
                <a:lnTo>
                  <a:pt x="29299" y="96361"/>
                </a:lnTo>
                <a:lnTo>
                  <a:pt x="29000" y="96286"/>
                </a:lnTo>
                <a:lnTo>
                  <a:pt x="28726" y="96212"/>
                </a:lnTo>
                <a:lnTo>
                  <a:pt x="28428" y="96112"/>
                </a:lnTo>
                <a:lnTo>
                  <a:pt x="28154" y="95988"/>
                </a:lnTo>
                <a:lnTo>
                  <a:pt x="27855" y="95838"/>
                </a:lnTo>
                <a:lnTo>
                  <a:pt x="27581" y="95689"/>
                </a:lnTo>
                <a:lnTo>
                  <a:pt x="27308" y="95515"/>
                </a:lnTo>
                <a:lnTo>
                  <a:pt x="27308" y="95515"/>
                </a:lnTo>
                <a:lnTo>
                  <a:pt x="27059" y="95341"/>
                </a:lnTo>
                <a:lnTo>
                  <a:pt x="26810" y="95141"/>
                </a:lnTo>
                <a:lnTo>
                  <a:pt x="26586" y="94942"/>
                </a:lnTo>
                <a:lnTo>
                  <a:pt x="26362" y="94718"/>
                </a:lnTo>
                <a:lnTo>
                  <a:pt x="26162" y="94494"/>
                </a:lnTo>
                <a:lnTo>
                  <a:pt x="25963" y="94270"/>
                </a:lnTo>
                <a:lnTo>
                  <a:pt x="25789" y="94021"/>
                </a:lnTo>
                <a:lnTo>
                  <a:pt x="25615" y="93772"/>
                </a:lnTo>
                <a:lnTo>
                  <a:pt x="25465" y="93498"/>
                </a:lnTo>
                <a:lnTo>
                  <a:pt x="25341" y="93250"/>
                </a:lnTo>
                <a:lnTo>
                  <a:pt x="25217" y="92976"/>
                </a:lnTo>
                <a:lnTo>
                  <a:pt x="25117" y="92702"/>
                </a:lnTo>
                <a:lnTo>
                  <a:pt x="25017" y="92403"/>
                </a:lnTo>
                <a:lnTo>
                  <a:pt x="24943" y="92129"/>
                </a:lnTo>
                <a:lnTo>
                  <a:pt x="24893" y="91831"/>
                </a:lnTo>
                <a:lnTo>
                  <a:pt x="24843" y="91557"/>
                </a:lnTo>
                <a:lnTo>
                  <a:pt x="24818" y="91258"/>
                </a:lnTo>
                <a:lnTo>
                  <a:pt x="24793" y="90959"/>
                </a:lnTo>
                <a:lnTo>
                  <a:pt x="24793" y="90661"/>
                </a:lnTo>
                <a:lnTo>
                  <a:pt x="24818" y="90362"/>
                </a:lnTo>
                <a:lnTo>
                  <a:pt x="24843" y="90088"/>
                </a:lnTo>
                <a:lnTo>
                  <a:pt x="24893" y="89789"/>
                </a:lnTo>
                <a:lnTo>
                  <a:pt x="24943" y="89491"/>
                </a:lnTo>
                <a:lnTo>
                  <a:pt x="25017" y="89192"/>
                </a:lnTo>
                <a:lnTo>
                  <a:pt x="25117" y="88918"/>
                </a:lnTo>
                <a:lnTo>
                  <a:pt x="25217" y="88644"/>
                </a:lnTo>
                <a:lnTo>
                  <a:pt x="25341" y="88370"/>
                </a:lnTo>
                <a:lnTo>
                  <a:pt x="25490" y="88097"/>
                </a:lnTo>
                <a:lnTo>
                  <a:pt x="25640" y="87823"/>
                </a:lnTo>
                <a:lnTo>
                  <a:pt x="25814" y="87549"/>
                </a:lnTo>
                <a:lnTo>
                  <a:pt x="25988" y="87300"/>
                </a:lnTo>
                <a:lnTo>
                  <a:pt x="26212" y="87051"/>
                </a:lnTo>
                <a:lnTo>
                  <a:pt x="26212" y="87051"/>
                </a:lnTo>
                <a:close/>
                <a:moveTo>
                  <a:pt x="40775" y="95465"/>
                </a:moveTo>
                <a:lnTo>
                  <a:pt x="49637" y="69377"/>
                </a:lnTo>
                <a:lnTo>
                  <a:pt x="49637" y="69377"/>
                </a:lnTo>
                <a:lnTo>
                  <a:pt x="49711" y="69203"/>
                </a:lnTo>
                <a:lnTo>
                  <a:pt x="49786" y="69029"/>
                </a:lnTo>
                <a:lnTo>
                  <a:pt x="49885" y="68879"/>
                </a:lnTo>
                <a:lnTo>
                  <a:pt x="49985" y="68730"/>
                </a:lnTo>
                <a:lnTo>
                  <a:pt x="50110" y="68605"/>
                </a:lnTo>
                <a:lnTo>
                  <a:pt x="50259" y="68481"/>
                </a:lnTo>
                <a:lnTo>
                  <a:pt x="50383" y="68356"/>
                </a:lnTo>
                <a:lnTo>
                  <a:pt x="50558" y="68282"/>
                </a:lnTo>
                <a:lnTo>
                  <a:pt x="50707" y="68182"/>
                </a:lnTo>
                <a:lnTo>
                  <a:pt x="50881" y="68107"/>
                </a:lnTo>
                <a:lnTo>
                  <a:pt x="51055" y="68058"/>
                </a:lnTo>
                <a:lnTo>
                  <a:pt x="51230" y="68033"/>
                </a:lnTo>
                <a:lnTo>
                  <a:pt x="51404" y="68008"/>
                </a:lnTo>
                <a:lnTo>
                  <a:pt x="51603" y="67983"/>
                </a:lnTo>
                <a:lnTo>
                  <a:pt x="51777" y="68008"/>
                </a:lnTo>
                <a:lnTo>
                  <a:pt x="51976" y="68033"/>
                </a:lnTo>
                <a:lnTo>
                  <a:pt x="51976" y="68033"/>
                </a:lnTo>
                <a:lnTo>
                  <a:pt x="52151" y="68083"/>
                </a:lnTo>
                <a:lnTo>
                  <a:pt x="52325" y="68132"/>
                </a:lnTo>
                <a:lnTo>
                  <a:pt x="52499" y="68207"/>
                </a:lnTo>
                <a:lnTo>
                  <a:pt x="52673" y="68307"/>
                </a:lnTo>
                <a:lnTo>
                  <a:pt x="52823" y="68406"/>
                </a:lnTo>
                <a:lnTo>
                  <a:pt x="52947" y="68531"/>
                </a:lnTo>
                <a:lnTo>
                  <a:pt x="53072" y="68655"/>
                </a:lnTo>
                <a:lnTo>
                  <a:pt x="53196" y="68804"/>
                </a:lnTo>
                <a:lnTo>
                  <a:pt x="53296" y="68954"/>
                </a:lnTo>
                <a:lnTo>
                  <a:pt x="53395" y="69103"/>
                </a:lnTo>
                <a:lnTo>
                  <a:pt x="53470" y="69277"/>
                </a:lnTo>
                <a:lnTo>
                  <a:pt x="53545" y="69427"/>
                </a:lnTo>
                <a:lnTo>
                  <a:pt x="53570" y="69626"/>
                </a:lnTo>
                <a:lnTo>
                  <a:pt x="53619" y="69800"/>
                </a:lnTo>
                <a:lnTo>
                  <a:pt x="53619" y="69999"/>
                </a:lnTo>
                <a:lnTo>
                  <a:pt x="53619" y="70174"/>
                </a:lnTo>
                <a:lnTo>
                  <a:pt x="51827" y="97680"/>
                </a:lnTo>
                <a:lnTo>
                  <a:pt x="51827" y="97680"/>
                </a:lnTo>
                <a:lnTo>
                  <a:pt x="51777" y="97979"/>
                </a:lnTo>
                <a:lnTo>
                  <a:pt x="51752" y="98303"/>
                </a:lnTo>
                <a:lnTo>
                  <a:pt x="51678" y="98602"/>
                </a:lnTo>
                <a:lnTo>
                  <a:pt x="51603" y="98900"/>
                </a:lnTo>
                <a:lnTo>
                  <a:pt x="51504" y="99199"/>
                </a:lnTo>
                <a:lnTo>
                  <a:pt x="51404" y="99473"/>
                </a:lnTo>
                <a:lnTo>
                  <a:pt x="51279" y="99747"/>
                </a:lnTo>
                <a:lnTo>
                  <a:pt x="51130" y="100020"/>
                </a:lnTo>
                <a:lnTo>
                  <a:pt x="50981" y="100269"/>
                </a:lnTo>
                <a:lnTo>
                  <a:pt x="50831" y="100518"/>
                </a:lnTo>
                <a:lnTo>
                  <a:pt x="50657" y="100767"/>
                </a:lnTo>
                <a:lnTo>
                  <a:pt x="50458" y="100991"/>
                </a:lnTo>
                <a:lnTo>
                  <a:pt x="50259" y="101215"/>
                </a:lnTo>
                <a:lnTo>
                  <a:pt x="50060" y="101414"/>
                </a:lnTo>
                <a:lnTo>
                  <a:pt x="49836" y="101614"/>
                </a:lnTo>
                <a:lnTo>
                  <a:pt x="49612" y="101813"/>
                </a:lnTo>
                <a:lnTo>
                  <a:pt x="49363" y="101987"/>
                </a:lnTo>
                <a:lnTo>
                  <a:pt x="49114" y="102136"/>
                </a:lnTo>
                <a:lnTo>
                  <a:pt x="48865" y="102286"/>
                </a:lnTo>
                <a:lnTo>
                  <a:pt x="48616" y="102410"/>
                </a:lnTo>
                <a:lnTo>
                  <a:pt x="48342" y="102535"/>
                </a:lnTo>
                <a:lnTo>
                  <a:pt x="48068" y="102659"/>
                </a:lnTo>
                <a:lnTo>
                  <a:pt x="47770" y="102734"/>
                </a:lnTo>
                <a:lnTo>
                  <a:pt x="47496" y="102808"/>
                </a:lnTo>
                <a:lnTo>
                  <a:pt x="47197" y="102883"/>
                </a:lnTo>
                <a:lnTo>
                  <a:pt x="46898" y="102933"/>
                </a:lnTo>
                <a:lnTo>
                  <a:pt x="46600" y="102958"/>
                </a:lnTo>
                <a:lnTo>
                  <a:pt x="46301" y="102983"/>
                </a:lnTo>
                <a:lnTo>
                  <a:pt x="45977" y="102983"/>
                </a:lnTo>
                <a:lnTo>
                  <a:pt x="45679" y="102958"/>
                </a:lnTo>
                <a:lnTo>
                  <a:pt x="45355" y="102933"/>
                </a:lnTo>
                <a:lnTo>
                  <a:pt x="45056" y="102858"/>
                </a:lnTo>
                <a:lnTo>
                  <a:pt x="45056" y="102858"/>
                </a:lnTo>
                <a:lnTo>
                  <a:pt x="44733" y="102808"/>
                </a:lnTo>
                <a:lnTo>
                  <a:pt x="44434" y="102709"/>
                </a:lnTo>
                <a:lnTo>
                  <a:pt x="44135" y="102609"/>
                </a:lnTo>
                <a:lnTo>
                  <a:pt x="43861" y="102485"/>
                </a:lnTo>
                <a:lnTo>
                  <a:pt x="43588" y="102360"/>
                </a:lnTo>
                <a:lnTo>
                  <a:pt x="43314" y="102211"/>
                </a:lnTo>
                <a:lnTo>
                  <a:pt x="43040" y="102062"/>
                </a:lnTo>
                <a:lnTo>
                  <a:pt x="42816" y="101887"/>
                </a:lnTo>
                <a:lnTo>
                  <a:pt x="42567" y="101713"/>
                </a:lnTo>
                <a:lnTo>
                  <a:pt x="42343" y="101514"/>
                </a:lnTo>
                <a:lnTo>
                  <a:pt x="42119" y="101315"/>
                </a:lnTo>
                <a:lnTo>
                  <a:pt x="41920" y="101091"/>
                </a:lnTo>
                <a:lnTo>
                  <a:pt x="41745" y="100867"/>
                </a:lnTo>
                <a:lnTo>
                  <a:pt x="41546" y="100643"/>
                </a:lnTo>
                <a:lnTo>
                  <a:pt x="41397" y="100394"/>
                </a:lnTo>
                <a:lnTo>
                  <a:pt x="41248" y="100145"/>
                </a:lnTo>
                <a:lnTo>
                  <a:pt x="41098" y="99871"/>
                </a:lnTo>
                <a:lnTo>
                  <a:pt x="40974" y="99622"/>
                </a:lnTo>
                <a:lnTo>
                  <a:pt x="40849" y="99348"/>
                </a:lnTo>
                <a:lnTo>
                  <a:pt x="40750" y="99074"/>
                </a:lnTo>
                <a:lnTo>
                  <a:pt x="40675" y="98776"/>
                </a:lnTo>
                <a:lnTo>
                  <a:pt x="40600" y="98502"/>
                </a:lnTo>
                <a:lnTo>
                  <a:pt x="40551" y="98203"/>
                </a:lnTo>
                <a:lnTo>
                  <a:pt x="40501" y="97905"/>
                </a:lnTo>
                <a:lnTo>
                  <a:pt x="40476" y="97606"/>
                </a:lnTo>
                <a:lnTo>
                  <a:pt x="40476" y="97307"/>
                </a:lnTo>
                <a:lnTo>
                  <a:pt x="40476" y="97008"/>
                </a:lnTo>
                <a:lnTo>
                  <a:pt x="40501" y="96710"/>
                </a:lnTo>
                <a:lnTo>
                  <a:pt x="40551" y="96386"/>
                </a:lnTo>
                <a:lnTo>
                  <a:pt x="40600" y="96087"/>
                </a:lnTo>
                <a:lnTo>
                  <a:pt x="40675" y="95789"/>
                </a:lnTo>
                <a:lnTo>
                  <a:pt x="40775" y="95465"/>
                </a:lnTo>
                <a:lnTo>
                  <a:pt x="40775" y="95465"/>
                </a:lnTo>
                <a:close/>
                <a:moveTo>
                  <a:pt x="57453" y="97680"/>
                </a:moveTo>
                <a:lnTo>
                  <a:pt x="55661" y="70174"/>
                </a:lnTo>
                <a:lnTo>
                  <a:pt x="55661" y="70174"/>
                </a:lnTo>
                <a:lnTo>
                  <a:pt x="55661" y="69999"/>
                </a:lnTo>
                <a:lnTo>
                  <a:pt x="55661" y="69800"/>
                </a:lnTo>
                <a:lnTo>
                  <a:pt x="55686" y="69626"/>
                </a:lnTo>
                <a:lnTo>
                  <a:pt x="55735" y="69452"/>
                </a:lnTo>
                <a:lnTo>
                  <a:pt x="55810" y="69277"/>
                </a:lnTo>
                <a:lnTo>
                  <a:pt x="55885" y="69103"/>
                </a:lnTo>
                <a:lnTo>
                  <a:pt x="55984" y="68954"/>
                </a:lnTo>
                <a:lnTo>
                  <a:pt x="56084" y="68804"/>
                </a:lnTo>
                <a:lnTo>
                  <a:pt x="56183" y="68655"/>
                </a:lnTo>
                <a:lnTo>
                  <a:pt x="56333" y="68531"/>
                </a:lnTo>
                <a:lnTo>
                  <a:pt x="56457" y="68406"/>
                </a:lnTo>
                <a:lnTo>
                  <a:pt x="56607" y="68307"/>
                </a:lnTo>
                <a:lnTo>
                  <a:pt x="56781" y="68207"/>
                </a:lnTo>
                <a:lnTo>
                  <a:pt x="56930" y="68132"/>
                </a:lnTo>
                <a:lnTo>
                  <a:pt x="57129" y="68083"/>
                </a:lnTo>
                <a:lnTo>
                  <a:pt x="57304" y="68033"/>
                </a:lnTo>
                <a:lnTo>
                  <a:pt x="57304" y="68033"/>
                </a:lnTo>
                <a:lnTo>
                  <a:pt x="57503" y="68008"/>
                </a:lnTo>
                <a:lnTo>
                  <a:pt x="57677" y="67983"/>
                </a:lnTo>
                <a:lnTo>
                  <a:pt x="57876" y="68008"/>
                </a:lnTo>
                <a:lnTo>
                  <a:pt x="58050" y="68033"/>
                </a:lnTo>
                <a:lnTo>
                  <a:pt x="58225" y="68058"/>
                </a:lnTo>
                <a:lnTo>
                  <a:pt x="58399" y="68107"/>
                </a:lnTo>
                <a:lnTo>
                  <a:pt x="58573" y="68182"/>
                </a:lnTo>
                <a:lnTo>
                  <a:pt x="58722" y="68282"/>
                </a:lnTo>
                <a:lnTo>
                  <a:pt x="58872" y="68356"/>
                </a:lnTo>
                <a:lnTo>
                  <a:pt x="59021" y="68481"/>
                </a:lnTo>
                <a:lnTo>
                  <a:pt x="59171" y="68605"/>
                </a:lnTo>
                <a:lnTo>
                  <a:pt x="59270" y="68730"/>
                </a:lnTo>
                <a:lnTo>
                  <a:pt x="59395" y="68879"/>
                </a:lnTo>
                <a:lnTo>
                  <a:pt x="59494" y="69029"/>
                </a:lnTo>
                <a:lnTo>
                  <a:pt x="59569" y="69203"/>
                </a:lnTo>
                <a:lnTo>
                  <a:pt x="59644" y="69377"/>
                </a:lnTo>
                <a:lnTo>
                  <a:pt x="68505" y="95465"/>
                </a:lnTo>
                <a:lnTo>
                  <a:pt x="68505" y="95465"/>
                </a:lnTo>
                <a:lnTo>
                  <a:pt x="68605" y="95789"/>
                </a:lnTo>
                <a:lnTo>
                  <a:pt x="68680" y="96087"/>
                </a:lnTo>
                <a:lnTo>
                  <a:pt x="68729" y="96386"/>
                </a:lnTo>
                <a:lnTo>
                  <a:pt x="68779" y="96710"/>
                </a:lnTo>
                <a:lnTo>
                  <a:pt x="68804" y="97008"/>
                </a:lnTo>
                <a:lnTo>
                  <a:pt x="68804" y="97307"/>
                </a:lnTo>
                <a:lnTo>
                  <a:pt x="68804" y="97606"/>
                </a:lnTo>
                <a:lnTo>
                  <a:pt x="68779" y="97905"/>
                </a:lnTo>
                <a:lnTo>
                  <a:pt x="68729" y="98203"/>
                </a:lnTo>
                <a:lnTo>
                  <a:pt x="68680" y="98502"/>
                </a:lnTo>
                <a:lnTo>
                  <a:pt x="68605" y="98776"/>
                </a:lnTo>
                <a:lnTo>
                  <a:pt x="68530" y="99074"/>
                </a:lnTo>
                <a:lnTo>
                  <a:pt x="68431" y="99348"/>
                </a:lnTo>
                <a:lnTo>
                  <a:pt x="68306" y="99622"/>
                </a:lnTo>
                <a:lnTo>
                  <a:pt x="68182" y="99871"/>
                </a:lnTo>
                <a:lnTo>
                  <a:pt x="68032" y="100145"/>
                </a:lnTo>
                <a:lnTo>
                  <a:pt x="67883" y="100394"/>
                </a:lnTo>
                <a:lnTo>
                  <a:pt x="67709" y="100643"/>
                </a:lnTo>
                <a:lnTo>
                  <a:pt x="67535" y="100867"/>
                </a:lnTo>
                <a:lnTo>
                  <a:pt x="67360" y="101091"/>
                </a:lnTo>
                <a:lnTo>
                  <a:pt x="67136" y="101315"/>
                </a:lnTo>
                <a:lnTo>
                  <a:pt x="66937" y="101514"/>
                </a:lnTo>
                <a:lnTo>
                  <a:pt x="66713" y="101713"/>
                </a:lnTo>
                <a:lnTo>
                  <a:pt x="66464" y="101887"/>
                </a:lnTo>
                <a:lnTo>
                  <a:pt x="66215" y="102062"/>
                </a:lnTo>
                <a:lnTo>
                  <a:pt x="65966" y="102211"/>
                </a:lnTo>
                <a:lnTo>
                  <a:pt x="65692" y="102360"/>
                </a:lnTo>
                <a:lnTo>
                  <a:pt x="65419" y="102485"/>
                </a:lnTo>
                <a:lnTo>
                  <a:pt x="65145" y="102609"/>
                </a:lnTo>
                <a:lnTo>
                  <a:pt x="64846" y="102709"/>
                </a:lnTo>
                <a:lnTo>
                  <a:pt x="64547" y="102808"/>
                </a:lnTo>
                <a:lnTo>
                  <a:pt x="64224" y="102858"/>
                </a:lnTo>
                <a:lnTo>
                  <a:pt x="64224" y="102858"/>
                </a:lnTo>
                <a:lnTo>
                  <a:pt x="63925" y="102933"/>
                </a:lnTo>
                <a:lnTo>
                  <a:pt x="63601" y="102958"/>
                </a:lnTo>
                <a:lnTo>
                  <a:pt x="63303" y="102983"/>
                </a:lnTo>
                <a:lnTo>
                  <a:pt x="62979" y="102983"/>
                </a:lnTo>
                <a:lnTo>
                  <a:pt x="62680" y="102958"/>
                </a:lnTo>
                <a:lnTo>
                  <a:pt x="62382" y="102933"/>
                </a:lnTo>
                <a:lnTo>
                  <a:pt x="62083" y="102883"/>
                </a:lnTo>
                <a:lnTo>
                  <a:pt x="61784" y="102808"/>
                </a:lnTo>
                <a:lnTo>
                  <a:pt x="61510" y="102734"/>
                </a:lnTo>
                <a:lnTo>
                  <a:pt x="61212" y="102659"/>
                </a:lnTo>
                <a:lnTo>
                  <a:pt x="60938" y="102535"/>
                </a:lnTo>
                <a:lnTo>
                  <a:pt x="60664" y="102410"/>
                </a:lnTo>
                <a:lnTo>
                  <a:pt x="60415" y="102286"/>
                </a:lnTo>
                <a:lnTo>
                  <a:pt x="60166" y="102136"/>
                </a:lnTo>
                <a:lnTo>
                  <a:pt x="59917" y="101987"/>
                </a:lnTo>
                <a:lnTo>
                  <a:pt x="59668" y="101813"/>
                </a:lnTo>
                <a:lnTo>
                  <a:pt x="59444" y="101614"/>
                </a:lnTo>
                <a:lnTo>
                  <a:pt x="59220" y="101414"/>
                </a:lnTo>
                <a:lnTo>
                  <a:pt x="59021" y="101215"/>
                </a:lnTo>
                <a:lnTo>
                  <a:pt x="58822" y="100991"/>
                </a:lnTo>
                <a:lnTo>
                  <a:pt x="58623" y="100767"/>
                </a:lnTo>
                <a:lnTo>
                  <a:pt x="58449" y="100518"/>
                </a:lnTo>
                <a:lnTo>
                  <a:pt x="58299" y="100269"/>
                </a:lnTo>
                <a:lnTo>
                  <a:pt x="58150" y="100020"/>
                </a:lnTo>
                <a:lnTo>
                  <a:pt x="58001" y="99747"/>
                </a:lnTo>
                <a:lnTo>
                  <a:pt x="57876" y="99473"/>
                </a:lnTo>
                <a:lnTo>
                  <a:pt x="57777" y="99199"/>
                </a:lnTo>
                <a:lnTo>
                  <a:pt x="57677" y="98900"/>
                </a:lnTo>
                <a:lnTo>
                  <a:pt x="57602" y="98602"/>
                </a:lnTo>
                <a:lnTo>
                  <a:pt x="57528" y="98303"/>
                </a:lnTo>
                <a:lnTo>
                  <a:pt x="57478" y="97979"/>
                </a:lnTo>
                <a:lnTo>
                  <a:pt x="57453" y="97680"/>
                </a:lnTo>
                <a:lnTo>
                  <a:pt x="57453" y="97680"/>
                </a:lnTo>
                <a:close/>
                <a:moveTo>
                  <a:pt x="73708" y="93324"/>
                </a:moveTo>
                <a:lnTo>
                  <a:pt x="61535" y="68605"/>
                </a:lnTo>
                <a:lnTo>
                  <a:pt x="61535" y="68605"/>
                </a:lnTo>
                <a:lnTo>
                  <a:pt x="61461" y="68431"/>
                </a:lnTo>
                <a:lnTo>
                  <a:pt x="61386" y="68257"/>
                </a:lnTo>
                <a:lnTo>
                  <a:pt x="61361" y="68083"/>
                </a:lnTo>
                <a:lnTo>
                  <a:pt x="61336" y="67883"/>
                </a:lnTo>
                <a:lnTo>
                  <a:pt x="61311" y="67709"/>
                </a:lnTo>
                <a:lnTo>
                  <a:pt x="61311" y="67535"/>
                </a:lnTo>
                <a:lnTo>
                  <a:pt x="61336" y="67336"/>
                </a:lnTo>
                <a:lnTo>
                  <a:pt x="61386" y="67162"/>
                </a:lnTo>
                <a:lnTo>
                  <a:pt x="61436" y="66987"/>
                </a:lnTo>
                <a:lnTo>
                  <a:pt x="61510" y="66838"/>
                </a:lnTo>
                <a:lnTo>
                  <a:pt x="61585" y="66664"/>
                </a:lnTo>
                <a:lnTo>
                  <a:pt x="61685" y="66514"/>
                </a:lnTo>
                <a:lnTo>
                  <a:pt x="61809" y="66365"/>
                </a:lnTo>
                <a:lnTo>
                  <a:pt x="61934" y="66241"/>
                </a:lnTo>
                <a:lnTo>
                  <a:pt x="62083" y="66116"/>
                </a:lnTo>
                <a:lnTo>
                  <a:pt x="62232" y="65992"/>
                </a:lnTo>
                <a:lnTo>
                  <a:pt x="62232" y="65992"/>
                </a:lnTo>
                <a:lnTo>
                  <a:pt x="62382" y="65892"/>
                </a:lnTo>
                <a:lnTo>
                  <a:pt x="62556" y="65817"/>
                </a:lnTo>
                <a:lnTo>
                  <a:pt x="62730" y="65743"/>
                </a:lnTo>
                <a:lnTo>
                  <a:pt x="62904" y="65693"/>
                </a:lnTo>
                <a:lnTo>
                  <a:pt x="63079" y="65668"/>
                </a:lnTo>
                <a:lnTo>
                  <a:pt x="63278" y="65643"/>
                </a:lnTo>
                <a:lnTo>
                  <a:pt x="63452" y="65643"/>
                </a:lnTo>
                <a:lnTo>
                  <a:pt x="63626" y="65668"/>
                </a:lnTo>
                <a:lnTo>
                  <a:pt x="63801" y="65693"/>
                </a:lnTo>
                <a:lnTo>
                  <a:pt x="63975" y="65743"/>
                </a:lnTo>
                <a:lnTo>
                  <a:pt x="64149" y="65817"/>
                </a:lnTo>
                <a:lnTo>
                  <a:pt x="64323" y="65892"/>
                </a:lnTo>
                <a:lnTo>
                  <a:pt x="64473" y="65967"/>
                </a:lnTo>
                <a:lnTo>
                  <a:pt x="64622" y="66091"/>
                </a:lnTo>
                <a:lnTo>
                  <a:pt x="64771" y="66216"/>
                </a:lnTo>
                <a:lnTo>
                  <a:pt x="64896" y="66340"/>
                </a:lnTo>
                <a:lnTo>
                  <a:pt x="83068" y="87051"/>
                </a:lnTo>
                <a:lnTo>
                  <a:pt x="83068" y="87051"/>
                </a:lnTo>
                <a:lnTo>
                  <a:pt x="83267" y="87300"/>
                </a:lnTo>
                <a:lnTo>
                  <a:pt x="83466" y="87549"/>
                </a:lnTo>
                <a:lnTo>
                  <a:pt x="83640" y="87823"/>
                </a:lnTo>
                <a:lnTo>
                  <a:pt x="83790" y="88097"/>
                </a:lnTo>
                <a:lnTo>
                  <a:pt x="83939" y="88370"/>
                </a:lnTo>
                <a:lnTo>
                  <a:pt x="84063" y="88644"/>
                </a:lnTo>
                <a:lnTo>
                  <a:pt x="84163" y="88918"/>
                </a:lnTo>
                <a:lnTo>
                  <a:pt x="84263" y="89192"/>
                </a:lnTo>
                <a:lnTo>
                  <a:pt x="84337" y="89491"/>
                </a:lnTo>
                <a:lnTo>
                  <a:pt x="84387" y="89789"/>
                </a:lnTo>
                <a:lnTo>
                  <a:pt x="84437" y="90088"/>
                </a:lnTo>
                <a:lnTo>
                  <a:pt x="84462" y="90362"/>
                </a:lnTo>
                <a:lnTo>
                  <a:pt x="84487" y="90661"/>
                </a:lnTo>
                <a:lnTo>
                  <a:pt x="84487" y="90959"/>
                </a:lnTo>
                <a:lnTo>
                  <a:pt x="84462" y="91258"/>
                </a:lnTo>
                <a:lnTo>
                  <a:pt x="84437" y="91557"/>
                </a:lnTo>
                <a:lnTo>
                  <a:pt x="84387" y="91831"/>
                </a:lnTo>
                <a:lnTo>
                  <a:pt x="84337" y="92129"/>
                </a:lnTo>
                <a:lnTo>
                  <a:pt x="84238" y="92403"/>
                </a:lnTo>
                <a:lnTo>
                  <a:pt x="84163" y="92702"/>
                </a:lnTo>
                <a:lnTo>
                  <a:pt x="84063" y="92976"/>
                </a:lnTo>
                <a:lnTo>
                  <a:pt x="83939" y="93250"/>
                </a:lnTo>
                <a:lnTo>
                  <a:pt x="83790" y="93498"/>
                </a:lnTo>
                <a:lnTo>
                  <a:pt x="83665" y="93772"/>
                </a:lnTo>
                <a:lnTo>
                  <a:pt x="83491" y="94021"/>
                </a:lnTo>
                <a:lnTo>
                  <a:pt x="83317" y="94270"/>
                </a:lnTo>
                <a:lnTo>
                  <a:pt x="83118" y="94494"/>
                </a:lnTo>
                <a:lnTo>
                  <a:pt x="82918" y="94718"/>
                </a:lnTo>
                <a:lnTo>
                  <a:pt x="82694" y="94942"/>
                </a:lnTo>
                <a:lnTo>
                  <a:pt x="82470" y="95141"/>
                </a:lnTo>
                <a:lnTo>
                  <a:pt x="82221" y="95341"/>
                </a:lnTo>
                <a:lnTo>
                  <a:pt x="81948" y="95515"/>
                </a:lnTo>
                <a:lnTo>
                  <a:pt x="81948" y="95515"/>
                </a:lnTo>
                <a:lnTo>
                  <a:pt x="81699" y="95689"/>
                </a:lnTo>
                <a:lnTo>
                  <a:pt x="81425" y="95838"/>
                </a:lnTo>
                <a:lnTo>
                  <a:pt x="81126" y="95988"/>
                </a:lnTo>
                <a:lnTo>
                  <a:pt x="80852" y="96112"/>
                </a:lnTo>
                <a:lnTo>
                  <a:pt x="80554" y="96212"/>
                </a:lnTo>
                <a:lnTo>
                  <a:pt x="80280" y="96286"/>
                </a:lnTo>
                <a:lnTo>
                  <a:pt x="79981" y="96361"/>
                </a:lnTo>
                <a:lnTo>
                  <a:pt x="79682" y="96411"/>
                </a:lnTo>
                <a:lnTo>
                  <a:pt x="79384" y="96461"/>
                </a:lnTo>
                <a:lnTo>
                  <a:pt x="79085" y="96486"/>
                </a:lnTo>
                <a:lnTo>
                  <a:pt x="78786" y="96486"/>
                </a:lnTo>
                <a:lnTo>
                  <a:pt x="78487" y="96486"/>
                </a:lnTo>
                <a:lnTo>
                  <a:pt x="78214" y="96461"/>
                </a:lnTo>
                <a:lnTo>
                  <a:pt x="77915" y="96411"/>
                </a:lnTo>
                <a:lnTo>
                  <a:pt x="77616" y="96361"/>
                </a:lnTo>
                <a:lnTo>
                  <a:pt x="77342" y="96286"/>
                </a:lnTo>
                <a:lnTo>
                  <a:pt x="77044" y="96212"/>
                </a:lnTo>
                <a:lnTo>
                  <a:pt x="76770" y="96112"/>
                </a:lnTo>
                <a:lnTo>
                  <a:pt x="76496" y="95988"/>
                </a:lnTo>
                <a:lnTo>
                  <a:pt x="76247" y="95863"/>
                </a:lnTo>
                <a:lnTo>
                  <a:pt x="75973" y="95739"/>
                </a:lnTo>
                <a:lnTo>
                  <a:pt x="75724" y="95565"/>
                </a:lnTo>
                <a:lnTo>
                  <a:pt x="75475" y="95415"/>
                </a:lnTo>
                <a:lnTo>
                  <a:pt x="75251" y="95216"/>
                </a:lnTo>
                <a:lnTo>
                  <a:pt x="75002" y="95042"/>
                </a:lnTo>
                <a:lnTo>
                  <a:pt x="74803" y="94818"/>
                </a:lnTo>
                <a:lnTo>
                  <a:pt x="74579" y="94594"/>
                </a:lnTo>
                <a:lnTo>
                  <a:pt x="74380" y="94370"/>
                </a:lnTo>
                <a:lnTo>
                  <a:pt x="74206" y="94121"/>
                </a:lnTo>
                <a:lnTo>
                  <a:pt x="74032" y="93872"/>
                </a:lnTo>
                <a:lnTo>
                  <a:pt x="73857" y="93598"/>
                </a:lnTo>
                <a:lnTo>
                  <a:pt x="73708" y="93324"/>
                </a:lnTo>
                <a:lnTo>
                  <a:pt x="73708" y="93324"/>
                </a:lnTo>
                <a:close/>
                <a:moveTo>
                  <a:pt x="87051" y="83068"/>
                </a:moveTo>
                <a:lnTo>
                  <a:pt x="66340" y="64896"/>
                </a:lnTo>
                <a:lnTo>
                  <a:pt x="66340" y="64896"/>
                </a:lnTo>
                <a:lnTo>
                  <a:pt x="66215" y="64772"/>
                </a:lnTo>
                <a:lnTo>
                  <a:pt x="66091" y="64622"/>
                </a:lnTo>
                <a:lnTo>
                  <a:pt x="65991" y="64473"/>
                </a:lnTo>
                <a:lnTo>
                  <a:pt x="65892" y="64324"/>
                </a:lnTo>
                <a:lnTo>
                  <a:pt x="65817" y="64149"/>
                </a:lnTo>
                <a:lnTo>
                  <a:pt x="65742" y="63975"/>
                </a:lnTo>
                <a:lnTo>
                  <a:pt x="65692" y="63801"/>
                </a:lnTo>
                <a:lnTo>
                  <a:pt x="65668" y="63627"/>
                </a:lnTo>
                <a:lnTo>
                  <a:pt x="65643" y="63452"/>
                </a:lnTo>
                <a:lnTo>
                  <a:pt x="65643" y="63278"/>
                </a:lnTo>
                <a:lnTo>
                  <a:pt x="65668" y="63079"/>
                </a:lnTo>
                <a:lnTo>
                  <a:pt x="65692" y="62905"/>
                </a:lnTo>
                <a:lnTo>
                  <a:pt x="65742" y="62731"/>
                </a:lnTo>
                <a:lnTo>
                  <a:pt x="65817" y="62556"/>
                </a:lnTo>
                <a:lnTo>
                  <a:pt x="65892" y="62382"/>
                </a:lnTo>
                <a:lnTo>
                  <a:pt x="65991" y="62233"/>
                </a:lnTo>
                <a:lnTo>
                  <a:pt x="65991" y="62233"/>
                </a:lnTo>
                <a:lnTo>
                  <a:pt x="66116" y="62083"/>
                </a:lnTo>
                <a:lnTo>
                  <a:pt x="66240" y="61934"/>
                </a:lnTo>
                <a:lnTo>
                  <a:pt x="66365" y="61810"/>
                </a:lnTo>
                <a:lnTo>
                  <a:pt x="66514" y="61685"/>
                </a:lnTo>
                <a:lnTo>
                  <a:pt x="66663" y="61585"/>
                </a:lnTo>
                <a:lnTo>
                  <a:pt x="66838" y="61511"/>
                </a:lnTo>
                <a:lnTo>
                  <a:pt x="66987" y="61436"/>
                </a:lnTo>
                <a:lnTo>
                  <a:pt x="67161" y="61386"/>
                </a:lnTo>
                <a:lnTo>
                  <a:pt x="67335" y="61337"/>
                </a:lnTo>
                <a:lnTo>
                  <a:pt x="67535" y="61312"/>
                </a:lnTo>
                <a:lnTo>
                  <a:pt x="67709" y="61312"/>
                </a:lnTo>
                <a:lnTo>
                  <a:pt x="67883" y="61312"/>
                </a:lnTo>
                <a:lnTo>
                  <a:pt x="68082" y="61337"/>
                </a:lnTo>
                <a:lnTo>
                  <a:pt x="68256" y="61386"/>
                </a:lnTo>
                <a:lnTo>
                  <a:pt x="68431" y="61461"/>
                </a:lnTo>
                <a:lnTo>
                  <a:pt x="68605" y="61536"/>
                </a:lnTo>
                <a:lnTo>
                  <a:pt x="93324" y="73708"/>
                </a:lnTo>
                <a:lnTo>
                  <a:pt x="93324" y="73708"/>
                </a:lnTo>
                <a:lnTo>
                  <a:pt x="93597" y="73858"/>
                </a:lnTo>
                <a:lnTo>
                  <a:pt x="93871" y="74032"/>
                </a:lnTo>
                <a:lnTo>
                  <a:pt x="94120" y="74206"/>
                </a:lnTo>
                <a:lnTo>
                  <a:pt x="94369" y="74381"/>
                </a:lnTo>
                <a:lnTo>
                  <a:pt x="94618" y="74580"/>
                </a:lnTo>
                <a:lnTo>
                  <a:pt x="94817" y="74804"/>
                </a:lnTo>
                <a:lnTo>
                  <a:pt x="95041" y="75003"/>
                </a:lnTo>
                <a:lnTo>
                  <a:pt x="95240" y="75227"/>
                </a:lnTo>
                <a:lnTo>
                  <a:pt x="95415" y="75476"/>
                </a:lnTo>
                <a:lnTo>
                  <a:pt x="95564" y="75725"/>
                </a:lnTo>
                <a:lnTo>
                  <a:pt x="95738" y="75974"/>
                </a:lnTo>
                <a:lnTo>
                  <a:pt x="95863" y="76248"/>
                </a:lnTo>
                <a:lnTo>
                  <a:pt x="95987" y="76496"/>
                </a:lnTo>
                <a:lnTo>
                  <a:pt x="96112" y="76770"/>
                </a:lnTo>
                <a:lnTo>
                  <a:pt x="96211" y="77044"/>
                </a:lnTo>
                <a:lnTo>
                  <a:pt x="96286" y="77343"/>
                </a:lnTo>
                <a:lnTo>
                  <a:pt x="96361" y="77617"/>
                </a:lnTo>
                <a:lnTo>
                  <a:pt x="96410" y="77915"/>
                </a:lnTo>
                <a:lnTo>
                  <a:pt x="96460" y="78214"/>
                </a:lnTo>
                <a:lnTo>
                  <a:pt x="96485" y="78488"/>
                </a:lnTo>
                <a:lnTo>
                  <a:pt x="96485" y="78787"/>
                </a:lnTo>
                <a:lnTo>
                  <a:pt x="96485" y="79085"/>
                </a:lnTo>
                <a:lnTo>
                  <a:pt x="96460" y="79384"/>
                </a:lnTo>
                <a:lnTo>
                  <a:pt x="96410" y="79683"/>
                </a:lnTo>
                <a:lnTo>
                  <a:pt x="96361" y="79981"/>
                </a:lnTo>
                <a:lnTo>
                  <a:pt x="96286" y="80280"/>
                </a:lnTo>
                <a:lnTo>
                  <a:pt x="96211" y="80554"/>
                </a:lnTo>
                <a:lnTo>
                  <a:pt x="96112" y="80853"/>
                </a:lnTo>
                <a:lnTo>
                  <a:pt x="95987" y="81127"/>
                </a:lnTo>
                <a:lnTo>
                  <a:pt x="95838" y="81400"/>
                </a:lnTo>
                <a:lnTo>
                  <a:pt x="95689" y="81699"/>
                </a:lnTo>
                <a:lnTo>
                  <a:pt x="95514" y="81948"/>
                </a:lnTo>
                <a:lnTo>
                  <a:pt x="95514" y="81948"/>
                </a:lnTo>
                <a:lnTo>
                  <a:pt x="95340" y="82222"/>
                </a:lnTo>
                <a:lnTo>
                  <a:pt x="95141" y="82471"/>
                </a:lnTo>
                <a:lnTo>
                  <a:pt x="94942" y="82695"/>
                </a:lnTo>
                <a:lnTo>
                  <a:pt x="94718" y="82919"/>
                </a:lnTo>
                <a:lnTo>
                  <a:pt x="94494" y="83118"/>
                </a:lnTo>
                <a:lnTo>
                  <a:pt x="94270" y="83317"/>
                </a:lnTo>
                <a:lnTo>
                  <a:pt x="94021" y="83491"/>
                </a:lnTo>
                <a:lnTo>
                  <a:pt x="93772" y="83641"/>
                </a:lnTo>
                <a:lnTo>
                  <a:pt x="93498" y="83790"/>
                </a:lnTo>
                <a:lnTo>
                  <a:pt x="93249" y="83939"/>
                </a:lnTo>
                <a:lnTo>
                  <a:pt x="92975" y="84064"/>
                </a:lnTo>
                <a:lnTo>
                  <a:pt x="92701" y="84164"/>
                </a:lnTo>
                <a:lnTo>
                  <a:pt x="92403" y="84238"/>
                </a:lnTo>
                <a:lnTo>
                  <a:pt x="92129" y="84313"/>
                </a:lnTo>
                <a:lnTo>
                  <a:pt x="91830" y="84388"/>
                </a:lnTo>
                <a:lnTo>
                  <a:pt x="91556" y="84437"/>
                </a:lnTo>
                <a:lnTo>
                  <a:pt x="91258" y="84462"/>
                </a:lnTo>
                <a:lnTo>
                  <a:pt x="90959" y="84487"/>
                </a:lnTo>
                <a:lnTo>
                  <a:pt x="90660" y="84487"/>
                </a:lnTo>
                <a:lnTo>
                  <a:pt x="90361" y="84462"/>
                </a:lnTo>
                <a:lnTo>
                  <a:pt x="90088" y="84437"/>
                </a:lnTo>
                <a:lnTo>
                  <a:pt x="89789" y="84388"/>
                </a:lnTo>
                <a:lnTo>
                  <a:pt x="89490" y="84338"/>
                </a:lnTo>
                <a:lnTo>
                  <a:pt x="89216" y="84263"/>
                </a:lnTo>
                <a:lnTo>
                  <a:pt x="88918" y="84164"/>
                </a:lnTo>
                <a:lnTo>
                  <a:pt x="88644" y="84064"/>
                </a:lnTo>
                <a:lnTo>
                  <a:pt x="88370" y="83939"/>
                </a:lnTo>
                <a:lnTo>
                  <a:pt x="88096" y="83790"/>
                </a:lnTo>
                <a:lnTo>
                  <a:pt x="87822" y="83641"/>
                </a:lnTo>
                <a:lnTo>
                  <a:pt x="87573" y="83467"/>
                </a:lnTo>
                <a:lnTo>
                  <a:pt x="87300" y="83267"/>
                </a:lnTo>
                <a:lnTo>
                  <a:pt x="87051" y="83068"/>
                </a:lnTo>
                <a:lnTo>
                  <a:pt x="87051" y="83068"/>
                </a:lnTo>
                <a:close/>
                <a:moveTo>
                  <a:pt x="95464" y="68506"/>
                </a:moveTo>
                <a:lnTo>
                  <a:pt x="69377" y="59644"/>
                </a:lnTo>
                <a:lnTo>
                  <a:pt x="69377" y="59644"/>
                </a:lnTo>
                <a:lnTo>
                  <a:pt x="69202" y="59569"/>
                </a:lnTo>
                <a:lnTo>
                  <a:pt x="69053" y="59494"/>
                </a:lnTo>
                <a:lnTo>
                  <a:pt x="68879" y="59395"/>
                </a:lnTo>
                <a:lnTo>
                  <a:pt x="68729" y="59270"/>
                </a:lnTo>
                <a:lnTo>
                  <a:pt x="68605" y="59146"/>
                </a:lnTo>
                <a:lnTo>
                  <a:pt x="68481" y="59022"/>
                </a:lnTo>
                <a:lnTo>
                  <a:pt x="68356" y="58872"/>
                </a:lnTo>
                <a:lnTo>
                  <a:pt x="68281" y="58723"/>
                </a:lnTo>
                <a:lnTo>
                  <a:pt x="68182" y="58573"/>
                </a:lnTo>
                <a:lnTo>
                  <a:pt x="68107" y="58399"/>
                </a:lnTo>
                <a:lnTo>
                  <a:pt x="68057" y="58225"/>
                </a:lnTo>
                <a:lnTo>
                  <a:pt x="68032" y="58051"/>
                </a:lnTo>
                <a:lnTo>
                  <a:pt x="68008" y="57876"/>
                </a:lnTo>
                <a:lnTo>
                  <a:pt x="68008" y="57677"/>
                </a:lnTo>
                <a:lnTo>
                  <a:pt x="68008" y="57503"/>
                </a:lnTo>
                <a:lnTo>
                  <a:pt x="68032" y="57304"/>
                </a:lnTo>
                <a:lnTo>
                  <a:pt x="68032" y="57304"/>
                </a:lnTo>
                <a:lnTo>
                  <a:pt x="68082" y="57105"/>
                </a:lnTo>
                <a:lnTo>
                  <a:pt x="68132" y="56930"/>
                </a:lnTo>
                <a:lnTo>
                  <a:pt x="68232" y="56781"/>
                </a:lnTo>
                <a:lnTo>
                  <a:pt x="68306" y="56607"/>
                </a:lnTo>
                <a:lnTo>
                  <a:pt x="68406" y="56458"/>
                </a:lnTo>
                <a:lnTo>
                  <a:pt x="68530" y="56308"/>
                </a:lnTo>
                <a:lnTo>
                  <a:pt x="68655" y="56184"/>
                </a:lnTo>
                <a:lnTo>
                  <a:pt x="68804" y="56084"/>
                </a:lnTo>
                <a:lnTo>
                  <a:pt x="68953" y="55960"/>
                </a:lnTo>
                <a:lnTo>
                  <a:pt x="69103" y="55885"/>
                </a:lnTo>
                <a:lnTo>
                  <a:pt x="69277" y="55810"/>
                </a:lnTo>
                <a:lnTo>
                  <a:pt x="69451" y="55736"/>
                </a:lnTo>
                <a:lnTo>
                  <a:pt x="69626" y="55686"/>
                </a:lnTo>
                <a:lnTo>
                  <a:pt x="69800" y="55661"/>
                </a:lnTo>
                <a:lnTo>
                  <a:pt x="69999" y="55661"/>
                </a:lnTo>
                <a:lnTo>
                  <a:pt x="70173" y="55661"/>
                </a:lnTo>
                <a:lnTo>
                  <a:pt x="97680" y="57453"/>
                </a:lnTo>
                <a:lnTo>
                  <a:pt x="97680" y="57453"/>
                </a:lnTo>
                <a:lnTo>
                  <a:pt x="97979" y="57478"/>
                </a:lnTo>
                <a:lnTo>
                  <a:pt x="98302" y="57528"/>
                </a:lnTo>
                <a:lnTo>
                  <a:pt x="98601" y="57603"/>
                </a:lnTo>
                <a:lnTo>
                  <a:pt x="98900" y="57677"/>
                </a:lnTo>
                <a:lnTo>
                  <a:pt x="99198" y="57777"/>
                </a:lnTo>
                <a:lnTo>
                  <a:pt x="99472" y="57876"/>
                </a:lnTo>
                <a:lnTo>
                  <a:pt x="99746" y="58001"/>
                </a:lnTo>
                <a:lnTo>
                  <a:pt x="100020" y="58125"/>
                </a:lnTo>
                <a:lnTo>
                  <a:pt x="100269" y="58300"/>
                </a:lnTo>
                <a:lnTo>
                  <a:pt x="100518" y="58449"/>
                </a:lnTo>
                <a:lnTo>
                  <a:pt x="100767" y="58623"/>
                </a:lnTo>
                <a:lnTo>
                  <a:pt x="100991" y="58822"/>
                </a:lnTo>
                <a:lnTo>
                  <a:pt x="101215" y="59022"/>
                </a:lnTo>
                <a:lnTo>
                  <a:pt x="101414" y="59221"/>
                </a:lnTo>
                <a:lnTo>
                  <a:pt x="101613" y="59445"/>
                </a:lnTo>
                <a:lnTo>
                  <a:pt x="101812" y="59669"/>
                </a:lnTo>
                <a:lnTo>
                  <a:pt x="101986" y="59918"/>
                </a:lnTo>
                <a:lnTo>
                  <a:pt x="102136" y="60142"/>
                </a:lnTo>
                <a:lnTo>
                  <a:pt x="102285" y="60416"/>
                </a:lnTo>
                <a:lnTo>
                  <a:pt x="102410" y="60664"/>
                </a:lnTo>
                <a:lnTo>
                  <a:pt x="102534" y="60938"/>
                </a:lnTo>
                <a:lnTo>
                  <a:pt x="102659" y="61212"/>
                </a:lnTo>
                <a:lnTo>
                  <a:pt x="102733" y="61486"/>
                </a:lnTo>
                <a:lnTo>
                  <a:pt x="102808" y="61785"/>
                </a:lnTo>
                <a:lnTo>
                  <a:pt x="102883" y="62083"/>
                </a:lnTo>
                <a:lnTo>
                  <a:pt x="102932" y="62382"/>
                </a:lnTo>
                <a:lnTo>
                  <a:pt x="102957" y="62681"/>
                </a:lnTo>
                <a:lnTo>
                  <a:pt x="102982" y="62980"/>
                </a:lnTo>
                <a:lnTo>
                  <a:pt x="102982" y="63303"/>
                </a:lnTo>
                <a:lnTo>
                  <a:pt x="102957" y="63602"/>
                </a:lnTo>
                <a:lnTo>
                  <a:pt x="102932" y="63925"/>
                </a:lnTo>
                <a:lnTo>
                  <a:pt x="102858" y="64224"/>
                </a:lnTo>
                <a:lnTo>
                  <a:pt x="102858" y="64224"/>
                </a:lnTo>
                <a:lnTo>
                  <a:pt x="102808" y="64548"/>
                </a:lnTo>
                <a:lnTo>
                  <a:pt x="102708" y="64846"/>
                </a:lnTo>
                <a:lnTo>
                  <a:pt x="102609" y="65145"/>
                </a:lnTo>
                <a:lnTo>
                  <a:pt x="102484" y="65419"/>
                </a:lnTo>
                <a:lnTo>
                  <a:pt x="102360" y="65693"/>
                </a:lnTo>
                <a:lnTo>
                  <a:pt x="102210" y="65967"/>
                </a:lnTo>
                <a:lnTo>
                  <a:pt x="102061" y="66216"/>
                </a:lnTo>
                <a:lnTo>
                  <a:pt x="101887" y="66465"/>
                </a:lnTo>
                <a:lnTo>
                  <a:pt x="101713" y="66713"/>
                </a:lnTo>
                <a:lnTo>
                  <a:pt x="101513" y="66938"/>
                </a:lnTo>
                <a:lnTo>
                  <a:pt x="101314" y="67137"/>
                </a:lnTo>
                <a:lnTo>
                  <a:pt x="101090" y="67361"/>
                </a:lnTo>
                <a:lnTo>
                  <a:pt x="100866" y="67535"/>
                </a:lnTo>
                <a:lnTo>
                  <a:pt x="100642" y="67709"/>
                </a:lnTo>
                <a:lnTo>
                  <a:pt x="100393" y="67883"/>
                </a:lnTo>
                <a:lnTo>
                  <a:pt x="100144" y="68033"/>
                </a:lnTo>
                <a:lnTo>
                  <a:pt x="99871" y="68182"/>
                </a:lnTo>
                <a:lnTo>
                  <a:pt x="99622" y="68307"/>
                </a:lnTo>
                <a:lnTo>
                  <a:pt x="99348" y="68431"/>
                </a:lnTo>
                <a:lnTo>
                  <a:pt x="99074" y="68531"/>
                </a:lnTo>
                <a:lnTo>
                  <a:pt x="98775" y="68605"/>
                </a:lnTo>
                <a:lnTo>
                  <a:pt x="98501" y="68680"/>
                </a:lnTo>
                <a:lnTo>
                  <a:pt x="98203" y="68730"/>
                </a:lnTo>
                <a:lnTo>
                  <a:pt x="97904" y="68780"/>
                </a:lnTo>
                <a:lnTo>
                  <a:pt x="97605" y="68804"/>
                </a:lnTo>
                <a:lnTo>
                  <a:pt x="97307" y="68804"/>
                </a:lnTo>
                <a:lnTo>
                  <a:pt x="97008" y="68804"/>
                </a:lnTo>
                <a:lnTo>
                  <a:pt x="96709" y="68780"/>
                </a:lnTo>
                <a:lnTo>
                  <a:pt x="96386" y="68730"/>
                </a:lnTo>
                <a:lnTo>
                  <a:pt x="96087" y="68680"/>
                </a:lnTo>
                <a:lnTo>
                  <a:pt x="95788" y="68605"/>
                </a:lnTo>
                <a:lnTo>
                  <a:pt x="95464" y="68506"/>
                </a:lnTo>
                <a:lnTo>
                  <a:pt x="95464" y="685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4"/>
          <p:cNvSpPr/>
          <p:nvPr/>
        </p:nvSpPr>
        <p:spPr>
          <a:xfrm>
            <a:off x="5533395" y="1295983"/>
            <a:ext cx="914400" cy="91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4"/>
          <p:cNvSpPr/>
          <p:nvPr/>
        </p:nvSpPr>
        <p:spPr>
          <a:xfrm>
            <a:off x="2418705" y="1295970"/>
            <a:ext cx="914400" cy="91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4"/>
          <p:cNvSpPr txBox="1"/>
          <p:nvPr>
            <p:ph type="title"/>
          </p:nvPr>
        </p:nvSpPr>
        <p:spPr>
          <a:xfrm>
            <a:off x="1469655" y="2387358"/>
            <a:ext cx="2812500" cy="3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Users</a:t>
            </a:r>
            <a:endParaRPr/>
          </a:p>
        </p:txBody>
      </p:sp>
      <p:sp>
        <p:nvSpPr>
          <p:cNvPr id="398" name="Google Shape;398;p44"/>
          <p:cNvSpPr txBox="1"/>
          <p:nvPr>
            <p:ph idx="4" type="title"/>
          </p:nvPr>
        </p:nvSpPr>
        <p:spPr>
          <a:xfrm>
            <a:off x="720000" y="365760"/>
            <a:ext cx="7704000" cy="548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API Endpoints</a:t>
            </a:r>
            <a:endParaRPr/>
          </a:p>
        </p:txBody>
      </p:sp>
      <p:sp>
        <p:nvSpPr>
          <p:cNvPr id="399" name="Google Shape;399;p44"/>
          <p:cNvSpPr txBox="1"/>
          <p:nvPr>
            <p:ph idx="2" type="title"/>
          </p:nvPr>
        </p:nvSpPr>
        <p:spPr>
          <a:xfrm>
            <a:off x="4584345" y="2387358"/>
            <a:ext cx="2812500" cy="36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Recipes</a:t>
            </a:r>
            <a:endParaRPr/>
          </a:p>
        </p:txBody>
      </p:sp>
      <p:sp>
        <p:nvSpPr>
          <p:cNvPr id="400" name="Google Shape;400;p44"/>
          <p:cNvSpPr txBox="1"/>
          <p:nvPr>
            <p:ph idx="1" type="subTitle"/>
          </p:nvPr>
        </p:nvSpPr>
        <p:spPr>
          <a:xfrm>
            <a:off x="4097900" y="2603983"/>
            <a:ext cx="3785400" cy="178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t>GET</a:t>
            </a:r>
            <a:r>
              <a:rPr lang="en" sz="1200"/>
              <a:t> /api/v1/recipes</a:t>
            </a:r>
            <a:endParaRPr sz="1200"/>
          </a:p>
          <a:p>
            <a:pPr indent="0" lvl="0" marL="0" rtl="0" algn="ctr">
              <a:spcBef>
                <a:spcPts val="0"/>
              </a:spcBef>
              <a:spcAft>
                <a:spcPts val="0"/>
              </a:spcAft>
              <a:buClr>
                <a:schemeClr val="dk2"/>
              </a:buClr>
              <a:buSzPts val="1100"/>
              <a:buFont typeface="Arial"/>
              <a:buNone/>
            </a:pPr>
            <a:r>
              <a:rPr b="1" lang="en" sz="1200"/>
              <a:t>GET</a:t>
            </a:r>
            <a:r>
              <a:rPr lang="en" sz="1200"/>
              <a:t> /api/v1/users/:username/recipes/:recipeID</a:t>
            </a:r>
            <a:endParaRPr sz="1200"/>
          </a:p>
          <a:p>
            <a:pPr indent="0" lvl="0" marL="0" rtl="0" algn="ctr">
              <a:spcBef>
                <a:spcPts val="0"/>
              </a:spcBef>
              <a:spcAft>
                <a:spcPts val="0"/>
              </a:spcAft>
              <a:buNone/>
            </a:pPr>
            <a:r>
              <a:t/>
            </a:r>
            <a:endParaRPr b="1" sz="1200"/>
          </a:p>
          <a:p>
            <a:pPr indent="0" lvl="0" marL="0" rtl="0" algn="ctr">
              <a:spcBef>
                <a:spcPts val="0"/>
              </a:spcBef>
              <a:spcAft>
                <a:spcPts val="0"/>
              </a:spcAft>
              <a:buNone/>
            </a:pPr>
            <a:r>
              <a:rPr b="1" lang="en" sz="1200"/>
              <a:t>POST</a:t>
            </a:r>
            <a:r>
              <a:rPr lang="en" sz="1200"/>
              <a:t> </a:t>
            </a:r>
            <a:r>
              <a:rPr lang="en" sz="1200"/>
              <a:t>/api/v1/users/:username/recipes</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rPr b="1" lang="en" sz="1200"/>
              <a:t>PUT</a:t>
            </a:r>
            <a:r>
              <a:rPr lang="en" sz="1200"/>
              <a:t> /api/v1/users/:</a:t>
            </a:r>
            <a:r>
              <a:rPr lang="en" sz="1200"/>
              <a:t>username</a:t>
            </a:r>
            <a:r>
              <a:rPr lang="en" sz="1200"/>
              <a:t>/recipes/:recipeID</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rPr b="1" lang="en" sz="1200"/>
              <a:t>DELETE</a:t>
            </a:r>
            <a:r>
              <a:rPr lang="en" sz="1200"/>
              <a:t> /api/v1/users/:username/recipes/:recipeID</a:t>
            </a:r>
            <a:endParaRPr sz="1200"/>
          </a:p>
          <a:p>
            <a:pPr indent="0" lvl="0" marL="0" rtl="0" algn="ctr">
              <a:spcBef>
                <a:spcPts val="0"/>
              </a:spcBef>
              <a:spcAft>
                <a:spcPts val="0"/>
              </a:spcAft>
              <a:buNone/>
            </a:pPr>
            <a:r>
              <a:t/>
            </a:r>
            <a:endParaRPr sz="1200"/>
          </a:p>
        </p:txBody>
      </p:sp>
      <p:sp>
        <p:nvSpPr>
          <p:cNvPr id="401" name="Google Shape;401;p44"/>
          <p:cNvSpPr txBox="1"/>
          <p:nvPr>
            <p:ph idx="3" type="subTitle"/>
          </p:nvPr>
        </p:nvSpPr>
        <p:spPr>
          <a:xfrm>
            <a:off x="1348900" y="2603983"/>
            <a:ext cx="3054000" cy="178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t>GET</a:t>
            </a:r>
            <a:r>
              <a:rPr lang="en" sz="1200"/>
              <a:t> /api/v1/users</a:t>
            </a:r>
            <a:endParaRPr sz="1200"/>
          </a:p>
          <a:p>
            <a:pPr indent="0" lvl="0" marL="0" rtl="0" algn="ctr">
              <a:spcBef>
                <a:spcPts val="0"/>
              </a:spcBef>
              <a:spcAft>
                <a:spcPts val="0"/>
              </a:spcAft>
              <a:buNone/>
            </a:pPr>
            <a:r>
              <a:rPr b="1" lang="en" sz="1200"/>
              <a:t>GET</a:t>
            </a:r>
            <a:r>
              <a:rPr lang="en" sz="1200"/>
              <a:t> /api/v1/users/:username</a:t>
            </a:r>
            <a:endParaRPr sz="1200"/>
          </a:p>
          <a:p>
            <a:pPr indent="0" lvl="0" marL="0" rtl="0" algn="ctr">
              <a:spcBef>
                <a:spcPts val="0"/>
              </a:spcBef>
              <a:spcAft>
                <a:spcPts val="0"/>
              </a:spcAft>
              <a:buClr>
                <a:schemeClr val="dk2"/>
              </a:buClr>
              <a:buSzPts val="1100"/>
              <a:buFont typeface="Arial"/>
              <a:buNone/>
            </a:pPr>
            <a:r>
              <a:rPr b="1" lang="en" sz="1200"/>
              <a:t>GET</a:t>
            </a:r>
            <a:r>
              <a:rPr lang="en" sz="1200"/>
              <a:t> /api/v1/users/:username/recipes</a:t>
            </a:r>
            <a:endParaRPr sz="1200"/>
          </a:p>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POST</a:t>
            </a:r>
            <a:r>
              <a:rPr lang="en" sz="1200"/>
              <a:t> /api/v1/users</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rPr b="1" lang="en" sz="1200"/>
              <a:t>DELETE</a:t>
            </a:r>
            <a:r>
              <a:rPr lang="en" sz="1200"/>
              <a:t> /api/v1/users/:username</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rPr b="1" lang="en" sz="1200"/>
              <a:t>PUT</a:t>
            </a:r>
            <a:r>
              <a:rPr lang="en" sz="1200"/>
              <a:t> /api/v1/users/:username</a:t>
            </a:r>
            <a:endParaRPr sz="1200"/>
          </a:p>
        </p:txBody>
      </p:sp>
      <p:grpSp>
        <p:nvGrpSpPr>
          <p:cNvPr id="402" name="Google Shape;402;p44"/>
          <p:cNvGrpSpPr/>
          <p:nvPr/>
        </p:nvGrpSpPr>
        <p:grpSpPr>
          <a:xfrm>
            <a:off x="2692575" y="1569545"/>
            <a:ext cx="366650" cy="367275"/>
            <a:chOff x="1742575" y="4036750"/>
            <a:chExt cx="366650" cy="367275"/>
          </a:xfrm>
        </p:grpSpPr>
        <p:sp>
          <p:nvSpPr>
            <p:cNvPr id="403" name="Google Shape;403;p44"/>
            <p:cNvSpPr/>
            <p:nvPr/>
          </p:nvSpPr>
          <p:spPr>
            <a:xfrm>
              <a:off x="1742575" y="4036750"/>
              <a:ext cx="330575" cy="367275"/>
            </a:xfrm>
            <a:custGeom>
              <a:rect b="b" l="l" r="r" t="t"/>
              <a:pathLst>
                <a:path extrusionOk="0" h="14691" w="13223">
                  <a:moveTo>
                    <a:pt x="5610" y="2564"/>
                  </a:moveTo>
                  <a:lnTo>
                    <a:pt x="5610" y="3419"/>
                  </a:lnTo>
                  <a:lnTo>
                    <a:pt x="7346" y="3419"/>
                  </a:lnTo>
                  <a:lnTo>
                    <a:pt x="7346" y="4301"/>
                  </a:lnTo>
                  <a:lnTo>
                    <a:pt x="6465" y="4301"/>
                  </a:lnTo>
                  <a:lnTo>
                    <a:pt x="6465" y="4488"/>
                  </a:lnTo>
                  <a:lnTo>
                    <a:pt x="6438" y="4701"/>
                  </a:lnTo>
                  <a:lnTo>
                    <a:pt x="6385" y="4888"/>
                  </a:lnTo>
                  <a:lnTo>
                    <a:pt x="6331" y="5075"/>
                  </a:lnTo>
                  <a:lnTo>
                    <a:pt x="6251" y="5262"/>
                  </a:lnTo>
                  <a:lnTo>
                    <a:pt x="6171" y="5422"/>
                  </a:lnTo>
                  <a:lnTo>
                    <a:pt x="6064" y="5583"/>
                  </a:lnTo>
                  <a:lnTo>
                    <a:pt x="5957" y="5743"/>
                  </a:lnTo>
                  <a:lnTo>
                    <a:pt x="6759" y="6090"/>
                  </a:lnTo>
                  <a:lnTo>
                    <a:pt x="6412" y="6865"/>
                  </a:lnTo>
                  <a:lnTo>
                    <a:pt x="5477" y="6491"/>
                  </a:lnTo>
                  <a:lnTo>
                    <a:pt x="5183" y="6357"/>
                  </a:lnTo>
                  <a:lnTo>
                    <a:pt x="4862" y="6491"/>
                  </a:lnTo>
                  <a:lnTo>
                    <a:pt x="3927" y="6865"/>
                  </a:lnTo>
                  <a:lnTo>
                    <a:pt x="3607" y="6090"/>
                  </a:lnTo>
                  <a:lnTo>
                    <a:pt x="4408" y="5743"/>
                  </a:lnTo>
                  <a:lnTo>
                    <a:pt x="4301" y="5583"/>
                  </a:lnTo>
                  <a:lnTo>
                    <a:pt x="4195" y="5422"/>
                  </a:lnTo>
                  <a:lnTo>
                    <a:pt x="4088" y="5262"/>
                  </a:lnTo>
                  <a:lnTo>
                    <a:pt x="4034" y="5075"/>
                  </a:lnTo>
                  <a:lnTo>
                    <a:pt x="3954" y="4888"/>
                  </a:lnTo>
                  <a:lnTo>
                    <a:pt x="3927" y="4701"/>
                  </a:lnTo>
                  <a:lnTo>
                    <a:pt x="3901" y="4488"/>
                  </a:lnTo>
                  <a:lnTo>
                    <a:pt x="3874" y="4301"/>
                  </a:lnTo>
                  <a:lnTo>
                    <a:pt x="3019" y="4301"/>
                  </a:lnTo>
                  <a:lnTo>
                    <a:pt x="3019" y="3419"/>
                  </a:lnTo>
                  <a:lnTo>
                    <a:pt x="4755" y="3419"/>
                  </a:lnTo>
                  <a:lnTo>
                    <a:pt x="4755" y="2564"/>
                  </a:lnTo>
                  <a:close/>
                  <a:moveTo>
                    <a:pt x="6251" y="0"/>
                  </a:moveTo>
                  <a:lnTo>
                    <a:pt x="5610" y="27"/>
                  </a:lnTo>
                  <a:lnTo>
                    <a:pt x="4969" y="134"/>
                  </a:lnTo>
                  <a:lnTo>
                    <a:pt x="4355" y="267"/>
                  </a:lnTo>
                  <a:lnTo>
                    <a:pt x="3767" y="454"/>
                  </a:lnTo>
                  <a:lnTo>
                    <a:pt x="3233" y="721"/>
                  </a:lnTo>
                  <a:lnTo>
                    <a:pt x="2699" y="989"/>
                  </a:lnTo>
                  <a:lnTo>
                    <a:pt x="2218" y="1336"/>
                  </a:lnTo>
                  <a:lnTo>
                    <a:pt x="1791" y="1683"/>
                  </a:lnTo>
                  <a:lnTo>
                    <a:pt x="1390" y="2084"/>
                  </a:lnTo>
                  <a:lnTo>
                    <a:pt x="1043" y="2511"/>
                  </a:lnTo>
                  <a:lnTo>
                    <a:pt x="722" y="2965"/>
                  </a:lnTo>
                  <a:lnTo>
                    <a:pt x="482" y="3419"/>
                  </a:lnTo>
                  <a:lnTo>
                    <a:pt x="268" y="3927"/>
                  </a:lnTo>
                  <a:lnTo>
                    <a:pt x="135" y="4407"/>
                  </a:lnTo>
                  <a:lnTo>
                    <a:pt x="28" y="4915"/>
                  </a:lnTo>
                  <a:lnTo>
                    <a:pt x="1" y="5449"/>
                  </a:lnTo>
                  <a:lnTo>
                    <a:pt x="28" y="5957"/>
                  </a:lnTo>
                  <a:lnTo>
                    <a:pt x="54" y="6437"/>
                  </a:lnTo>
                  <a:lnTo>
                    <a:pt x="135" y="6892"/>
                  </a:lnTo>
                  <a:lnTo>
                    <a:pt x="241" y="7319"/>
                  </a:lnTo>
                  <a:lnTo>
                    <a:pt x="375" y="7693"/>
                  </a:lnTo>
                  <a:lnTo>
                    <a:pt x="508" y="8040"/>
                  </a:lnTo>
                  <a:lnTo>
                    <a:pt x="669" y="8387"/>
                  </a:lnTo>
                  <a:lnTo>
                    <a:pt x="856" y="8681"/>
                  </a:lnTo>
                  <a:lnTo>
                    <a:pt x="1203" y="9242"/>
                  </a:lnTo>
                  <a:lnTo>
                    <a:pt x="1577" y="9750"/>
                  </a:lnTo>
                  <a:lnTo>
                    <a:pt x="1924" y="10230"/>
                  </a:lnTo>
                  <a:lnTo>
                    <a:pt x="2218" y="10684"/>
                  </a:lnTo>
                  <a:lnTo>
                    <a:pt x="2218" y="14691"/>
                  </a:lnTo>
                  <a:lnTo>
                    <a:pt x="9563" y="14691"/>
                  </a:lnTo>
                  <a:lnTo>
                    <a:pt x="9563" y="12955"/>
                  </a:lnTo>
                  <a:lnTo>
                    <a:pt x="11273" y="12955"/>
                  </a:lnTo>
                  <a:lnTo>
                    <a:pt x="11273" y="10364"/>
                  </a:lnTo>
                  <a:lnTo>
                    <a:pt x="13223" y="10364"/>
                  </a:lnTo>
                  <a:lnTo>
                    <a:pt x="12181" y="6811"/>
                  </a:lnTo>
                  <a:lnTo>
                    <a:pt x="12288" y="6518"/>
                  </a:lnTo>
                  <a:lnTo>
                    <a:pt x="12395" y="6117"/>
                  </a:lnTo>
                  <a:lnTo>
                    <a:pt x="12475" y="5663"/>
                  </a:lnTo>
                  <a:lnTo>
                    <a:pt x="12528" y="5262"/>
                  </a:lnTo>
                  <a:lnTo>
                    <a:pt x="8762" y="5262"/>
                  </a:lnTo>
                  <a:lnTo>
                    <a:pt x="9510" y="2858"/>
                  </a:lnTo>
                  <a:lnTo>
                    <a:pt x="9457" y="2618"/>
                  </a:lnTo>
                  <a:lnTo>
                    <a:pt x="9430" y="2377"/>
                  </a:lnTo>
                  <a:lnTo>
                    <a:pt x="9430" y="2110"/>
                  </a:lnTo>
                  <a:lnTo>
                    <a:pt x="9457" y="1870"/>
                  </a:lnTo>
                  <a:lnTo>
                    <a:pt x="9483" y="1603"/>
                  </a:lnTo>
                  <a:lnTo>
                    <a:pt x="9537" y="1362"/>
                  </a:lnTo>
                  <a:lnTo>
                    <a:pt x="9617" y="1122"/>
                  </a:lnTo>
                  <a:lnTo>
                    <a:pt x="9724" y="882"/>
                  </a:lnTo>
                  <a:lnTo>
                    <a:pt x="9350" y="668"/>
                  </a:lnTo>
                  <a:lnTo>
                    <a:pt x="8949" y="508"/>
                  </a:lnTo>
                  <a:lnTo>
                    <a:pt x="8522" y="347"/>
                  </a:lnTo>
                  <a:lnTo>
                    <a:pt x="8094" y="214"/>
                  </a:lnTo>
                  <a:lnTo>
                    <a:pt x="7640" y="134"/>
                  </a:lnTo>
                  <a:lnTo>
                    <a:pt x="7186" y="54"/>
                  </a:lnTo>
                  <a:lnTo>
                    <a:pt x="6732" y="27"/>
                  </a:lnTo>
                  <a:lnTo>
                    <a:pt x="62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4"/>
            <p:cNvSpPr/>
            <p:nvPr/>
          </p:nvSpPr>
          <p:spPr>
            <a:xfrm>
              <a:off x="1861450" y="4144250"/>
              <a:ext cx="21400" cy="25400"/>
            </a:xfrm>
            <a:custGeom>
              <a:rect b="b" l="l" r="r" t="t"/>
              <a:pathLst>
                <a:path extrusionOk="0" h="1016" w="856">
                  <a:moveTo>
                    <a:pt x="0" y="1"/>
                  </a:moveTo>
                  <a:lnTo>
                    <a:pt x="27" y="268"/>
                  </a:lnTo>
                  <a:lnTo>
                    <a:pt x="107" y="562"/>
                  </a:lnTo>
                  <a:lnTo>
                    <a:pt x="241" y="802"/>
                  </a:lnTo>
                  <a:lnTo>
                    <a:pt x="428" y="1016"/>
                  </a:lnTo>
                  <a:lnTo>
                    <a:pt x="615" y="802"/>
                  </a:lnTo>
                  <a:lnTo>
                    <a:pt x="748" y="562"/>
                  </a:lnTo>
                  <a:lnTo>
                    <a:pt x="829" y="268"/>
                  </a:lnTo>
                  <a:lnTo>
                    <a:pt x="8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4"/>
            <p:cNvSpPr/>
            <p:nvPr/>
          </p:nvSpPr>
          <p:spPr>
            <a:xfrm>
              <a:off x="1991000" y="4036750"/>
              <a:ext cx="118225" cy="109525"/>
            </a:xfrm>
            <a:custGeom>
              <a:rect b="b" l="l" r="r" t="t"/>
              <a:pathLst>
                <a:path extrusionOk="0" h="4381" w="4729">
                  <a:moveTo>
                    <a:pt x="3019" y="1309"/>
                  </a:moveTo>
                  <a:lnTo>
                    <a:pt x="3019" y="3019"/>
                  </a:lnTo>
                  <a:lnTo>
                    <a:pt x="2137" y="3019"/>
                  </a:lnTo>
                  <a:lnTo>
                    <a:pt x="2137" y="1309"/>
                  </a:lnTo>
                  <a:close/>
                  <a:moveTo>
                    <a:pt x="2538" y="0"/>
                  </a:moveTo>
                  <a:lnTo>
                    <a:pt x="2324" y="27"/>
                  </a:lnTo>
                  <a:lnTo>
                    <a:pt x="2110" y="54"/>
                  </a:lnTo>
                  <a:lnTo>
                    <a:pt x="1897" y="107"/>
                  </a:lnTo>
                  <a:lnTo>
                    <a:pt x="1683" y="187"/>
                  </a:lnTo>
                  <a:lnTo>
                    <a:pt x="1496" y="267"/>
                  </a:lnTo>
                  <a:lnTo>
                    <a:pt x="1336" y="374"/>
                  </a:lnTo>
                  <a:lnTo>
                    <a:pt x="1149" y="508"/>
                  </a:lnTo>
                  <a:lnTo>
                    <a:pt x="989" y="641"/>
                  </a:lnTo>
                  <a:lnTo>
                    <a:pt x="855" y="802"/>
                  </a:lnTo>
                  <a:lnTo>
                    <a:pt x="722" y="962"/>
                  </a:lnTo>
                  <a:lnTo>
                    <a:pt x="615" y="1149"/>
                  </a:lnTo>
                  <a:lnTo>
                    <a:pt x="535" y="1336"/>
                  </a:lnTo>
                  <a:lnTo>
                    <a:pt x="454" y="1549"/>
                  </a:lnTo>
                  <a:lnTo>
                    <a:pt x="401" y="1763"/>
                  </a:lnTo>
                  <a:lnTo>
                    <a:pt x="374" y="1977"/>
                  </a:lnTo>
                  <a:lnTo>
                    <a:pt x="348" y="2190"/>
                  </a:lnTo>
                  <a:lnTo>
                    <a:pt x="374" y="2538"/>
                  </a:lnTo>
                  <a:lnTo>
                    <a:pt x="454" y="2885"/>
                  </a:lnTo>
                  <a:lnTo>
                    <a:pt x="0" y="4381"/>
                  </a:lnTo>
                  <a:lnTo>
                    <a:pt x="2778" y="4381"/>
                  </a:lnTo>
                  <a:lnTo>
                    <a:pt x="2992" y="4354"/>
                  </a:lnTo>
                  <a:lnTo>
                    <a:pt x="3206" y="4301"/>
                  </a:lnTo>
                  <a:lnTo>
                    <a:pt x="3393" y="4220"/>
                  </a:lnTo>
                  <a:lnTo>
                    <a:pt x="3580" y="4114"/>
                  </a:lnTo>
                  <a:lnTo>
                    <a:pt x="3767" y="4007"/>
                  </a:lnTo>
                  <a:lnTo>
                    <a:pt x="3953" y="3873"/>
                  </a:lnTo>
                  <a:lnTo>
                    <a:pt x="4087" y="3740"/>
                  </a:lnTo>
                  <a:lnTo>
                    <a:pt x="4247" y="3579"/>
                  </a:lnTo>
                  <a:lnTo>
                    <a:pt x="4354" y="3419"/>
                  </a:lnTo>
                  <a:lnTo>
                    <a:pt x="4488" y="3232"/>
                  </a:lnTo>
                  <a:lnTo>
                    <a:pt x="4568" y="3045"/>
                  </a:lnTo>
                  <a:lnTo>
                    <a:pt x="4648" y="2858"/>
                  </a:lnTo>
                  <a:lnTo>
                    <a:pt x="4701" y="2645"/>
                  </a:lnTo>
                  <a:lnTo>
                    <a:pt x="4728" y="2431"/>
                  </a:lnTo>
                  <a:lnTo>
                    <a:pt x="4728" y="2190"/>
                  </a:lnTo>
                  <a:lnTo>
                    <a:pt x="4728" y="1977"/>
                  </a:lnTo>
                  <a:lnTo>
                    <a:pt x="4701" y="1763"/>
                  </a:lnTo>
                  <a:lnTo>
                    <a:pt x="4648" y="1549"/>
                  </a:lnTo>
                  <a:lnTo>
                    <a:pt x="4568" y="1336"/>
                  </a:lnTo>
                  <a:lnTo>
                    <a:pt x="4488" y="1149"/>
                  </a:lnTo>
                  <a:lnTo>
                    <a:pt x="4354" y="962"/>
                  </a:lnTo>
                  <a:lnTo>
                    <a:pt x="4247" y="802"/>
                  </a:lnTo>
                  <a:lnTo>
                    <a:pt x="4087" y="641"/>
                  </a:lnTo>
                  <a:lnTo>
                    <a:pt x="3953" y="508"/>
                  </a:lnTo>
                  <a:lnTo>
                    <a:pt x="3767" y="374"/>
                  </a:lnTo>
                  <a:lnTo>
                    <a:pt x="3580" y="267"/>
                  </a:lnTo>
                  <a:lnTo>
                    <a:pt x="3393" y="187"/>
                  </a:lnTo>
                  <a:lnTo>
                    <a:pt x="3206" y="107"/>
                  </a:lnTo>
                  <a:lnTo>
                    <a:pt x="2992" y="54"/>
                  </a:lnTo>
                  <a:lnTo>
                    <a:pt x="2778" y="27"/>
                  </a:lnTo>
                  <a:lnTo>
                    <a:pt x="25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44"/>
          <p:cNvGrpSpPr/>
          <p:nvPr/>
        </p:nvGrpSpPr>
        <p:grpSpPr>
          <a:xfrm>
            <a:off x="5823313" y="1569870"/>
            <a:ext cx="334575" cy="366625"/>
            <a:chOff x="296875" y="2675850"/>
            <a:chExt cx="334575" cy="366625"/>
          </a:xfrm>
        </p:grpSpPr>
        <p:sp>
          <p:nvSpPr>
            <p:cNvPr id="407" name="Google Shape;407;p44"/>
            <p:cNvSpPr/>
            <p:nvPr/>
          </p:nvSpPr>
          <p:spPr>
            <a:xfrm>
              <a:off x="588025" y="2772675"/>
              <a:ext cx="43425" cy="205025"/>
            </a:xfrm>
            <a:custGeom>
              <a:rect b="b" l="l" r="r" t="t"/>
              <a:pathLst>
                <a:path extrusionOk="0" h="8201" w="1737">
                  <a:moveTo>
                    <a:pt x="0" y="0"/>
                  </a:moveTo>
                  <a:lnTo>
                    <a:pt x="0" y="8200"/>
                  </a:lnTo>
                  <a:lnTo>
                    <a:pt x="1737" y="8200"/>
                  </a:lnTo>
                  <a:lnTo>
                    <a:pt x="17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4"/>
            <p:cNvSpPr/>
            <p:nvPr/>
          </p:nvSpPr>
          <p:spPr>
            <a:xfrm>
              <a:off x="588025" y="2677175"/>
              <a:ext cx="43425" cy="74150"/>
            </a:xfrm>
            <a:custGeom>
              <a:rect b="b" l="l" r="r" t="t"/>
              <a:pathLst>
                <a:path extrusionOk="0" h="2966" w="1737">
                  <a:moveTo>
                    <a:pt x="882" y="1"/>
                  </a:moveTo>
                  <a:lnTo>
                    <a:pt x="0" y="2966"/>
                  </a:lnTo>
                  <a:lnTo>
                    <a:pt x="1737" y="2966"/>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4"/>
            <p:cNvSpPr/>
            <p:nvPr/>
          </p:nvSpPr>
          <p:spPr>
            <a:xfrm>
              <a:off x="588025" y="2999700"/>
              <a:ext cx="43425" cy="42775"/>
            </a:xfrm>
            <a:custGeom>
              <a:rect b="b" l="l" r="r" t="t"/>
              <a:pathLst>
                <a:path extrusionOk="0" h="1711" w="1737">
                  <a:moveTo>
                    <a:pt x="0" y="1"/>
                  </a:moveTo>
                  <a:lnTo>
                    <a:pt x="0" y="1710"/>
                  </a:lnTo>
                  <a:lnTo>
                    <a:pt x="1737" y="1710"/>
                  </a:lnTo>
                  <a:lnTo>
                    <a:pt x="17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4"/>
            <p:cNvSpPr/>
            <p:nvPr/>
          </p:nvSpPr>
          <p:spPr>
            <a:xfrm>
              <a:off x="355650" y="2740625"/>
              <a:ext cx="43425" cy="32075"/>
            </a:xfrm>
            <a:custGeom>
              <a:rect b="b" l="l" r="r" t="t"/>
              <a:pathLst>
                <a:path extrusionOk="0" h="1283" w="1737">
                  <a:moveTo>
                    <a:pt x="882" y="0"/>
                  </a:moveTo>
                  <a:lnTo>
                    <a:pt x="695" y="27"/>
                  </a:lnTo>
                  <a:lnTo>
                    <a:pt x="534" y="54"/>
                  </a:lnTo>
                  <a:lnTo>
                    <a:pt x="401" y="134"/>
                  </a:lnTo>
                  <a:lnTo>
                    <a:pt x="267" y="241"/>
                  </a:lnTo>
                  <a:lnTo>
                    <a:pt x="160" y="374"/>
                  </a:lnTo>
                  <a:lnTo>
                    <a:pt x="80" y="534"/>
                  </a:lnTo>
                  <a:lnTo>
                    <a:pt x="27" y="695"/>
                  </a:lnTo>
                  <a:lnTo>
                    <a:pt x="0" y="855"/>
                  </a:lnTo>
                  <a:lnTo>
                    <a:pt x="0" y="1282"/>
                  </a:lnTo>
                  <a:lnTo>
                    <a:pt x="1736" y="1282"/>
                  </a:lnTo>
                  <a:lnTo>
                    <a:pt x="1736" y="855"/>
                  </a:lnTo>
                  <a:lnTo>
                    <a:pt x="1710" y="695"/>
                  </a:lnTo>
                  <a:lnTo>
                    <a:pt x="1683" y="534"/>
                  </a:lnTo>
                  <a:lnTo>
                    <a:pt x="1603" y="374"/>
                  </a:lnTo>
                  <a:lnTo>
                    <a:pt x="1496" y="241"/>
                  </a:lnTo>
                  <a:lnTo>
                    <a:pt x="1362" y="134"/>
                  </a:lnTo>
                  <a:lnTo>
                    <a:pt x="1202" y="54"/>
                  </a:lnTo>
                  <a:lnTo>
                    <a:pt x="1042" y="27"/>
                  </a:ln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4"/>
            <p:cNvSpPr/>
            <p:nvPr/>
          </p:nvSpPr>
          <p:spPr>
            <a:xfrm>
              <a:off x="512575" y="2675850"/>
              <a:ext cx="54100" cy="64800"/>
            </a:xfrm>
            <a:custGeom>
              <a:rect b="b" l="l" r="r" t="t"/>
              <a:pathLst>
                <a:path extrusionOk="0" h="2592" w="2164">
                  <a:moveTo>
                    <a:pt x="0" y="0"/>
                  </a:moveTo>
                  <a:lnTo>
                    <a:pt x="0" y="2591"/>
                  </a:lnTo>
                  <a:lnTo>
                    <a:pt x="2164" y="25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4"/>
            <p:cNvSpPr/>
            <p:nvPr/>
          </p:nvSpPr>
          <p:spPr>
            <a:xfrm>
              <a:off x="296875" y="2675850"/>
              <a:ext cx="269800" cy="366625"/>
            </a:xfrm>
            <a:custGeom>
              <a:rect b="b" l="l" r="r" t="t"/>
              <a:pathLst>
                <a:path extrusionOk="0" h="14665" w="10792">
                  <a:moveTo>
                    <a:pt x="3393" y="1736"/>
                  </a:moveTo>
                  <a:lnTo>
                    <a:pt x="3580" y="1763"/>
                  </a:lnTo>
                  <a:lnTo>
                    <a:pt x="3740" y="1790"/>
                  </a:lnTo>
                  <a:lnTo>
                    <a:pt x="3900" y="1870"/>
                  </a:lnTo>
                  <a:lnTo>
                    <a:pt x="4061" y="1923"/>
                  </a:lnTo>
                  <a:lnTo>
                    <a:pt x="4194" y="2030"/>
                  </a:lnTo>
                  <a:lnTo>
                    <a:pt x="4434" y="2217"/>
                  </a:lnTo>
                  <a:lnTo>
                    <a:pt x="4648" y="2484"/>
                  </a:lnTo>
                  <a:lnTo>
                    <a:pt x="4755" y="2618"/>
                  </a:lnTo>
                  <a:lnTo>
                    <a:pt x="4808" y="2778"/>
                  </a:lnTo>
                  <a:lnTo>
                    <a:pt x="4862" y="2938"/>
                  </a:lnTo>
                  <a:lnTo>
                    <a:pt x="4915" y="3099"/>
                  </a:lnTo>
                  <a:lnTo>
                    <a:pt x="4942" y="3286"/>
                  </a:lnTo>
                  <a:lnTo>
                    <a:pt x="4942" y="3446"/>
                  </a:lnTo>
                  <a:lnTo>
                    <a:pt x="4942" y="6037"/>
                  </a:lnTo>
                  <a:lnTo>
                    <a:pt x="4087" y="6037"/>
                  </a:lnTo>
                  <a:lnTo>
                    <a:pt x="4087" y="4755"/>
                  </a:lnTo>
                  <a:lnTo>
                    <a:pt x="2351" y="4755"/>
                  </a:lnTo>
                  <a:lnTo>
                    <a:pt x="2351" y="6037"/>
                  </a:lnTo>
                  <a:lnTo>
                    <a:pt x="1496" y="6037"/>
                  </a:lnTo>
                  <a:lnTo>
                    <a:pt x="1496" y="3446"/>
                  </a:lnTo>
                  <a:lnTo>
                    <a:pt x="1496" y="3286"/>
                  </a:lnTo>
                  <a:lnTo>
                    <a:pt x="1523" y="3099"/>
                  </a:lnTo>
                  <a:lnTo>
                    <a:pt x="1576" y="2938"/>
                  </a:lnTo>
                  <a:lnTo>
                    <a:pt x="1630" y="2778"/>
                  </a:lnTo>
                  <a:lnTo>
                    <a:pt x="1710" y="2618"/>
                  </a:lnTo>
                  <a:lnTo>
                    <a:pt x="1790" y="2484"/>
                  </a:lnTo>
                  <a:lnTo>
                    <a:pt x="2004" y="2217"/>
                  </a:lnTo>
                  <a:lnTo>
                    <a:pt x="2271" y="2030"/>
                  </a:lnTo>
                  <a:lnTo>
                    <a:pt x="2404" y="1923"/>
                  </a:lnTo>
                  <a:lnTo>
                    <a:pt x="2565" y="1870"/>
                  </a:lnTo>
                  <a:lnTo>
                    <a:pt x="2725" y="1790"/>
                  </a:lnTo>
                  <a:lnTo>
                    <a:pt x="2885" y="1763"/>
                  </a:lnTo>
                  <a:lnTo>
                    <a:pt x="3046" y="1736"/>
                  </a:lnTo>
                  <a:close/>
                  <a:moveTo>
                    <a:pt x="8414" y="5182"/>
                  </a:moveTo>
                  <a:lnTo>
                    <a:pt x="8414" y="6037"/>
                  </a:lnTo>
                  <a:lnTo>
                    <a:pt x="5823" y="6037"/>
                  </a:lnTo>
                  <a:lnTo>
                    <a:pt x="5823" y="5182"/>
                  </a:lnTo>
                  <a:close/>
                  <a:moveTo>
                    <a:pt x="8414" y="6892"/>
                  </a:moveTo>
                  <a:lnTo>
                    <a:pt x="8414" y="7773"/>
                  </a:lnTo>
                  <a:lnTo>
                    <a:pt x="5823" y="7773"/>
                  </a:lnTo>
                  <a:lnTo>
                    <a:pt x="5823" y="6892"/>
                  </a:lnTo>
                  <a:close/>
                  <a:moveTo>
                    <a:pt x="4087" y="8628"/>
                  </a:moveTo>
                  <a:lnTo>
                    <a:pt x="4087" y="9482"/>
                  </a:lnTo>
                  <a:lnTo>
                    <a:pt x="1496" y="9482"/>
                  </a:lnTo>
                  <a:lnTo>
                    <a:pt x="1496" y="8628"/>
                  </a:lnTo>
                  <a:close/>
                  <a:moveTo>
                    <a:pt x="4087" y="10364"/>
                  </a:moveTo>
                  <a:lnTo>
                    <a:pt x="4087" y="11219"/>
                  </a:lnTo>
                  <a:lnTo>
                    <a:pt x="1496" y="11219"/>
                  </a:lnTo>
                  <a:lnTo>
                    <a:pt x="1496" y="10364"/>
                  </a:lnTo>
                  <a:close/>
                  <a:moveTo>
                    <a:pt x="4087" y="12073"/>
                  </a:moveTo>
                  <a:lnTo>
                    <a:pt x="4087" y="12955"/>
                  </a:lnTo>
                  <a:lnTo>
                    <a:pt x="1496" y="12955"/>
                  </a:lnTo>
                  <a:lnTo>
                    <a:pt x="1496" y="12073"/>
                  </a:lnTo>
                  <a:close/>
                  <a:moveTo>
                    <a:pt x="7533" y="8628"/>
                  </a:moveTo>
                  <a:lnTo>
                    <a:pt x="7533" y="9482"/>
                  </a:lnTo>
                  <a:lnTo>
                    <a:pt x="9269" y="9482"/>
                  </a:lnTo>
                  <a:lnTo>
                    <a:pt x="9269" y="10364"/>
                  </a:lnTo>
                  <a:lnTo>
                    <a:pt x="8414" y="10364"/>
                  </a:lnTo>
                  <a:lnTo>
                    <a:pt x="8388" y="10551"/>
                  </a:lnTo>
                  <a:lnTo>
                    <a:pt x="8361" y="10765"/>
                  </a:lnTo>
                  <a:lnTo>
                    <a:pt x="8334" y="10952"/>
                  </a:lnTo>
                  <a:lnTo>
                    <a:pt x="8281" y="11139"/>
                  </a:lnTo>
                  <a:lnTo>
                    <a:pt x="8201" y="11325"/>
                  </a:lnTo>
                  <a:lnTo>
                    <a:pt x="8094" y="11486"/>
                  </a:lnTo>
                  <a:lnTo>
                    <a:pt x="7987" y="11673"/>
                  </a:lnTo>
                  <a:lnTo>
                    <a:pt x="7880" y="11806"/>
                  </a:lnTo>
                  <a:lnTo>
                    <a:pt x="8681" y="12154"/>
                  </a:lnTo>
                  <a:lnTo>
                    <a:pt x="8361" y="12955"/>
                  </a:lnTo>
                  <a:lnTo>
                    <a:pt x="7399" y="12554"/>
                  </a:lnTo>
                  <a:lnTo>
                    <a:pt x="7106" y="12421"/>
                  </a:lnTo>
                  <a:lnTo>
                    <a:pt x="6812" y="12554"/>
                  </a:lnTo>
                  <a:lnTo>
                    <a:pt x="5877" y="12955"/>
                  </a:lnTo>
                  <a:lnTo>
                    <a:pt x="5530" y="12154"/>
                  </a:lnTo>
                  <a:lnTo>
                    <a:pt x="6331" y="11806"/>
                  </a:lnTo>
                  <a:lnTo>
                    <a:pt x="6224" y="11673"/>
                  </a:lnTo>
                  <a:lnTo>
                    <a:pt x="6117" y="11486"/>
                  </a:lnTo>
                  <a:lnTo>
                    <a:pt x="6037" y="11325"/>
                  </a:lnTo>
                  <a:lnTo>
                    <a:pt x="5957" y="11139"/>
                  </a:lnTo>
                  <a:lnTo>
                    <a:pt x="5904" y="10952"/>
                  </a:lnTo>
                  <a:lnTo>
                    <a:pt x="5850" y="10765"/>
                  </a:lnTo>
                  <a:lnTo>
                    <a:pt x="5823" y="10551"/>
                  </a:lnTo>
                  <a:lnTo>
                    <a:pt x="5823" y="10364"/>
                  </a:lnTo>
                  <a:lnTo>
                    <a:pt x="4942" y="10364"/>
                  </a:lnTo>
                  <a:lnTo>
                    <a:pt x="4942" y="9482"/>
                  </a:lnTo>
                  <a:lnTo>
                    <a:pt x="6678" y="9482"/>
                  </a:lnTo>
                  <a:lnTo>
                    <a:pt x="6678" y="8628"/>
                  </a:lnTo>
                  <a:close/>
                  <a:moveTo>
                    <a:pt x="1" y="0"/>
                  </a:moveTo>
                  <a:lnTo>
                    <a:pt x="1" y="14664"/>
                  </a:lnTo>
                  <a:lnTo>
                    <a:pt x="10792" y="14664"/>
                  </a:lnTo>
                  <a:lnTo>
                    <a:pt x="10792" y="3446"/>
                  </a:lnTo>
                  <a:lnTo>
                    <a:pt x="7773" y="3446"/>
                  </a:lnTo>
                  <a:lnTo>
                    <a:pt x="7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4"/>
            <p:cNvSpPr/>
            <p:nvPr/>
          </p:nvSpPr>
          <p:spPr>
            <a:xfrm>
              <a:off x="463825" y="2934925"/>
              <a:ext cx="21375" cy="25400"/>
            </a:xfrm>
            <a:custGeom>
              <a:rect b="b" l="l" r="r" t="t"/>
              <a:pathLst>
                <a:path extrusionOk="0" h="1016" w="855">
                  <a:moveTo>
                    <a:pt x="0" y="1"/>
                  </a:moveTo>
                  <a:lnTo>
                    <a:pt x="27" y="295"/>
                  </a:lnTo>
                  <a:lnTo>
                    <a:pt x="107" y="562"/>
                  </a:lnTo>
                  <a:lnTo>
                    <a:pt x="241" y="802"/>
                  </a:lnTo>
                  <a:lnTo>
                    <a:pt x="428" y="1016"/>
                  </a:lnTo>
                  <a:lnTo>
                    <a:pt x="615" y="802"/>
                  </a:lnTo>
                  <a:lnTo>
                    <a:pt x="748" y="562"/>
                  </a:lnTo>
                  <a:lnTo>
                    <a:pt x="828" y="295"/>
                  </a:lnTo>
                  <a:lnTo>
                    <a:pt x="8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5"/>
          <p:cNvSpPr txBox="1"/>
          <p:nvPr>
            <p:ph idx="2" type="title"/>
          </p:nvPr>
        </p:nvSpPr>
        <p:spPr>
          <a:xfrm>
            <a:off x="3991358" y="1204255"/>
            <a:ext cx="1161300" cy="116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419" name="Google Shape;419;p45"/>
          <p:cNvSpPr txBox="1"/>
          <p:nvPr>
            <p:ph type="title"/>
          </p:nvPr>
        </p:nvSpPr>
        <p:spPr>
          <a:xfrm>
            <a:off x="1778550" y="2532044"/>
            <a:ext cx="5586900" cy="82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Demo</a:t>
            </a:r>
            <a:endParaRPr sz="4500"/>
          </a:p>
        </p:txBody>
      </p:sp>
      <p:sp>
        <p:nvSpPr>
          <p:cNvPr id="420" name="Google Shape;420;p45"/>
          <p:cNvSpPr txBox="1"/>
          <p:nvPr>
            <p:ph idx="1" type="subTitle"/>
          </p:nvPr>
        </p:nvSpPr>
        <p:spPr>
          <a:xfrm>
            <a:off x="1780650" y="3573545"/>
            <a:ext cx="5582700" cy="3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Live Demo App</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6"/>
          <p:cNvSpPr txBox="1"/>
          <p:nvPr>
            <p:ph type="title"/>
          </p:nvPr>
        </p:nvSpPr>
        <p:spPr>
          <a:xfrm>
            <a:off x="720000" y="365760"/>
            <a:ext cx="7704000" cy="548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Success Response</a:t>
            </a:r>
            <a:endParaRPr/>
          </a:p>
        </p:txBody>
      </p:sp>
      <p:sp>
        <p:nvSpPr>
          <p:cNvPr id="426" name="Google Shape;426;p46"/>
          <p:cNvSpPr/>
          <p:nvPr/>
        </p:nvSpPr>
        <p:spPr>
          <a:xfrm>
            <a:off x="8394445" y="4378915"/>
            <a:ext cx="1531573" cy="1531573"/>
          </a:xfrm>
          <a:custGeom>
            <a:rect b="b" l="l" r="r" t="t"/>
            <a:pathLst>
              <a:path extrusionOk="0" h="109281" w="109281">
                <a:moveTo>
                  <a:pt x="54640" y="109281"/>
                </a:moveTo>
                <a:lnTo>
                  <a:pt x="54640" y="109281"/>
                </a:lnTo>
                <a:lnTo>
                  <a:pt x="56059" y="109256"/>
                </a:lnTo>
                <a:lnTo>
                  <a:pt x="57453" y="109206"/>
                </a:lnTo>
                <a:lnTo>
                  <a:pt x="58847" y="109106"/>
                </a:lnTo>
                <a:lnTo>
                  <a:pt x="60216" y="109007"/>
                </a:lnTo>
                <a:lnTo>
                  <a:pt x="61585" y="108833"/>
                </a:lnTo>
                <a:lnTo>
                  <a:pt x="62954" y="108658"/>
                </a:lnTo>
                <a:lnTo>
                  <a:pt x="64298" y="108434"/>
                </a:lnTo>
                <a:lnTo>
                  <a:pt x="65643" y="108160"/>
                </a:lnTo>
                <a:lnTo>
                  <a:pt x="66987" y="107887"/>
                </a:lnTo>
                <a:lnTo>
                  <a:pt x="68281" y="107563"/>
                </a:lnTo>
                <a:lnTo>
                  <a:pt x="69601" y="107215"/>
                </a:lnTo>
                <a:lnTo>
                  <a:pt x="70895" y="106816"/>
                </a:lnTo>
                <a:lnTo>
                  <a:pt x="72165" y="106418"/>
                </a:lnTo>
                <a:lnTo>
                  <a:pt x="73434" y="105970"/>
                </a:lnTo>
                <a:lnTo>
                  <a:pt x="74679" y="105497"/>
                </a:lnTo>
                <a:lnTo>
                  <a:pt x="75899" y="104974"/>
                </a:lnTo>
                <a:lnTo>
                  <a:pt x="77118" y="104451"/>
                </a:lnTo>
                <a:lnTo>
                  <a:pt x="78313" y="103879"/>
                </a:lnTo>
                <a:lnTo>
                  <a:pt x="79508" y="103306"/>
                </a:lnTo>
                <a:lnTo>
                  <a:pt x="80678" y="102684"/>
                </a:lnTo>
                <a:lnTo>
                  <a:pt x="81823" y="102037"/>
                </a:lnTo>
                <a:lnTo>
                  <a:pt x="82968" y="101365"/>
                </a:lnTo>
                <a:lnTo>
                  <a:pt x="84088" y="100668"/>
                </a:lnTo>
                <a:lnTo>
                  <a:pt x="85184" y="99946"/>
                </a:lnTo>
                <a:lnTo>
                  <a:pt x="86254" y="99199"/>
                </a:lnTo>
                <a:lnTo>
                  <a:pt x="87324" y="98427"/>
                </a:lnTo>
                <a:lnTo>
                  <a:pt x="88370" y="97631"/>
                </a:lnTo>
                <a:lnTo>
                  <a:pt x="89391" y="96809"/>
                </a:lnTo>
                <a:lnTo>
                  <a:pt x="90386" y="95963"/>
                </a:lnTo>
                <a:lnTo>
                  <a:pt x="91382" y="95092"/>
                </a:lnTo>
                <a:lnTo>
                  <a:pt x="92328" y="94195"/>
                </a:lnTo>
                <a:lnTo>
                  <a:pt x="93274" y="93274"/>
                </a:lnTo>
                <a:lnTo>
                  <a:pt x="94195" y="92328"/>
                </a:lnTo>
                <a:lnTo>
                  <a:pt x="95091" y="91383"/>
                </a:lnTo>
                <a:lnTo>
                  <a:pt x="95962" y="90387"/>
                </a:lnTo>
                <a:lnTo>
                  <a:pt x="96809" y="89391"/>
                </a:lnTo>
                <a:lnTo>
                  <a:pt x="97630" y="88370"/>
                </a:lnTo>
                <a:lnTo>
                  <a:pt x="98427" y="87325"/>
                </a:lnTo>
                <a:lnTo>
                  <a:pt x="99198" y="86255"/>
                </a:lnTo>
                <a:lnTo>
                  <a:pt x="99945" y="85184"/>
                </a:lnTo>
                <a:lnTo>
                  <a:pt x="100667" y="84089"/>
                </a:lnTo>
                <a:lnTo>
                  <a:pt x="101364" y="82969"/>
                </a:lnTo>
                <a:lnTo>
                  <a:pt x="102036" y="81824"/>
                </a:lnTo>
                <a:lnTo>
                  <a:pt x="102683" y="80678"/>
                </a:lnTo>
                <a:lnTo>
                  <a:pt x="103306" y="79509"/>
                </a:lnTo>
                <a:lnTo>
                  <a:pt x="103878" y="78314"/>
                </a:lnTo>
                <a:lnTo>
                  <a:pt x="104451" y="77119"/>
                </a:lnTo>
                <a:lnTo>
                  <a:pt x="104974" y="75899"/>
                </a:lnTo>
                <a:lnTo>
                  <a:pt x="105496" y="74679"/>
                </a:lnTo>
                <a:lnTo>
                  <a:pt x="105969" y="73435"/>
                </a:lnTo>
                <a:lnTo>
                  <a:pt x="106417" y="72165"/>
                </a:lnTo>
                <a:lnTo>
                  <a:pt x="106816" y="70896"/>
                </a:lnTo>
                <a:lnTo>
                  <a:pt x="107214" y="69601"/>
                </a:lnTo>
                <a:lnTo>
                  <a:pt x="107562" y="68282"/>
                </a:lnTo>
                <a:lnTo>
                  <a:pt x="107886" y="66987"/>
                </a:lnTo>
                <a:lnTo>
                  <a:pt x="108160" y="65643"/>
                </a:lnTo>
                <a:lnTo>
                  <a:pt x="108434" y="64299"/>
                </a:lnTo>
                <a:lnTo>
                  <a:pt x="108658" y="62955"/>
                </a:lnTo>
                <a:lnTo>
                  <a:pt x="108832" y="61585"/>
                </a:lnTo>
                <a:lnTo>
                  <a:pt x="109006" y="60216"/>
                </a:lnTo>
                <a:lnTo>
                  <a:pt x="109106" y="58847"/>
                </a:lnTo>
                <a:lnTo>
                  <a:pt x="109205" y="57453"/>
                </a:lnTo>
                <a:lnTo>
                  <a:pt x="109255" y="56059"/>
                </a:lnTo>
                <a:lnTo>
                  <a:pt x="109280" y="54640"/>
                </a:lnTo>
                <a:lnTo>
                  <a:pt x="109280" y="54640"/>
                </a:lnTo>
                <a:lnTo>
                  <a:pt x="109255" y="53221"/>
                </a:lnTo>
                <a:lnTo>
                  <a:pt x="109205" y="51827"/>
                </a:lnTo>
                <a:lnTo>
                  <a:pt x="109106" y="50433"/>
                </a:lnTo>
                <a:lnTo>
                  <a:pt x="109006" y="49039"/>
                </a:lnTo>
                <a:lnTo>
                  <a:pt x="108832" y="47670"/>
                </a:lnTo>
                <a:lnTo>
                  <a:pt x="108658" y="46326"/>
                </a:lnTo>
                <a:lnTo>
                  <a:pt x="108434" y="44957"/>
                </a:lnTo>
                <a:lnTo>
                  <a:pt x="108160" y="43638"/>
                </a:lnTo>
                <a:lnTo>
                  <a:pt x="107886" y="42293"/>
                </a:lnTo>
                <a:lnTo>
                  <a:pt x="107562" y="40974"/>
                </a:lnTo>
                <a:lnTo>
                  <a:pt x="107214" y="39680"/>
                </a:lnTo>
                <a:lnTo>
                  <a:pt x="106816" y="38385"/>
                </a:lnTo>
                <a:lnTo>
                  <a:pt x="106417" y="37116"/>
                </a:lnTo>
                <a:lnTo>
                  <a:pt x="105969" y="35846"/>
                </a:lnTo>
                <a:lnTo>
                  <a:pt x="105496" y="34601"/>
                </a:lnTo>
                <a:lnTo>
                  <a:pt x="104974" y="33382"/>
                </a:lnTo>
                <a:lnTo>
                  <a:pt x="104451" y="32162"/>
                </a:lnTo>
                <a:lnTo>
                  <a:pt x="103878" y="30942"/>
                </a:lnTo>
                <a:lnTo>
                  <a:pt x="103306" y="29772"/>
                </a:lnTo>
                <a:lnTo>
                  <a:pt x="102683" y="28602"/>
                </a:lnTo>
                <a:lnTo>
                  <a:pt x="102036" y="27432"/>
                </a:lnTo>
                <a:lnTo>
                  <a:pt x="101364" y="26312"/>
                </a:lnTo>
                <a:lnTo>
                  <a:pt x="100667" y="25192"/>
                </a:lnTo>
                <a:lnTo>
                  <a:pt x="99945" y="24097"/>
                </a:lnTo>
                <a:lnTo>
                  <a:pt x="99198" y="23001"/>
                </a:lnTo>
                <a:lnTo>
                  <a:pt x="98427" y="21956"/>
                </a:lnTo>
                <a:lnTo>
                  <a:pt x="97630" y="20910"/>
                </a:lnTo>
                <a:lnTo>
                  <a:pt x="96809" y="19890"/>
                </a:lnTo>
                <a:lnTo>
                  <a:pt x="95962" y="18869"/>
                </a:lnTo>
                <a:lnTo>
                  <a:pt x="95091" y="17898"/>
                </a:lnTo>
                <a:lnTo>
                  <a:pt x="94195" y="16952"/>
                </a:lnTo>
                <a:lnTo>
                  <a:pt x="93274" y="16006"/>
                </a:lnTo>
                <a:lnTo>
                  <a:pt x="92328" y="15085"/>
                </a:lnTo>
                <a:lnTo>
                  <a:pt x="91382" y="14189"/>
                </a:lnTo>
                <a:lnTo>
                  <a:pt x="90386" y="13318"/>
                </a:lnTo>
                <a:lnTo>
                  <a:pt x="89391" y="12471"/>
                </a:lnTo>
                <a:lnTo>
                  <a:pt x="88370" y="11650"/>
                </a:lnTo>
                <a:lnTo>
                  <a:pt x="87324" y="10853"/>
                </a:lnTo>
                <a:lnTo>
                  <a:pt x="86254" y="10082"/>
                </a:lnTo>
                <a:lnTo>
                  <a:pt x="85184" y="9335"/>
                </a:lnTo>
                <a:lnTo>
                  <a:pt x="84088" y="8613"/>
                </a:lnTo>
                <a:lnTo>
                  <a:pt x="82968" y="7916"/>
                </a:lnTo>
                <a:lnTo>
                  <a:pt x="81823" y="7244"/>
                </a:lnTo>
                <a:lnTo>
                  <a:pt x="80678" y="6597"/>
                </a:lnTo>
                <a:lnTo>
                  <a:pt x="79508" y="5974"/>
                </a:lnTo>
                <a:lnTo>
                  <a:pt x="78313" y="5377"/>
                </a:lnTo>
                <a:lnTo>
                  <a:pt x="77118" y="4829"/>
                </a:lnTo>
                <a:lnTo>
                  <a:pt x="75899" y="4282"/>
                </a:lnTo>
                <a:lnTo>
                  <a:pt x="74679" y="3784"/>
                </a:lnTo>
                <a:lnTo>
                  <a:pt x="73409" y="3311"/>
                </a:lnTo>
                <a:lnTo>
                  <a:pt x="72165" y="2863"/>
                </a:lnTo>
                <a:lnTo>
                  <a:pt x="70895" y="2464"/>
                </a:lnTo>
                <a:lnTo>
                  <a:pt x="69601" y="2066"/>
                </a:lnTo>
                <a:lnTo>
                  <a:pt x="68281" y="1718"/>
                </a:lnTo>
                <a:lnTo>
                  <a:pt x="66987" y="1394"/>
                </a:lnTo>
                <a:lnTo>
                  <a:pt x="65643" y="1095"/>
                </a:lnTo>
                <a:lnTo>
                  <a:pt x="64298" y="846"/>
                </a:lnTo>
                <a:lnTo>
                  <a:pt x="62954" y="622"/>
                </a:lnTo>
                <a:lnTo>
                  <a:pt x="61585" y="448"/>
                </a:lnTo>
                <a:lnTo>
                  <a:pt x="60216" y="274"/>
                </a:lnTo>
                <a:lnTo>
                  <a:pt x="58847" y="149"/>
                </a:lnTo>
                <a:lnTo>
                  <a:pt x="57453" y="75"/>
                </a:lnTo>
                <a:lnTo>
                  <a:pt x="56059" y="25"/>
                </a:lnTo>
                <a:lnTo>
                  <a:pt x="54640" y="0"/>
                </a:lnTo>
                <a:lnTo>
                  <a:pt x="54640" y="0"/>
                </a:lnTo>
                <a:lnTo>
                  <a:pt x="53221" y="25"/>
                </a:lnTo>
                <a:lnTo>
                  <a:pt x="51827" y="75"/>
                </a:lnTo>
                <a:lnTo>
                  <a:pt x="50433" y="149"/>
                </a:lnTo>
                <a:lnTo>
                  <a:pt x="49039" y="274"/>
                </a:lnTo>
                <a:lnTo>
                  <a:pt x="47670" y="448"/>
                </a:lnTo>
                <a:lnTo>
                  <a:pt x="46326" y="622"/>
                </a:lnTo>
                <a:lnTo>
                  <a:pt x="44957" y="846"/>
                </a:lnTo>
                <a:lnTo>
                  <a:pt x="43637" y="1095"/>
                </a:lnTo>
                <a:lnTo>
                  <a:pt x="42293" y="1394"/>
                </a:lnTo>
                <a:lnTo>
                  <a:pt x="40974" y="1718"/>
                </a:lnTo>
                <a:lnTo>
                  <a:pt x="39679" y="2066"/>
                </a:lnTo>
                <a:lnTo>
                  <a:pt x="38385" y="2464"/>
                </a:lnTo>
                <a:lnTo>
                  <a:pt x="37115" y="2863"/>
                </a:lnTo>
                <a:lnTo>
                  <a:pt x="35846" y="3311"/>
                </a:lnTo>
                <a:lnTo>
                  <a:pt x="34601" y="3784"/>
                </a:lnTo>
                <a:lnTo>
                  <a:pt x="33381" y="4282"/>
                </a:lnTo>
                <a:lnTo>
                  <a:pt x="32162" y="4829"/>
                </a:lnTo>
                <a:lnTo>
                  <a:pt x="30942" y="5377"/>
                </a:lnTo>
                <a:lnTo>
                  <a:pt x="29772" y="5974"/>
                </a:lnTo>
                <a:lnTo>
                  <a:pt x="28602" y="6597"/>
                </a:lnTo>
                <a:lnTo>
                  <a:pt x="27432" y="7244"/>
                </a:lnTo>
                <a:lnTo>
                  <a:pt x="26312" y="7916"/>
                </a:lnTo>
                <a:lnTo>
                  <a:pt x="25192" y="8613"/>
                </a:lnTo>
                <a:lnTo>
                  <a:pt x="24096" y="9335"/>
                </a:lnTo>
                <a:lnTo>
                  <a:pt x="23001" y="10082"/>
                </a:lnTo>
                <a:lnTo>
                  <a:pt x="21956" y="10853"/>
                </a:lnTo>
                <a:lnTo>
                  <a:pt x="20910" y="11650"/>
                </a:lnTo>
                <a:lnTo>
                  <a:pt x="19889" y="12471"/>
                </a:lnTo>
                <a:lnTo>
                  <a:pt x="18869" y="13318"/>
                </a:lnTo>
                <a:lnTo>
                  <a:pt x="17898" y="14189"/>
                </a:lnTo>
                <a:lnTo>
                  <a:pt x="16952" y="15085"/>
                </a:lnTo>
                <a:lnTo>
                  <a:pt x="16006" y="16006"/>
                </a:lnTo>
                <a:lnTo>
                  <a:pt x="15085" y="16952"/>
                </a:lnTo>
                <a:lnTo>
                  <a:pt x="14189" y="17898"/>
                </a:lnTo>
                <a:lnTo>
                  <a:pt x="13318" y="18869"/>
                </a:lnTo>
                <a:lnTo>
                  <a:pt x="12471" y="19890"/>
                </a:lnTo>
                <a:lnTo>
                  <a:pt x="11650" y="20910"/>
                </a:lnTo>
                <a:lnTo>
                  <a:pt x="10853" y="21956"/>
                </a:lnTo>
                <a:lnTo>
                  <a:pt x="10082" y="23001"/>
                </a:lnTo>
                <a:lnTo>
                  <a:pt x="9335" y="24097"/>
                </a:lnTo>
                <a:lnTo>
                  <a:pt x="8613" y="25192"/>
                </a:lnTo>
                <a:lnTo>
                  <a:pt x="7916" y="26312"/>
                </a:lnTo>
                <a:lnTo>
                  <a:pt x="7244" y="27432"/>
                </a:lnTo>
                <a:lnTo>
                  <a:pt x="6597" y="28602"/>
                </a:lnTo>
                <a:lnTo>
                  <a:pt x="5974" y="29772"/>
                </a:lnTo>
                <a:lnTo>
                  <a:pt x="5377" y="30942"/>
                </a:lnTo>
                <a:lnTo>
                  <a:pt x="4829" y="32162"/>
                </a:lnTo>
                <a:lnTo>
                  <a:pt x="4282" y="33382"/>
                </a:lnTo>
                <a:lnTo>
                  <a:pt x="3784" y="34601"/>
                </a:lnTo>
                <a:lnTo>
                  <a:pt x="3311" y="35846"/>
                </a:lnTo>
                <a:lnTo>
                  <a:pt x="2863" y="37116"/>
                </a:lnTo>
                <a:lnTo>
                  <a:pt x="2464" y="38385"/>
                </a:lnTo>
                <a:lnTo>
                  <a:pt x="2066" y="39680"/>
                </a:lnTo>
                <a:lnTo>
                  <a:pt x="1718" y="40974"/>
                </a:lnTo>
                <a:lnTo>
                  <a:pt x="1394" y="42293"/>
                </a:lnTo>
                <a:lnTo>
                  <a:pt x="1095" y="43638"/>
                </a:lnTo>
                <a:lnTo>
                  <a:pt x="846" y="44957"/>
                </a:lnTo>
                <a:lnTo>
                  <a:pt x="622" y="46326"/>
                </a:lnTo>
                <a:lnTo>
                  <a:pt x="423" y="47670"/>
                </a:lnTo>
                <a:lnTo>
                  <a:pt x="274" y="49039"/>
                </a:lnTo>
                <a:lnTo>
                  <a:pt x="149" y="50433"/>
                </a:lnTo>
                <a:lnTo>
                  <a:pt x="75" y="51827"/>
                </a:lnTo>
                <a:lnTo>
                  <a:pt x="25" y="53221"/>
                </a:lnTo>
                <a:lnTo>
                  <a:pt x="0" y="54640"/>
                </a:lnTo>
                <a:lnTo>
                  <a:pt x="0" y="54640"/>
                </a:lnTo>
                <a:lnTo>
                  <a:pt x="25" y="56059"/>
                </a:lnTo>
                <a:lnTo>
                  <a:pt x="75" y="57453"/>
                </a:lnTo>
                <a:lnTo>
                  <a:pt x="149" y="58847"/>
                </a:lnTo>
                <a:lnTo>
                  <a:pt x="274" y="60216"/>
                </a:lnTo>
                <a:lnTo>
                  <a:pt x="423" y="61585"/>
                </a:lnTo>
                <a:lnTo>
                  <a:pt x="622" y="62955"/>
                </a:lnTo>
                <a:lnTo>
                  <a:pt x="846" y="64299"/>
                </a:lnTo>
                <a:lnTo>
                  <a:pt x="1095" y="65643"/>
                </a:lnTo>
                <a:lnTo>
                  <a:pt x="1394" y="66987"/>
                </a:lnTo>
                <a:lnTo>
                  <a:pt x="1718" y="68282"/>
                </a:lnTo>
                <a:lnTo>
                  <a:pt x="2066" y="69601"/>
                </a:lnTo>
                <a:lnTo>
                  <a:pt x="2464" y="70896"/>
                </a:lnTo>
                <a:lnTo>
                  <a:pt x="2863" y="72165"/>
                </a:lnTo>
                <a:lnTo>
                  <a:pt x="3311" y="73435"/>
                </a:lnTo>
                <a:lnTo>
                  <a:pt x="3784" y="74679"/>
                </a:lnTo>
                <a:lnTo>
                  <a:pt x="4282" y="75899"/>
                </a:lnTo>
                <a:lnTo>
                  <a:pt x="4829" y="77119"/>
                </a:lnTo>
                <a:lnTo>
                  <a:pt x="5377" y="78314"/>
                </a:lnTo>
                <a:lnTo>
                  <a:pt x="5974" y="79509"/>
                </a:lnTo>
                <a:lnTo>
                  <a:pt x="6597" y="80678"/>
                </a:lnTo>
                <a:lnTo>
                  <a:pt x="7244" y="81824"/>
                </a:lnTo>
                <a:lnTo>
                  <a:pt x="7916" y="82969"/>
                </a:lnTo>
                <a:lnTo>
                  <a:pt x="8613" y="84089"/>
                </a:lnTo>
                <a:lnTo>
                  <a:pt x="9335" y="85184"/>
                </a:lnTo>
                <a:lnTo>
                  <a:pt x="10082" y="86255"/>
                </a:lnTo>
                <a:lnTo>
                  <a:pt x="10853" y="87325"/>
                </a:lnTo>
                <a:lnTo>
                  <a:pt x="11650" y="88370"/>
                </a:lnTo>
                <a:lnTo>
                  <a:pt x="12471" y="89391"/>
                </a:lnTo>
                <a:lnTo>
                  <a:pt x="13318" y="90387"/>
                </a:lnTo>
                <a:lnTo>
                  <a:pt x="14189" y="91383"/>
                </a:lnTo>
                <a:lnTo>
                  <a:pt x="15085" y="92328"/>
                </a:lnTo>
                <a:lnTo>
                  <a:pt x="16006" y="93274"/>
                </a:lnTo>
                <a:lnTo>
                  <a:pt x="16952" y="94195"/>
                </a:lnTo>
                <a:lnTo>
                  <a:pt x="17898" y="95092"/>
                </a:lnTo>
                <a:lnTo>
                  <a:pt x="18869" y="95963"/>
                </a:lnTo>
                <a:lnTo>
                  <a:pt x="19889" y="96809"/>
                </a:lnTo>
                <a:lnTo>
                  <a:pt x="20910" y="97631"/>
                </a:lnTo>
                <a:lnTo>
                  <a:pt x="21956" y="98427"/>
                </a:lnTo>
                <a:lnTo>
                  <a:pt x="23001" y="99199"/>
                </a:lnTo>
                <a:lnTo>
                  <a:pt x="24096" y="99946"/>
                </a:lnTo>
                <a:lnTo>
                  <a:pt x="25192" y="100668"/>
                </a:lnTo>
                <a:lnTo>
                  <a:pt x="26312" y="101365"/>
                </a:lnTo>
                <a:lnTo>
                  <a:pt x="27432" y="102037"/>
                </a:lnTo>
                <a:lnTo>
                  <a:pt x="28602" y="102684"/>
                </a:lnTo>
                <a:lnTo>
                  <a:pt x="29772" y="103306"/>
                </a:lnTo>
                <a:lnTo>
                  <a:pt x="30942" y="103879"/>
                </a:lnTo>
                <a:lnTo>
                  <a:pt x="32162" y="104451"/>
                </a:lnTo>
                <a:lnTo>
                  <a:pt x="33381" y="104974"/>
                </a:lnTo>
                <a:lnTo>
                  <a:pt x="34601" y="105497"/>
                </a:lnTo>
                <a:lnTo>
                  <a:pt x="35846" y="105970"/>
                </a:lnTo>
                <a:lnTo>
                  <a:pt x="37115" y="106418"/>
                </a:lnTo>
                <a:lnTo>
                  <a:pt x="38385" y="106816"/>
                </a:lnTo>
                <a:lnTo>
                  <a:pt x="39679" y="107215"/>
                </a:lnTo>
                <a:lnTo>
                  <a:pt x="40974" y="107563"/>
                </a:lnTo>
                <a:lnTo>
                  <a:pt x="42293" y="107887"/>
                </a:lnTo>
                <a:lnTo>
                  <a:pt x="43637" y="108160"/>
                </a:lnTo>
                <a:lnTo>
                  <a:pt x="44957" y="108434"/>
                </a:lnTo>
                <a:lnTo>
                  <a:pt x="46326" y="108658"/>
                </a:lnTo>
                <a:lnTo>
                  <a:pt x="47670" y="108833"/>
                </a:lnTo>
                <a:lnTo>
                  <a:pt x="49039" y="109007"/>
                </a:lnTo>
                <a:lnTo>
                  <a:pt x="50433" y="109106"/>
                </a:lnTo>
                <a:lnTo>
                  <a:pt x="51827" y="109206"/>
                </a:lnTo>
                <a:lnTo>
                  <a:pt x="53221" y="109256"/>
                </a:lnTo>
                <a:lnTo>
                  <a:pt x="54640" y="109281"/>
                </a:lnTo>
                <a:lnTo>
                  <a:pt x="54640" y="109281"/>
                </a:lnTo>
                <a:close/>
                <a:moveTo>
                  <a:pt x="97680" y="51827"/>
                </a:moveTo>
                <a:lnTo>
                  <a:pt x="70173" y="53620"/>
                </a:lnTo>
                <a:lnTo>
                  <a:pt x="70173" y="53620"/>
                </a:lnTo>
                <a:lnTo>
                  <a:pt x="69999" y="53620"/>
                </a:lnTo>
                <a:lnTo>
                  <a:pt x="69800" y="53620"/>
                </a:lnTo>
                <a:lnTo>
                  <a:pt x="69626" y="53570"/>
                </a:lnTo>
                <a:lnTo>
                  <a:pt x="69451" y="53520"/>
                </a:lnTo>
                <a:lnTo>
                  <a:pt x="69277" y="53470"/>
                </a:lnTo>
                <a:lnTo>
                  <a:pt x="69103" y="53396"/>
                </a:lnTo>
                <a:lnTo>
                  <a:pt x="68953" y="53296"/>
                </a:lnTo>
                <a:lnTo>
                  <a:pt x="68804" y="53197"/>
                </a:lnTo>
                <a:lnTo>
                  <a:pt x="68655" y="53072"/>
                </a:lnTo>
                <a:lnTo>
                  <a:pt x="68530" y="52948"/>
                </a:lnTo>
                <a:lnTo>
                  <a:pt x="68406" y="52823"/>
                </a:lnTo>
                <a:lnTo>
                  <a:pt x="68306" y="52674"/>
                </a:lnTo>
                <a:lnTo>
                  <a:pt x="68232" y="52500"/>
                </a:lnTo>
                <a:lnTo>
                  <a:pt x="68132" y="52325"/>
                </a:lnTo>
                <a:lnTo>
                  <a:pt x="68082" y="52151"/>
                </a:lnTo>
                <a:lnTo>
                  <a:pt x="68032" y="51977"/>
                </a:lnTo>
                <a:lnTo>
                  <a:pt x="68032" y="51977"/>
                </a:lnTo>
                <a:lnTo>
                  <a:pt x="68008" y="51778"/>
                </a:lnTo>
                <a:lnTo>
                  <a:pt x="68008" y="51603"/>
                </a:lnTo>
                <a:lnTo>
                  <a:pt x="68008" y="51404"/>
                </a:lnTo>
                <a:lnTo>
                  <a:pt x="68032" y="51230"/>
                </a:lnTo>
                <a:lnTo>
                  <a:pt x="68057" y="51056"/>
                </a:lnTo>
                <a:lnTo>
                  <a:pt x="68107" y="50881"/>
                </a:lnTo>
                <a:lnTo>
                  <a:pt x="68182" y="50707"/>
                </a:lnTo>
                <a:lnTo>
                  <a:pt x="68281" y="50558"/>
                </a:lnTo>
                <a:lnTo>
                  <a:pt x="68356" y="50384"/>
                </a:lnTo>
                <a:lnTo>
                  <a:pt x="68481" y="50259"/>
                </a:lnTo>
                <a:lnTo>
                  <a:pt x="68605" y="50110"/>
                </a:lnTo>
                <a:lnTo>
                  <a:pt x="68729" y="49985"/>
                </a:lnTo>
                <a:lnTo>
                  <a:pt x="68879" y="49886"/>
                </a:lnTo>
                <a:lnTo>
                  <a:pt x="69053" y="49786"/>
                </a:lnTo>
                <a:lnTo>
                  <a:pt x="69202" y="49711"/>
                </a:lnTo>
                <a:lnTo>
                  <a:pt x="69377" y="49637"/>
                </a:lnTo>
                <a:lnTo>
                  <a:pt x="95464" y="40775"/>
                </a:lnTo>
                <a:lnTo>
                  <a:pt x="95464" y="40775"/>
                </a:lnTo>
                <a:lnTo>
                  <a:pt x="95788" y="40675"/>
                </a:lnTo>
                <a:lnTo>
                  <a:pt x="96087" y="40601"/>
                </a:lnTo>
                <a:lnTo>
                  <a:pt x="96386" y="40551"/>
                </a:lnTo>
                <a:lnTo>
                  <a:pt x="96709" y="40501"/>
                </a:lnTo>
                <a:lnTo>
                  <a:pt x="97008" y="40476"/>
                </a:lnTo>
                <a:lnTo>
                  <a:pt x="97307" y="40476"/>
                </a:lnTo>
                <a:lnTo>
                  <a:pt x="97605" y="40476"/>
                </a:lnTo>
                <a:lnTo>
                  <a:pt x="97904" y="40501"/>
                </a:lnTo>
                <a:lnTo>
                  <a:pt x="98203" y="40551"/>
                </a:lnTo>
                <a:lnTo>
                  <a:pt x="98501" y="40601"/>
                </a:lnTo>
                <a:lnTo>
                  <a:pt x="98775" y="40675"/>
                </a:lnTo>
                <a:lnTo>
                  <a:pt x="99074" y="40750"/>
                </a:lnTo>
                <a:lnTo>
                  <a:pt x="99348" y="40850"/>
                </a:lnTo>
                <a:lnTo>
                  <a:pt x="99622" y="40974"/>
                </a:lnTo>
                <a:lnTo>
                  <a:pt x="99871" y="41098"/>
                </a:lnTo>
                <a:lnTo>
                  <a:pt x="100144" y="41223"/>
                </a:lnTo>
                <a:lnTo>
                  <a:pt x="100393" y="41397"/>
                </a:lnTo>
                <a:lnTo>
                  <a:pt x="100642" y="41547"/>
                </a:lnTo>
                <a:lnTo>
                  <a:pt x="100866" y="41746"/>
                </a:lnTo>
                <a:lnTo>
                  <a:pt x="101090" y="41920"/>
                </a:lnTo>
                <a:lnTo>
                  <a:pt x="101314" y="42119"/>
                </a:lnTo>
                <a:lnTo>
                  <a:pt x="101513" y="42343"/>
                </a:lnTo>
                <a:lnTo>
                  <a:pt x="101713" y="42567"/>
                </a:lnTo>
                <a:lnTo>
                  <a:pt x="101887" y="42791"/>
                </a:lnTo>
                <a:lnTo>
                  <a:pt x="102061" y="43040"/>
                </a:lnTo>
                <a:lnTo>
                  <a:pt x="102210" y="43314"/>
                </a:lnTo>
                <a:lnTo>
                  <a:pt x="102360" y="43563"/>
                </a:lnTo>
                <a:lnTo>
                  <a:pt x="102484" y="43862"/>
                </a:lnTo>
                <a:lnTo>
                  <a:pt x="102609" y="44135"/>
                </a:lnTo>
                <a:lnTo>
                  <a:pt x="102708" y="44434"/>
                </a:lnTo>
                <a:lnTo>
                  <a:pt x="102808" y="44733"/>
                </a:lnTo>
                <a:lnTo>
                  <a:pt x="102858" y="45032"/>
                </a:lnTo>
                <a:lnTo>
                  <a:pt x="102858" y="45032"/>
                </a:lnTo>
                <a:lnTo>
                  <a:pt x="102932" y="45355"/>
                </a:lnTo>
                <a:lnTo>
                  <a:pt x="102957" y="45679"/>
                </a:lnTo>
                <a:lnTo>
                  <a:pt x="102982" y="45978"/>
                </a:lnTo>
                <a:lnTo>
                  <a:pt x="102982" y="46301"/>
                </a:lnTo>
                <a:lnTo>
                  <a:pt x="102957" y="46600"/>
                </a:lnTo>
                <a:lnTo>
                  <a:pt x="102932" y="46899"/>
                </a:lnTo>
                <a:lnTo>
                  <a:pt x="102883" y="47197"/>
                </a:lnTo>
                <a:lnTo>
                  <a:pt x="102833" y="47496"/>
                </a:lnTo>
                <a:lnTo>
                  <a:pt x="102733" y="47770"/>
                </a:lnTo>
                <a:lnTo>
                  <a:pt x="102659" y="48069"/>
                </a:lnTo>
                <a:lnTo>
                  <a:pt x="102534" y="48342"/>
                </a:lnTo>
                <a:lnTo>
                  <a:pt x="102410" y="48591"/>
                </a:lnTo>
                <a:lnTo>
                  <a:pt x="102285" y="48865"/>
                </a:lnTo>
                <a:lnTo>
                  <a:pt x="102136" y="49114"/>
                </a:lnTo>
                <a:lnTo>
                  <a:pt x="101986" y="49363"/>
                </a:lnTo>
                <a:lnTo>
                  <a:pt x="101812" y="49612"/>
                </a:lnTo>
                <a:lnTo>
                  <a:pt x="101613" y="49836"/>
                </a:lnTo>
                <a:lnTo>
                  <a:pt x="101414" y="50060"/>
                </a:lnTo>
                <a:lnTo>
                  <a:pt x="101215" y="50259"/>
                </a:lnTo>
                <a:lnTo>
                  <a:pt x="100991" y="50458"/>
                </a:lnTo>
                <a:lnTo>
                  <a:pt x="100767" y="50657"/>
                </a:lnTo>
                <a:lnTo>
                  <a:pt x="100518" y="50832"/>
                </a:lnTo>
                <a:lnTo>
                  <a:pt x="100269" y="50981"/>
                </a:lnTo>
                <a:lnTo>
                  <a:pt x="100020" y="51130"/>
                </a:lnTo>
                <a:lnTo>
                  <a:pt x="99746" y="51280"/>
                </a:lnTo>
                <a:lnTo>
                  <a:pt x="99472" y="51404"/>
                </a:lnTo>
                <a:lnTo>
                  <a:pt x="99198" y="51504"/>
                </a:lnTo>
                <a:lnTo>
                  <a:pt x="98900" y="51603"/>
                </a:lnTo>
                <a:lnTo>
                  <a:pt x="98601" y="51678"/>
                </a:lnTo>
                <a:lnTo>
                  <a:pt x="98302" y="51753"/>
                </a:lnTo>
                <a:lnTo>
                  <a:pt x="97979" y="51778"/>
                </a:lnTo>
                <a:lnTo>
                  <a:pt x="97680" y="51827"/>
                </a:lnTo>
                <a:lnTo>
                  <a:pt x="97680" y="51827"/>
                </a:lnTo>
                <a:close/>
                <a:moveTo>
                  <a:pt x="93324" y="35572"/>
                </a:moveTo>
                <a:lnTo>
                  <a:pt x="68605" y="47745"/>
                </a:lnTo>
                <a:lnTo>
                  <a:pt x="68605" y="47745"/>
                </a:lnTo>
                <a:lnTo>
                  <a:pt x="68431" y="47820"/>
                </a:lnTo>
                <a:lnTo>
                  <a:pt x="68256" y="47894"/>
                </a:lnTo>
                <a:lnTo>
                  <a:pt x="68082" y="47919"/>
                </a:lnTo>
                <a:lnTo>
                  <a:pt x="67883" y="47944"/>
                </a:lnTo>
                <a:lnTo>
                  <a:pt x="67709" y="47969"/>
                </a:lnTo>
                <a:lnTo>
                  <a:pt x="67535" y="47944"/>
                </a:lnTo>
                <a:lnTo>
                  <a:pt x="67335" y="47919"/>
                </a:lnTo>
                <a:lnTo>
                  <a:pt x="67161" y="47894"/>
                </a:lnTo>
                <a:lnTo>
                  <a:pt x="66987" y="47845"/>
                </a:lnTo>
                <a:lnTo>
                  <a:pt x="66838" y="47770"/>
                </a:lnTo>
                <a:lnTo>
                  <a:pt x="66663" y="47670"/>
                </a:lnTo>
                <a:lnTo>
                  <a:pt x="66514" y="47571"/>
                </a:lnTo>
                <a:lnTo>
                  <a:pt x="66365" y="47471"/>
                </a:lnTo>
                <a:lnTo>
                  <a:pt x="66240" y="47347"/>
                </a:lnTo>
                <a:lnTo>
                  <a:pt x="66116" y="47197"/>
                </a:lnTo>
                <a:lnTo>
                  <a:pt x="65991" y="47048"/>
                </a:lnTo>
                <a:lnTo>
                  <a:pt x="65991" y="47048"/>
                </a:lnTo>
                <a:lnTo>
                  <a:pt x="65892" y="46874"/>
                </a:lnTo>
                <a:lnTo>
                  <a:pt x="65817" y="46724"/>
                </a:lnTo>
                <a:lnTo>
                  <a:pt x="65742" y="46550"/>
                </a:lnTo>
                <a:lnTo>
                  <a:pt x="65692" y="46376"/>
                </a:lnTo>
                <a:lnTo>
                  <a:pt x="65668" y="46177"/>
                </a:lnTo>
                <a:lnTo>
                  <a:pt x="65643" y="46002"/>
                </a:lnTo>
                <a:lnTo>
                  <a:pt x="65643" y="45828"/>
                </a:lnTo>
                <a:lnTo>
                  <a:pt x="65668" y="45629"/>
                </a:lnTo>
                <a:lnTo>
                  <a:pt x="65692" y="45455"/>
                </a:lnTo>
                <a:lnTo>
                  <a:pt x="65742" y="45281"/>
                </a:lnTo>
                <a:lnTo>
                  <a:pt x="65817" y="45106"/>
                </a:lnTo>
                <a:lnTo>
                  <a:pt x="65892" y="44957"/>
                </a:lnTo>
                <a:lnTo>
                  <a:pt x="65991" y="44783"/>
                </a:lnTo>
                <a:lnTo>
                  <a:pt x="66091" y="44633"/>
                </a:lnTo>
                <a:lnTo>
                  <a:pt x="66215" y="44509"/>
                </a:lnTo>
                <a:lnTo>
                  <a:pt x="66340" y="44359"/>
                </a:lnTo>
                <a:lnTo>
                  <a:pt x="87051" y="26212"/>
                </a:lnTo>
                <a:lnTo>
                  <a:pt x="87051" y="26212"/>
                </a:lnTo>
                <a:lnTo>
                  <a:pt x="87300" y="25988"/>
                </a:lnTo>
                <a:lnTo>
                  <a:pt x="87573" y="25814"/>
                </a:lnTo>
                <a:lnTo>
                  <a:pt x="87822" y="25640"/>
                </a:lnTo>
                <a:lnTo>
                  <a:pt x="88096" y="25491"/>
                </a:lnTo>
                <a:lnTo>
                  <a:pt x="88370" y="25341"/>
                </a:lnTo>
                <a:lnTo>
                  <a:pt x="88644" y="25217"/>
                </a:lnTo>
                <a:lnTo>
                  <a:pt x="88918" y="25117"/>
                </a:lnTo>
                <a:lnTo>
                  <a:pt x="89216" y="25018"/>
                </a:lnTo>
                <a:lnTo>
                  <a:pt x="89490" y="24943"/>
                </a:lnTo>
                <a:lnTo>
                  <a:pt x="89789" y="24893"/>
                </a:lnTo>
                <a:lnTo>
                  <a:pt x="90088" y="24843"/>
                </a:lnTo>
                <a:lnTo>
                  <a:pt x="90361" y="24818"/>
                </a:lnTo>
                <a:lnTo>
                  <a:pt x="90660" y="24794"/>
                </a:lnTo>
                <a:lnTo>
                  <a:pt x="90959" y="24794"/>
                </a:lnTo>
                <a:lnTo>
                  <a:pt x="91258" y="24818"/>
                </a:lnTo>
                <a:lnTo>
                  <a:pt x="91556" y="24843"/>
                </a:lnTo>
                <a:lnTo>
                  <a:pt x="91830" y="24893"/>
                </a:lnTo>
                <a:lnTo>
                  <a:pt x="92129" y="24943"/>
                </a:lnTo>
                <a:lnTo>
                  <a:pt x="92403" y="25018"/>
                </a:lnTo>
                <a:lnTo>
                  <a:pt x="92701" y="25117"/>
                </a:lnTo>
                <a:lnTo>
                  <a:pt x="92975" y="25217"/>
                </a:lnTo>
                <a:lnTo>
                  <a:pt x="93249" y="25341"/>
                </a:lnTo>
                <a:lnTo>
                  <a:pt x="93498" y="25466"/>
                </a:lnTo>
                <a:lnTo>
                  <a:pt x="93772" y="25615"/>
                </a:lnTo>
                <a:lnTo>
                  <a:pt x="94021" y="25789"/>
                </a:lnTo>
                <a:lnTo>
                  <a:pt x="94270" y="25963"/>
                </a:lnTo>
                <a:lnTo>
                  <a:pt x="94494" y="26163"/>
                </a:lnTo>
                <a:lnTo>
                  <a:pt x="94718" y="26362"/>
                </a:lnTo>
                <a:lnTo>
                  <a:pt x="94942" y="26586"/>
                </a:lnTo>
                <a:lnTo>
                  <a:pt x="95141" y="26810"/>
                </a:lnTo>
                <a:lnTo>
                  <a:pt x="95340" y="27059"/>
                </a:lnTo>
                <a:lnTo>
                  <a:pt x="95514" y="27308"/>
                </a:lnTo>
                <a:lnTo>
                  <a:pt x="95514" y="27308"/>
                </a:lnTo>
                <a:lnTo>
                  <a:pt x="95689" y="27582"/>
                </a:lnTo>
                <a:lnTo>
                  <a:pt x="95838" y="27855"/>
                </a:lnTo>
                <a:lnTo>
                  <a:pt x="95987" y="28129"/>
                </a:lnTo>
                <a:lnTo>
                  <a:pt x="96112" y="28428"/>
                </a:lnTo>
                <a:lnTo>
                  <a:pt x="96211" y="28702"/>
                </a:lnTo>
                <a:lnTo>
                  <a:pt x="96286" y="29000"/>
                </a:lnTo>
                <a:lnTo>
                  <a:pt x="96361" y="29299"/>
                </a:lnTo>
                <a:lnTo>
                  <a:pt x="96410" y="29598"/>
                </a:lnTo>
                <a:lnTo>
                  <a:pt x="96460" y="29897"/>
                </a:lnTo>
                <a:lnTo>
                  <a:pt x="96485" y="30195"/>
                </a:lnTo>
                <a:lnTo>
                  <a:pt x="96485" y="30469"/>
                </a:lnTo>
                <a:lnTo>
                  <a:pt x="96485" y="30768"/>
                </a:lnTo>
                <a:lnTo>
                  <a:pt x="96460" y="31067"/>
                </a:lnTo>
                <a:lnTo>
                  <a:pt x="96410" y="31365"/>
                </a:lnTo>
                <a:lnTo>
                  <a:pt x="96361" y="31664"/>
                </a:lnTo>
                <a:lnTo>
                  <a:pt x="96286" y="31938"/>
                </a:lnTo>
                <a:lnTo>
                  <a:pt x="96211" y="32212"/>
                </a:lnTo>
                <a:lnTo>
                  <a:pt x="96112" y="32510"/>
                </a:lnTo>
                <a:lnTo>
                  <a:pt x="95987" y="32759"/>
                </a:lnTo>
                <a:lnTo>
                  <a:pt x="95863" y="33033"/>
                </a:lnTo>
                <a:lnTo>
                  <a:pt x="95738" y="33307"/>
                </a:lnTo>
                <a:lnTo>
                  <a:pt x="95564" y="33556"/>
                </a:lnTo>
                <a:lnTo>
                  <a:pt x="95415" y="33805"/>
                </a:lnTo>
                <a:lnTo>
                  <a:pt x="95216" y="34029"/>
                </a:lnTo>
                <a:lnTo>
                  <a:pt x="95041" y="34253"/>
                </a:lnTo>
                <a:lnTo>
                  <a:pt x="94817" y="34477"/>
                </a:lnTo>
                <a:lnTo>
                  <a:pt x="94618" y="34701"/>
                </a:lnTo>
                <a:lnTo>
                  <a:pt x="94369" y="34900"/>
                </a:lnTo>
                <a:lnTo>
                  <a:pt x="94120" y="35074"/>
                </a:lnTo>
                <a:lnTo>
                  <a:pt x="93871" y="35249"/>
                </a:lnTo>
                <a:lnTo>
                  <a:pt x="93597" y="35423"/>
                </a:lnTo>
                <a:lnTo>
                  <a:pt x="93324" y="35572"/>
                </a:lnTo>
                <a:lnTo>
                  <a:pt x="93324" y="35572"/>
                </a:lnTo>
                <a:close/>
                <a:moveTo>
                  <a:pt x="83068" y="22205"/>
                </a:moveTo>
                <a:lnTo>
                  <a:pt x="64896" y="42916"/>
                </a:lnTo>
                <a:lnTo>
                  <a:pt x="64896" y="42916"/>
                </a:lnTo>
                <a:lnTo>
                  <a:pt x="64771" y="43065"/>
                </a:lnTo>
                <a:lnTo>
                  <a:pt x="64622" y="43190"/>
                </a:lnTo>
                <a:lnTo>
                  <a:pt x="64473" y="43289"/>
                </a:lnTo>
                <a:lnTo>
                  <a:pt x="64323" y="43389"/>
                </a:lnTo>
                <a:lnTo>
                  <a:pt x="64149" y="43463"/>
                </a:lnTo>
                <a:lnTo>
                  <a:pt x="63975" y="43538"/>
                </a:lnTo>
                <a:lnTo>
                  <a:pt x="63801" y="43588"/>
                </a:lnTo>
                <a:lnTo>
                  <a:pt x="63626" y="43613"/>
                </a:lnTo>
                <a:lnTo>
                  <a:pt x="63452" y="43613"/>
                </a:lnTo>
                <a:lnTo>
                  <a:pt x="63278" y="43613"/>
                </a:lnTo>
                <a:lnTo>
                  <a:pt x="63079" y="43613"/>
                </a:lnTo>
                <a:lnTo>
                  <a:pt x="62904" y="43563"/>
                </a:lnTo>
                <a:lnTo>
                  <a:pt x="62730" y="43513"/>
                </a:lnTo>
                <a:lnTo>
                  <a:pt x="62556" y="43463"/>
                </a:lnTo>
                <a:lnTo>
                  <a:pt x="62382" y="43389"/>
                </a:lnTo>
                <a:lnTo>
                  <a:pt x="62232" y="43289"/>
                </a:lnTo>
                <a:lnTo>
                  <a:pt x="62232" y="43289"/>
                </a:lnTo>
                <a:lnTo>
                  <a:pt x="62083" y="43165"/>
                </a:lnTo>
                <a:lnTo>
                  <a:pt x="61934" y="43040"/>
                </a:lnTo>
                <a:lnTo>
                  <a:pt x="61809" y="42916"/>
                </a:lnTo>
                <a:lnTo>
                  <a:pt x="61685" y="42766"/>
                </a:lnTo>
                <a:lnTo>
                  <a:pt x="61585" y="42617"/>
                </a:lnTo>
                <a:lnTo>
                  <a:pt x="61510" y="42443"/>
                </a:lnTo>
                <a:lnTo>
                  <a:pt x="61436" y="42268"/>
                </a:lnTo>
                <a:lnTo>
                  <a:pt x="61386" y="42094"/>
                </a:lnTo>
                <a:lnTo>
                  <a:pt x="61336" y="41920"/>
                </a:lnTo>
                <a:lnTo>
                  <a:pt x="61311" y="41746"/>
                </a:lnTo>
                <a:lnTo>
                  <a:pt x="61311" y="41571"/>
                </a:lnTo>
                <a:lnTo>
                  <a:pt x="61336" y="41372"/>
                </a:lnTo>
                <a:lnTo>
                  <a:pt x="61361" y="41198"/>
                </a:lnTo>
                <a:lnTo>
                  <a:pt x="61386" y="41024"/>
                </a:lnTo>
                <a:lnTo>
                  <a:pt x="61461" y="40850"/>
                </a:lnTo>
                <a:lnTo>
                  <a:pt x="61535" y="40675"/>
                </a:lnTo>
                <a:lnTo>
                  <a:pt x="73708" y="15956"/>
                </a:lnTo>
                <a:lnTo>
                  <a:pt x="73708" y="15956"/>
                </a:lnTo>
                <a:lnTo>
                  <a:pt x="73857" y="15683"/>
                </a:lnTo>
                <a:lnTo>
                  <a:pt x="74032" y="15409"/>
                </a:lnTo>
                <a:lnTo>
                  <a:pt x="74206" y="15135"/>
                </a:lnTo>
                <a:lnTo>
                  <a:pt x="74380" y="14911"/>
                </a:lnTo>
                <a:lnTo>
                  <a:pt x="74579" y="14662"/>
                </a:lnTo>
                <a:lnTo>
                  <a:pt x="74803" y="14438"/>
                </a:lnTo>
                <a:lnTo>
                  <a:pt x="75002" y="14239"/>
                </a:lnTo>
                <a:lnTo>
                  <a:pt x="75251" y="14040"/>
                </a:lnTo>
                <a:lnTo>
                  <a:pt x="75475" y="13865"/>
                </a:lnTo>
                <a:lnTo>
                  <a:pt x="75724" y="13691"/>
                </a:lnTo>
                <a:lnTo>
                  <a:pt x="75973" y="13542"/>
                </a:lnTo>
                <a:lnTo>
                  <a:pt x="76247" y="13392"/>
                </a:lnTo>
                <a:lnTo>
                  <a:pt x="76496" y="13268"/>
                </a:lnTo>
                <a:lnTo>
                  <a:pt x="76770" y="13168"/>
                </a:lnTo>
                <a:lnTo>
                  <a:pt x="77044" y="13069"/>
                </a:lnTo>
                <a:lnTo>
                  <a:pt x="77342" y="12994"/>
                </a:lnTo>
                <a:lnTo>
                  <a:pt x="77616" y="12920"/>
                </a:lnTo>
                <a:lnTo>
                  <a:pt x="77915" y="12870"/>
                </a:lnTo>
                <a:lnTo>
                  <a:pt x="78214" y="12820"/>
                </a:lnTo>
                <a:lnTo>
                  <a:pt x="78487" y="12795"/>
                </a:lnTo>
                <a:lnTo>
                  <a:pt x="78786" y="12795"/>
                </a:lnTo>
                <a:lnTo>
                  <a:pt x="79085" y="12795"/>
                </a:lnTo>
                <a:lnTo>
                  <a:pt x="79384" y="12820"/>
                </a:lnTo>
                <a:lnTo>
                  <a:pt x="79682" y="12870"/>
                </a:lnTo>
                <a:lnTo>
                  <a:pt x="79981" y="12920"/>
                </a:lnTo>
                <a:lnTo>
                  <a:pt x="80280" y="12994"/>
                </a:lnTo>
                <a:lnTo>
                  <a:pt x="80554" y="13069"/>
                </a:lnTo>
                <a:lnTo>
                  <a:pt x="80852" y="13168"/>
                </a:lnTo>
                <a:lnTo>
                  <a:pt x="81126" y="13293"/>
                </a:lnTo>
                <a:lnTo>
                  <a:pt x="81425" y="13417"/>
                </a:lnTo>
                <a:lnTo>
                  <a:pt x="81699" y="13567"/>
                </a:lnTo>
                <a:lnTo>
                  <a:pt x="81948" y="13741"/>
                </a:lnTo>
                <a:lnTo>
                  <a:pt x="81948" y="13741"/>
                </a:lnTo>
                <a:lnTo>
                  <a:pt x="82221" y="13940"/>
                </a:lnTo>
                <a:lnTo>
                  <a:pt x="82470" y="14139"/>
                </a:lnTo>
                <a:lnTo>
                  <a:pt x="82694" y="14338"/>
                </a:lnTo>
                <a:lnTo>
                  <a:pt x="82918" y="14562"/>
                </a:lnTo>
                <a:lnTo>
                  <a:pt x="83118" y="14786"/>
                </a:lnTo>
                <a:lnTo>
                  <a:pt x="83317" y="15011"/>
                </a:lnTo>
                <a:lnTo>
                  <a:pt x="83491" y="15259"/>
                </a:lnTo>
                <a:lnTo>
                  <a:pt x="83640" y="15508"/>
                </a:lnTo>
                <a:lnTo>
                  <a:pt x="83790" y="15782"/>
                </a:lnTo>
                <a:lnTo>
                  <a:pt x="83939" y="16031"/>
                </a:lnTo>
                <a:lnTo>
                  <a:pt x="84063" y="16305"/>
                </a:lnTo>
                <a:lnTo>
                  <a:pt x="84163" y="16579"/>
                </a:lnTo>
                <a:lnTo>
                  <a:pt x="84238" y="16853"/>
                </a:lnTo>
                <a:lnTo>
                  <a:pt x="84337" y="17151"/>
                </a:lnTo>
                <a:lnTo>
                  <a:pt x="84387" y="17425"/>
                </a:lnTo>
                <a:lnTo>
                  <a:pt x="84437" y="17724"/>
                </a:lnTo>
                <a:lnTo>
                  <a:pt x="84462" y="18023"/>
                </a:lnTo>
                <a:lnTo>
                  <a:pt x="84487" y="18321"/>
                </a:lnTo>
                <a:lnTo>
                  <a:pt x="84487" y="18620"/>
                </a:lnTo>
                <a:lnTo>
                  <a:pt x="84462" y="18894"/>
                </a:lnTo>
                <a:lnTo>
                  <a:pt x="84437" y="19193"/>
                </a:lnTo>
                <a:lnTo>
                  <a:pt x="84387" y="19491"/>
                </a:lnTo>
                <a:lnTo>
                  <a:pt x="84337" y="19790"/>
                </a:lnTo>
                <a:lnTo>
                  <a:pt x="84263" y="20064"/>
                </a:lnTo>
                <a:lnTo>
                  <a:pt x="84163" y="20363"/>
                </a:lnTo>
                <a:lnTo>
                  <a:pt x="84063" y="20636"/>
                </a:lnTo>
                <a:lnTo>
                  <a:pt x="83939" y="20910"/>
                </a:lnTo>
                <a:lnTo>
                  <a:pt x="83790" y="21184"/>
                </a:lnTo>
                <a:lnTo>
                  <a:pt x="83640" y="21458"/>
                </a:lnTo>
                <a:lnTo>
                  <a:pt x="83466" y="21707"/>
                </a:lnTo>
                <a:lnTo>
                  <a:pt x="83267" y="21956"/>
                </a:lnTo>
                <a:lnTo>
                  <a:pt x="83068" y="22205"/>
                </a:lnTo>
                <a:lnTo>
                  <a:pt x="83068" y="22205"/>
                </a:lnTo>
                <a:close/>
                <a:moveTo>
                  <a:pt x="68505" y="13791"/>
                </a:moveTo>
                <a:lnTo>
                  <a:pt x="59644" y="39879"/>
                </a:lnTo>
                <a:lnTo>
                  <a:pt x="59644" y="39879"/>
                </a:lnTo>
                <a:lnTo>
                  <a:pt x="59569" y="40078"/>
                </a:lnTo>
                <a:lnTo>
                  <a:pt x="59494" y="40227"/>
                </a:lnTo>
                <a:lnTo>
                  <a:pt x="59395" y="40401"/>
                </a:lnTo>
                <a:lnTo>
                  <a:pt x="59270" y="40526"/>
                </a:lnTo>
                <a:lnTo>
                  <a:pt x="59171" y="40675"/>
                </a:lnTo>
                <a:lnTo>
                  <a:pt x="59021" y="40800"/>
                </a:lnTo>
                <a:lnTo>
                  <a:pt x="58872" y="40899"/>
                </a:lnTo>
                <a:lnTo>
                  <a:pt x="58722" y="40999"/>
                </a:lnTo>
                <a:lnTo>
                  <a:pt x="58573" y="41098"/>
                </a:lnTo>
                <a:lnTo>
                  <a:pt x="58399" y="41148"/>
                </a:lnTo>
                <a:lnTo>
                  <a:pt x="58225" y="41223"/>
                </a:lnTo>
                <a:lnTo>
                  <a:pt x="58050" y="41248"/>
                </a:lnTo>
                <a:lnTo>
                  <a:pt x="57876" y="41273"/>
                </a:lnTo>
                <a:lnTo>
                  <a:pt x="57677" y="41273"/>
                </a:lnTo>
                <a:lnTo>
                  <a:pt x="57503" y="41273"/>
                </a:lnTo>
                <a:lnTo>
                  <a:pt x="57304" y="41248"/>
                </a:lnTo>
                <a:lnTo>
                  <a:pt x="57304" y="41248"/>
                </a:lnTo>
                <a:lnTo>
                  <a:pt x="57129" y="41198"/>
                </a:lnTo>
                <a:lnTo>
                  <a:pt x="56930" y="41123"/>
                </a:lnTo>
                <a:lnTo>
                  <a:pt x="56781" y="41049"/>
                </a:lnTo>
                <a:lnTo>
                  <a:pt x="56607" y="40974"/>
                </a:lnTo>
                <a:lnTo>
                  <a:pt x="56457" y="40850"/>
                </a:lnTo>
                <a:lnTo>
                  <a:pt x="56333" y="40750"/>
                </a:lnTo>
                <a:lnTo>
                  <a:pt x="56183" y="40626"/>
                </a:lnTo>
                <a:lnTo>
                  <a:pt x="56084" y="40476"/>
                </a:lnTo>
                <a:lnTo>
                  <a:pt x="55984" y="40327"/>
                </a:lnTo>
                <a:lnTo>
                  <a:pt x="55885" y="40177"/>
                </a:lnTo>
                <a:lnTo>
                  <a:pt x="55810" y="40003"/>
                </a:lnTo>
                <a:lnTo>
                  <a:pt x="55735" y="39829"/>
                </a:lnTo>
                <a:lnTo>
                  <a:pt x="55686" y="39655"/>
                </a:lnTo>
                <a:lnTo>
                  <a:pt x="55661" y="39480"/>
                </a:lnTo>
                <a:lnTo>
                  <a:pt x="55661" y="39281"/>
                </a:lnTo>
                <a:lnTo>
                  <a:pt x="55661" y="39107"/>
                </a:lnTo>
                <a:lnTo>
                  <a:pt x="57453" y="11600"/>
                </a:lnTo>
                <a:lnTo>
                  <a:pt x="57453" y="11600"/>
                </a:lnTo>
                <a:lnTo>
                  <a:pt x="57478" y="11277"/>
                </a:lnTo>
                <a:lnTo>
                  <a:pt x="57528" y="10978"/>
                </a:lnTo>
                <a:lnTo>
                  <a:pt x="57602" y="10679"/>
                </a:lnTo>
                <a:lnTo>
                  <a:pt x="57677" y="10380"/>
                </a:lnTo>
                <a:lnTo>
                  <a:pt x="57777" y="10082"/>
                </a:lnTo>
                <a:lnTo>
                  <a:pt x="57876" y="9783"/>
                </a:lnTo>
                <a:lnTo>
                  <a:pt x="58001" y="9509"/>
                </a:lnTo>
                <a:lnTo>
                  <a:pt x="58150" y="9260"/>
                </a:lnTo>
                <a:lnTo>
                  <a:pt x="58299" y="8986"/>
                </a:lnTo>
                <a:lnTo>
                  <a:pt x="58449" y="8737"/>
                </a:lnTo>
                <a:lnTo>
                  <a:pt x="58623" y="8513"/>
                </a:lnTo>
                <a:lnTo>
                  <a:pt x="58822" y="8289"/>
                </a:lnTo>
                <a:lnTo>
                  <a:pt x="59021" y="8065"/>
                </a:lnTo>
                <a:lnTo>
                  <a:pt x="59220" y="7841"/>
                </a:lnTo>
                <a:lnTo>
                  <a:pt x="59444" y="7667"/>
                </a:lnTo>
                <a:lnTo>
                  <a:pt x="59668" y="7468"/>
                </a:lnTo>
                <a:lnTo>
                  <a:pt x="59917" y="7294"/>
                </a:lnTo>
                <a:lnTo>
                  <a:pt x="60141" y="7144"/>
                </a:lnTo>
                <a:lnTo>
                  <a:pt x="60415" y="6995"/>
                </a:lnTo>
                <a:lnTo>
                  <a:pt x="60664" y="6846"/>
                </a:lnTo>
                <a:lnTo>
                  <a:pt x="60938" y="6721"/>
                </a:lnTo>
                <a:lnTo>
                  <a:pt x="61212" y="6622"/>
                </a:lnTo>
                <a:lnTo>
                  <a:pt x="61510" y="6522"/>
                </a:lnTo>
                <a:lnTo>
                  <a:pt x="61784" y="6447"/>
                </a:lnTo>
                <a:lnTo>
                  <a:pt x="62083" y="6398"/>
                </a:lnTo>
                <a:lnTo>
                  <a:pt x="62382" y="6348"/>
                </a:lnTo>
                <a:lnTo>
                  <a:pt x="62680" y="6323"/>
                </a:lnTo>
                <a:lnTo>
                  <a:pt x="62979" y="6298"/>
                </a:lnTo>
                <a:lnTo>
                  <a:pt x="63303" y="6298"/>
                </a:lnTo>
                <a:lnTo>
                  <a:pt x="63601" y="6323"/>
                </a:lnTo>
                <a:lnTo>
                  <a:pt x="63925" y="6348"/>
                </a:lnTo>
                <a:lnTo>
                  <a:pt x="64224" y="6398"/>
                </a:lnTo>
                <a:lnTo>
                  <a:pt x="64224" y="6398"/>
                </a:lnTo>
                <a:lnTo>
                  <a:pt x="64547" y="6472"/>
                </a:lnTo>
                <a:lnTo>
                  <a:pt x="64846" y="6572"/>
                </a:lnTo>
                <a:lnTo>
                  <a:pt x="65145" y="6671"/>
                </a:lnTo>
                <a:lnTo>
                  <a:pt x="65419" y="6771"/>
                </a:lnTo>
                <a:lnTo>
                  <a:pt x="65692" y="6920"/>
                </a:lnTo>
                <a:lnTo>
                  <a:pt x="65966" y="7070"/>
                </a:lnTo>
                <a:lnTo>
                  <a:pt x="66215" y="7219"/>
                </a:lnTo>
                <a:lnTo>
                  <a:pt x="66464" y="7393"/>
                </a:lnTo>
                <a:lnTo>
                  <a:pt x="66713" y="7567"/>
                </a:lnTo>
                <a:lnTo>
                  <a:pt x="66937" y="7767"/>
                </a:lnTo>
                <a:lnTo>
                  <a:pt x="67136" y="7966"/>
                </a:lnTo>
                <a:lnTo>
                  <a:pt x="67360" y="8190"/>
                </a:lnTo>
                <a:lnTo>
                  <a:pt x="67535" y="8414"/>
                </a:lnTo>
                <a:lnTo>
                  <a:pt x="67709" y="8638"/>
                </a:lnTo>
                <a:lnTo>
                  <a:pt x="67883" y="8887"/>
                </a:lnTo>
                <a:lnTo>
                  <a:pt x="68032" y="9136"/>
                </a:lnTo>
                <a:lnTo>
                  <a:pt x="68182" y="9385"/>
                </a:lnTo>
                <a:lnTo>
                  <a:pt x="68306" y="9659"/>
                </a:lnTo>
                <a:lnTo>
                  <a:pt x="68431" y="9932"/>
                </a:lnTo>
                <a:lnTo>
                  <a:pt x="68530" y="10206"/>
                </a:lnTo>
                <a:lnTo>
                  <a:pt x="68605" y="10480"/>
                </a:lnTo>
                <a:lnTo>
                  <a:pt x="68680" y="10779"/>
                </a:lnTo>
                <a:lnTo>
                  <a:pt x="68729" y="11077"/>
                </a:lnTo>
                <a:lnTo>
                  <a:pt x="68779" y="11376"/>
                </a:lnTo>
                <a:lnTo>
                  <a:pt x="68804" y="11675"/>
                </a:lnTo>
                <a:lnTo>
                  <a:pt x="68804" y="11974"/>
                </a:lnTo>
                <a:lnTo>
                  <a:pt x="68804" y="12272"/>
                </a:lnTo>
                <a:lnTo>
                  <a:pt x="68779" y="12571"/>
                </a:lnTo>
                <a:lnTo>
                  <a:pt x="68729" y="12870"/>
                </a:lnTo>
                <a:lnTo>
                  <a:pt x="68680" y="13193"/>
                </a:lnTo>
                <a:lnTo>
                  <a:pt x="68605" y="13492"/>
                </a:lnTo>
                <a:lnTo>
                  <a:pt x="68505" y="13791"/>
                </a:lnTo>
                <a:lnTo>
                  <a:pt x="68505" y="13791"/>
                </a:lnTo>
                <a:close/>
                <a:moveTo>
                  <a:pt x="51827" y="11600"/>
                </a:moveTo>
                <a:lnTo>
                  <a:pt x="53619" y="39107"/>
                </a:lnTo>
                <a:lnTo>
                  <a:pt x="53619" y="39107"/>
                </a:lnTo>
                <a:lnTo>
                  <a:pt x="53619" y="39281"/>
                </a:lnTo>
                <a:lnTo>
                  <a:pt x="53619" y="39480"/>
                </a:lnTo>
                <a:lnTo>
                  <a:pt x="53570" y="39655"/>
                </a:lnTo>
                <a:lnTo>
                  <a:pt x="53545" y="39829"/>
                </a:lnTo>
                <a:lnTo>
                  <a:pt x="53470" y="40003"/>
                </a:lnTo>
                <a:lnTo>
                  <a:pt x="53395" y="40177"/>
                </a:lnTo>
                <a:lnTo>
                  <a:pt x="53296" y="40327"/>
                </a:lnTo>
                <a:lnTo>
                  <a:pt x="53196" y="40476"/>
                </a:lnTo>
                <a:lnTo>
                  <a:pt x="53072" y="40626"/>
                </a:lnTo>
                <a:lnTo>
                  <a:pt x="52947" y="40750"/>
                </a:lnTo>
                <a:lnTo>
                  <a:pt x="52823" y="40850"/>
                </a:lnTo>
                <a:lnTo>
                  <a:pt x="52673" y="40974"/>
                </a:lnTo>
                <a:lnTo>
                  <a:pt x="52499" y="41049"/>
                </a:lnTo>
                <a:lnTo>
                  <a:pt x="52325" y="41123"/>
                </a:lnTo>
                <a:lnTo>
                  <a:pt x="52151" y="41198"/>
                </a:lnTo>
                <a:lnTo>
                  <a:pt x="51976" y="41248"/>
                </a:lnTo>
                <a:lnTo>
                  <a:pt x="51976" y="41248"/>
                </a:lnTo>
                <a:lnTo>
                  <a:pt x="51777" y="41273"/>
                </a:lnTo>
                <a:lnTo>
                  <a:pt x="51603" y="41273"/>
                </a:lnTo>
                <a:lnTo>
                  <a:pt x="51404" y="41273"/>
                </a:lnTo>
                <a:lnTo>
                  <a:pt x="51230" y="41248"/>
                </a:lnTo>
                <a:lnTo>
                  <a:pt x="51055" y="41223"/>
                </a:lnTo>
                <a:lnTo>
                  <a:pt x="50881" y="41148"/>
                </a:lnTo>
                <a:lnTo>
                  <a:pt x="50707" y="41098"/>
                </a:lnTo>
                <a:lnTo>
                  <a:pt x="50558" y="40999"/>
                </a:lnTo>
                <a:lnTo>
                  <a:pt x="50383" y="40899"/>
                </a:lnTo>
                <a:lnTo>
                  <a:pt x="50259" y="40800"/>
                </a:lnTo>
                <a:lnTo>
                  <a:pt x="50110" y="40675"/>
                </a:lnTo>
                <a:lnTo>
                  <a:pt x="49985" y="40526"/>
                </a:lnTo>
                <a:lnTo>
                  <a:pt x="49885" y="40401"/>
                </a:lnTo>
                <a:lnTo>
                  <a:pt x="49786" y="40227"/>
                </a:lnTo>
                <a:lnTo>
                  <a:pt x="49711" y="40078"/>
                </a:lnTo>
                <a:lnTo>
                  <a:pt x="49637" y="39879"/>
                </a:lnTo>
                <a:lnTo>
                  <a:pt x="40775" y="13791"/>
                </a:lnTo>
                <a:lnTo>
                  <a:pt x="40775" y="13791"/>
                </a:lnTo>
                <a:lnTo>
                  <a:pt x="40675" y="13492"/>
                </a:lnTo>
                <a:lnTo>
                  <a:pt x="40600" y="13193"/>
                </a:lnTo>
                <a:lnTo>
                  <a:pt x="40551" y="12870"/>
                </a:lnTo>
                <a:lnTo>
                  <a:pt x="40501" y="12571"/>
                </a:lnTo>
                <a:lnTo>
                  <a:pt x="40476" y="12272"/>
                </a:lnTo>
                <a:lnTo>
                  <a:pt x="40476" y="11974"/>
                </a:lnTo>
                <a:lnTo>
                  <a:pt x="40476" y="11675"/>
                </a:lnTo>
                <a:lnTo>
                  <a:pt x="40501" y="11376"/>
                </a:lnTo>
                <a:lnTo>
                  <a:pt x="40551" y="11077"/>
                </a:lnTo>
                <a:lnTo>
                  <a:pt x="40600" y="10779"/>
                </a:lnTo>
                <a:lnTo>
                  <a:pt x="40675" y="10480"/>
                </a:lnTo>
                <a:lnTo>
                  <a:pt x="40750" y="10206"/>
                </a:lnTo>
                <a:lnTo>
                  <a:pt x="40849" y="9932"/>
                </a:lnTo>
                <a:lnTo>
                  <a:pt x="40974" y="9659"/>
                </a:lnTo>
                <a:lnTo>
                  <a:pt x="41098" y="9385"/>
                </a:lnTo>
                <a:lnTo>
                  <a:pt x="41248" y="9136"/>
                </a:lnTo>
                <a:lnTo>
                  <a:pt x="41397" y="8887"/>
                </a:lnTo>
                <a:lnTo>
                  <a:pt x="41546" y="8638"/>
                </a:lnTo>
                <a:lnTo>
                  <a:pt x="41745" y="8414"/>
                </a:lnTo>
                <a:lnTo>
                  <a:pt x="41920" y="8190"/>
                </a:lnTo>
                <a:lnTo>
                  <a:pt x="42119" y="7966"/>
                </a:lnTo>
                <a:lnTo>
                  <a:pt x="42343" y="7767"/>
                </a:lnTo>
                <a:lnTo>
                  <a:pt x="42567" y="7567"/>
                </a:lnTo>
                <a:lnTo>
                  <a:pt x="42816" y="7393"/>
                </a:lnTo>
                <a:lnTo>
                  <a:pt x="43040" y="7219"/>
                </a:lnTo>
                <a:lnTo>
                  <a:pt x="43314" y="7070"/>
                </a:lnTo>
                <a:lnTo>
                  <a:pt x="43563" y="6920"/>
                </a:lnTo>
                <a:lnTo>
                  <a:pt x="43861" y="6771"/>
                </a:lnTo>
                <a:lnTo>
                  <a:pt x="44135" y="6671"/>
                </a:lnTo>
                <a:lnTo>
                  <a:pt x="44434" y="6572"/>
                </a:lnTo>
                <a:lnTo>
                  <a:pt x="44733" y="6472"/>
                </a:lnTo>
                <a:lnTo>
                  <a:pt x="45056" y="6398"/>
                </a:lnTo>
                <a:lnTo>
                  <a:pt x="45056" y="6398"/>
                </a:lnTo>
                <a:lnTo>
                  <a:pt x="45355" y="6348"/>
                </a:lnTo>
                <a:lnTo>
                  <a:pt x="45679" y="6323"/>
                </a:lnTo>
                <a:lnTo>
                  <a:pt x="45977" y="6298"/>
                </a:lnTo>
                <a:lnTo>
                  <a:pt x="46301" y="6298"/>
                </a:lnTo>
                <a:lnTo>
                  <a:pt x="46600" y="6323"/>
                </a:lnTo>
                <a:lnTo>
                  <a:pt x="46898" y="6348"/>
                </a:lnTo>
                <a:lnTo>
                  <a:pt x="47197" y="6398"/>
                </a:lnTo>
                <a:lnTo>
                  <a:pt x="47496" y="6447"/>
                </a:lnTo>
                <a:lnTo>
                  <a:pt x="47770" y="6522"/>
                </a:lnTo>
                <a:lnTo>
                  <a:pt x="48068" y="6622"/>
                </a:lnTo>
                <a:lnTo>
                  <a:pt x="48342" y="6721"/>
                </a:lnTo>
                <a:lnTo>
                  <a:pt x="48616" y="6846"/>
                </a:lnTo>
                <a:lnTo>
                  <a:pt x="48865" y="6995"/>
                </a:lnTo>
                <a:lnTo>
                  <a:pt x="49114" y="7144"/>
                </a:lnTo>
                <a:lnTo>
                  <a:pt x="49363" y="7294"/>
                </a:lnTo>
                <a:lnTo>
                  <a:pt x="49612" y="7468"/>
                </a:lnTo>
                <a:lnTo>
                  <a:pt x="49836" y="7642"/>
                </a:lnTo>
                <a:lnTo>
                  <a:pt x="50060" y="7841"/>
                </a:lnTo>
                <a:lnTo>
                  <a:pt x="50259" y="8065"/>
                </a:lnTo>
                <a:lnTo>
                  <a:pt x="50458" y="8289"/>
                </a:lnTo>
                <a:lnTo>
                  <a:pt x="50657" y="8513"/>
                </a:lnTo>
                <a:lnTo>
                  <a:pt x="50831" y="8737"/>
                </a:lnTo>
                <a:lnTo>
                  <a:pt x="50981" y="8986"/>
                </a:lnTo>
                <a:lnTo>
                  <a:pt x="51130" y="9260"/>
                </a:lnTo>
                <a:lnTo>
                  <a:pt x="51279" y="9509"/>
                </a:lnTo>
                <a:lnTo>
                  <a:pt x="51404" y="9783"/>
                </a:lnTo>
                <a:lnTo>
                  <a:pt x="51504" y="10082"/>
                </a:lnTo>
                <a:lnTo>
                  <a:pt x="51603" y="10380"/>
                </a:lnTo>
                <a:lnTo>
                  <a:pt x="51678" y="10679"/>
                </a:lnTo>
                <a:lnTo>
                  <a:pt x="51752" y="10978"/>
                </a:lnTo>
                <a:lnTo>
                  <a:pt x="51777" y="11277"/>
                </a:lnTo>
                <a:lnTo>
                  <a:pt x="51827" y="11600"/>
                </a:lnTo>
                <a:lnTo>
                  <a:pt x="51827" y="11600"/>
                </a:lnTo>
                <a:close/>
                <a:moveTo>
                  <a:pt x="35572" y="15956"/>
                </a:moveTo>
                <a:lnTo>
                  <a:pt x="47745" y="40675"/>
                </a:lnTo>
                <a:lnTo>
                  <a:pt x="47745" y="40675"/>
                </a:lnTo>
                <a:lnTo>
                  <a:pt x="47819" y="40850"/>
                </a:lnTo>
                <a:lnTo>
                  <a:pt x="47894" y="41024"/>
                </a:lnTo>
                <a:lnTo>
                  <a:pt x="47919" y="41198"/>
                </a:lnTo>
                <a:lnTo>
                  <a:pt x="47944" y="41372"/>
                </a:lnTo>
                <a:lnTo>
                  <a:pt x="47969" y="41571"/>
                </a:lnTo>
                <a:lnTo>
                  <a:pt x="47944" y="41746"/>
                </a:lnTo>
                <a:lnTo>
                  <a:pt x="47919" y="41920"/>
                </a:lnTo>
                <a:lnTo>
                  <a:pt x="47894" y="42094"/>
                </a:lnTo>
                <a:lnTo>
                  <a:pt x="47844" y="42268"/>
                </a:lnTo>
                <a:lnTo>
                  <a:pt x="47770" y="42443"/>
                </a:lnTo>
                <a:lnTo>
                  <a:pt x="47670" y="42617"/>
                </a:lnTo>
                <a:lnTo>
                  <a:pt x="47595" y="42766"/>
                </a:lnTo>
                <a:lnTo>
                  <a:pt x="47471" y="42916"/>
                </a:lnTo>
                <a:lnTo>
                  <a:pt x="47346" y="43040"/>
                </a:lnTo>
                <a:lnTo>
                  <a:pt x="47197" y="43165"/>
                </a:lnTo>
                <a:lnTo>
                  <a:pt x="47048" y="43289"/>
                </a:lnTo>
                <a:lnTo>
                  <a:pt x="47048" y="43289"/>
                </a:lnTo>
                <a:lnTo>
                  <a:pt x="46873" y="43389"/>
                </a:lnTo>
                <a:lnTo>
                  <a:pt x="46724" y="43463"/>
                </a:lnTo>
                <a:lnTo>
                  <a:pt x="46550" y="43513"/>
                </a:lnTo>
                <a:lnTo>
                  <a:pt x="46376" y="43563"/>
                </a:lnTo>
                <a:lnTo>
                  <a:pt x="46176" y="43613"/>
                </a:lnTo>
                <a:lnTo>
                  <a:pt x="46002" y="43613"/>
                </a:lnTo>
                <a:lnTo>
                  <a:pt x="45828" y="43613"/>
                </a:lnTo>
                <a:lnTo>
                  <a:pt x="45654" y="43613"/>
                </a:lnTo>
                <a:lnTo>
                  <a:pt x="45455" y="43588"/>
                </a:lnTo>
                <a:lnTo>
                  <a:pt x="45280" y="43538"/>
                </a:lnTo>
                <a:lnTo>
                  <a:pt x="45106" y="43463"/>
                </a:lnTo>
                <a:lnTo>
                  <a:pt x="44957" y="43389"/>
                </a:lnTo>
                <a:lnTo>
                  <a:pt x="44782" y="43289"/>
                </a:lnTo>
                <a:lnTo>
                  <a:pt x="44633" y="43190"/>
                </a:lnTo>
                <a:lnTo>
                  <a:pt x="44509" y="43065"/>
                </a:lnTo>
                <a:lnTo>
                  <a:pt x="44359" y="42916"/>
                </a:lnTo>
                <a:lnTo>
                  <a:pt x="26212" y="22205"/>
                </a:lnTo>
                <a:lnTo>
                  <a:pt x="26212" y="22205"/>
                </a:lnTo>
                <a:lnTo>
                  <a:pt x="25988" y="21956"/>
                </a:lnTo>
                <a:lnTo>
                  <a:pt x="25814" y="21707"/>
                </a:lnTo>
                <a:lnTo>
                  <a:pt x="25640" y="21458"/>
                </a:lnTo>
                <a:lnTo>
                  <a:pt x="25490" y="21184"/>
                </a:lnTo>
                <a:lnTo>
                  <a:pt x="25341" y="20910"/>
                </a:lnTo>
                <a:lnTo>
                  <a:pt x="25217" y="20636"/>
                </a:lnTo>
                <a:lnTo>
                  <a:pt x="25117" y="20363"/>
                </a:lnTo>
                <a:lnTo>
                  <a:pt x="25017" y="20064"/>
                </a:lnTo>
                <a:lnTo>
                  <a:pt x="24943" y="19790"/>
                </a:lnTo>
                <a:lnTo>
                  <a:pt x="24893" y="19491"/>
                </a:lnTo>
                <a:lnTo>
                  <a:pt x="24843" y="19193"/>
                </a:lnTo>
                <a:lnTo>
                  <a:pt x="24818" y="18894"/>
                </a:lnTo>
                <a:lnTo>
                  <a:pt x="24793" y="18620"/>
                </a:lnTo>
                <a:lnTo>
                  <a:pt x="24793" y="18321"/>
                </a:lnTo>
                <a:lnTo>
                  <a:pt x="24818" y="18023"/>
                </a:lnTo>
                <a:lnTo>
                  <a:pt x="24843" y="17724"/>
                </a:lnTo>
                <a:lnTo>
                  <a:pt x="24893" y="17425"/>
                </a:lnTo>
                <a:lnTo>
                  <a:pt x="24943" y="17151"/>
                </a:lnTo>
                <a:lnTo>
                  <a:pt x="25017" y="16853"/>
                </a:lnTo>
                <a:lnTo>
                  <a:pt x="25117" y="16579"/>
                </a:lnTo>
                <a:lnTo>
                  <a:pt x="25217" y="16305"/>
                </a:lnTo>
                <a:lnTo>
                  <a:pt x="25341" y="16031"/>
                </a:lnTo>
                <a:lnTo>
                  <a:pt x="25465" y="15782"/>
                </a:lnTo>
                <a:lnTo>
                  <a:pt x="25615" y="15508"/>
                </a:lnTo>
                <a:lnTo>
                  <a:pt x="25789" y="15259"/>
                </a:lnTo>
                <a:lnTo>
                  <a:pt x="25963" y="15011"/>
                </a:lnTo>
                <a:lnTo>
                  <a:pt x="26162" y="14786"/>
                </a:lnTo>
                <a:lnTo>
                  <a:pt x="26362" y="14562"/>
                </a:lnTo>
                <a:lnTo>
                  <a:pt x="26586" y="14338"/>
                </a:lnTo>
                <a:lnTo>
                  <a:pt x="26810" y="14139"/>
                </a:lnTo>
                <a:lnTo>
                  <a:pt x="27059" y="13940"/>
                </a:lnTo>
                <a:lnTo>
                  <a:pt x="27308" y="13741"/>
                </a:lnTo>
                <a:lnTo>
                  <a:pt x="27308" y="13741"/>
                </a:lnTo>
                <a:lnTo>
                  <a:pt x="27581" y="13567"/>
                </a:lnTo>
                <a:lnTo>
                  <a:pt x="27855" y="13417"/>
                </a:lnTo>
                <a:lnTo>
                  <a:pt x="28154" y="13293"/>
                </a:lnTo>
                <a:lnTo>
                  <a:pt x="28428" y="13168"/>
                </a:lnTo>
                <a:lnTo>
                  <a:pt x="28726" y="13069"/>
                </a:lnTo>
                <a:lnTo>
                  <a:pt x="29000" y="12994"/>
                </a:lnTo>
                <a:lnTo>
                  <a:pt x="29299" y="12920"/>
                </a:lnTo>
                <a:lnTo>
                  <a:pt x="29598" y="12870"/>
                </a:lnTo>
                <a:lnTo>
                  <a:pt x="29896" y="12820"/>
                </a:lnTo>
                <a:lnTo>
                  <a:pt x="30195" y="12795"/>
                </a:lnTo>
                <a:lnTo>
                  <a:pt x="30494" y="12795"/>
                </a:lnTo>
                <a:lnTo>
                  <a:pt x="30768" y="12795"/>
                </a:lnTo>
                <a:lnTo>
                  <a:pt x="31066" y="12820"/>
                </a:lnTo>
                <a:lnTo>
                  <a:pt x="31365" y="12870"/>
                </a:lnTo>
                <a:lnTo>
                  <a:pt x="31664" y="12920"/>
                </a:lnTo>
                <a:lnTo>
                  <a:pt x="31938" y="12994"/>
                </a:lnTo>
                <a:lnTo>
                  <a:pt x="32211" y="13069"/>
                </a:lnTo>
                <a:lnTo>
                  <a:pt x="32510" y="13168"/>
                </a:lnTo>
                <a:lnTo>
                  <a:pt x="32784" y="13268"/>
                </a:lnTo>
                <a:lnTo>
                  <a:pt x="33033" y="13417"/>
                </a:lnTo>
                <a:lnTo>
                  <a:pt x="33307" y="13542"/>
                </a:lnTo>
                <a:lnTo>
                  <a:pt x="33556" y="13691"/>
                </a:lnTo>
                <a:lnTo>
                  <a:pt x="33805" y="13865"/>
                </a:lnTo>
                <a:lnTo>
                  <a:pt x="34029" y="14040"/>
                </a:lnTo>
                <a:lnTo>
                  <a:pt x="34253" y="14239"/>
                </a:lnTo>
                <a:lnTo>
                  <a:pt x="34477" y="14438"/>
                </a:lnTo>
                <a:lnTo>
                  <a:pt x="34701" y="14662"/>
                </a:lnTo>
                <a:lnTo>
                  <a:pt x="34900" y="14911"/>
                </a:lnTo>
                <a:lnTo>
                  <a:pt x="35074" y="15135"/>
                </a:lnTo>
                <a:lnTo>
                  <a:pt x="35248" y="15409"/>
                </a:lnTo>
                <a:lnTo>
                  <a:pt x="35423" y="15683"/>
                </a:lnTo>
                <a:lnTo>
                  <a:pt x="35572" y="15956"/>
                </a:lnTo>
                <a:lnTo>
                  <a:pt x="35572" y="15956"/>
                </a:lnTo>
                <a:close/>
                <a:moveTo>
                  <a:pt x="22205" y="26212"/>
                </a:moveTo>
                <a:lnTo>
                  <a:pt x="42940" y="44359"/>
                </a:lnTo>
                <a:lnTo>
                  <a:pt x="42940" y="44359"/>
                </a:lnTo>
                <a:lnTo>
                  <a:pt x="43065" y="44509"/>
                </a:lnTo>
                <a:lnTo>
                  <a:pt x="43189" y="44633"/>
                </a:lnTo>
                <a:lnTo>
                  <a:pt x="43289" y="44783"/>
                </a:lnTo>
                <a:lnTo>
                  <a:pt x="43388" y="44957"/>
                </a:lnTo>
                <a:lnTo>
                  <a:pt x="43463" y="45106"/>
                </a:lnTo>
                <a:lnTo>
                  <a:pt x="43538" y="45281"/>
                </a:lnTo>
                <a:lnTo>
                  <a:pt x="43588" y="45455"/>
                </a:lnTo>
                <a:lnTo>
                  <a:pt x="43612" y="45629"/>
                </a:lnTo>
                <a:lnTo>
                  <a:pt x="43612" y="45828"/>
                </a:lnTo>
                <a:lnTo>
                  <a:pt x="43612" y="46002"/>
                </a:lnTo>
                <a:lnTo>
                  <a:pt x="43612" y="46177"/>
                </a:lnTo>
                <a:lnTo>
                  <a:pt x="43588" y="46376"/>
                </a:lnTo>
                <a:lnTo>
                  <a:pt x="43538" y="46550"/>
                </a:lnTo>
                <a:lnTo>
                  <a:pt x="43463" y="46724"/>
                </a:lnTo>
                <a:lnTo>
                  <a:pt x="43388" y="46874"/>
                </a:lnTo>
                <a:lnTo>
                  <a:pt x="43289" y="47048"/>
                </a:lnTo>
                <a:lnTo>
                  <a:pt x="43289" y="47048"/>
                </a:lnTo>
                <a:lnTo>
                  <a:pt x="43164" y="47197"/>
                </a:lnTo>
                <a:lnTo>
                  <a:pt x="43040" y="47347"/>
                </a:lnTo>
                <a:lnTo>
                  <a:pt x="42915" y="47471"/>
                </a:lnTo>
                <a:lnTo>
                  <a:pt x="42766" y="47571"/>
                </a:lnTo>
                <a:lnTo>
                  <a:pt x="42617" y="47670"/>
                </a:lnTo>
                <a:lnTo>
                  <a:pt x="42442" y="47770"/>
                </a:lnTo>
                <a:lnTo>
                  <a:pt x="42268" y="47845"/>
                </a:lnTo>
                <a:lnTo>
                  <a:pt x="42094" y="47894"/>
                </a:lnTo>
                <a:lnTo>
                  <a:pt x="41920" y="47919"/>
                </a:lnTo>
                <a:lnTo>
                  <a:pt x="41745" y="47944"/>
                </a:lnTo>
                <a:lnTo>
                  <a:pt x="41571" y="47969"/>
                </a:lnTo>
                <a:lnTo>
                  <a:pt x="41397" y="47944"/>
                </a:lnTo>
                <a:lnTo>
                  <a:pt x="41198" y="47919"/>
                </a:lnTo>
                <a:lnTo>
                  <a:pt x="41024" y="47894"/>
                </a:lnTo>
                <a:lnTo>
                  <a:pt x="40849" y="47820"/>
                </a:lnTo>
                <a:lnTo>
                  <a:pt x="40675" y="47745"/>
                </a:lnTo>
                <a:lnTo>
                  <a:pt x="15956" y="35572"/>
                </a:lnTo>
                <a:lnTo>
                  <a:pt x="15956" y="35572"/>
                </a:lnTo>
                <a:lnTo>
                  <a:pt x="15683" y="35423"/>
                </a:lnTo>
                <a:lnTo>
                  <a:pt x="15409" y="35249"/>
                </a:lnTo>
                <a:lnTo>
                  <a:pt x="15160" y="35074"/>
                </a:lnTo>
                <a:lnTo>
                  <a:pt x="14911" y="34900"/>
                </a:lnTo>
                <a:lnTo>
                  <a:pt x="14662" y="34701"/>
                </a:lnTo>
                <a:lnTo>
                  <a:pt x="14438" y="34477"/>
                </a:lnTo>
                <a:lnTo>
                  <a:pt x="14239" y="34253"/>
                </a:lnTo>
                <a:lnTo>
                  <a:pt x="14040" y="34029"/>
                </a:lnTo>
                <a:lnTo>
                  <a:pt x="13865" y="33805"/>
                </a:lnTo>
                <a:lnTo>
                  <a:pt x="13691" y="33556"/>
                </a:lnTo>
                <a:lnTo>
                  <a:pt x="13542" y="33307"/>
                </a:lnTo>
                <a:lnTo>
                  <a:pt x="13417" y="33033"/>
                </a:lnTo>
                <a:lnTo>
                  <a:pt x="13268" y="32759"/>
                </a:lnTo>
                <a:lnTo>
                  <a:pt x="13168" y="32510"/>
                </a:lnTo>
                <a:lnTo>
                  <a:pt x="13069" y="32212"/>
                </a:lnTo>
                <a:lnTo>
                  <a:pt x="12994" y="31938"/>
                </a:lnTo>
                <a:lnTo>
                  <a:pt x="12919" y="31664"/>
                </a:lnTo>
                <a:lnTo>
                  <a:pt x="12870" y="31365"/>
                </a:lnTo>
                <a:lnTo>
                  <a:pt x="12820" y="31067"/>
                </a:lnTo>
                <a:lnTo>
                  <a:pt x="12795" y="30768"/>
                </a:lnTo>
                <a:lnTo>
                  <a:pt x="12795" y="30494"/>
                </a:lnTo>
                <a:lnTo>
                  <a:pt x="12795" y="30195"/>
                </a:lnTo>
                <a:lnTo>
                  <a:pt x="12820" y="29897"/>
                </a:lnTo>
                <a:lnTo>
                  <a:pt x="12870" y="29598"/>
                </a:lnTo>
                <a:lnTo>
                  <a:pt x="12919" y="29299"/>
                </a:lnTo>
                <a:lnTo>
                  <a:pt x="12994" y="29000"/>
                </a:lnTo>
                <a:lnTo>
                  <a:pt x="13069" y="28702"/>
                </a:lnTo>
                <a:lnTo>
                  <a:pt x="13168" y="28428"/>
                </a:lnTo>
                <a:lnTo>
                  <a:pt x="13293" y="28154"/>
                </a:lnTo>
                <a:lnTo>
                  <a:pt x="13417" y="27855"/>
                </a:lnTo>
                <a:lnTo>
                  <a:pt x="13592" y="27582"/>
                </a:lnTo>
                <a:lnTo>
                  <a:pt x="13741" y="27308"/>
                </a:lnTo>
                <a:lnTo>
                  <a:pt x="13741" y="27308"/>
                </a:lnTo>
                <a:lnTo>
                  <a:pt x="13940" y="27059"/>
                </a:lnTo>
                <a:lnTo>
                  <a:pt x="14139" y="26810"/>
                </a:lnTo>
                <a:lnTo>
                  <a:pt x="14338" y="26586"/>
                </a:lnTo>
                <a:lnTo>
                  <a:pt x="14562" y="26362"/>
                </a:lnTo>
                <a:lnTo>
                  <a:pt x="14786" y="26163"/>
                </a:lnTo>
                <a:lnTo>
                  <a:pt x="15010" y="25963"/>
                </a:lnTo>
                <a:lnTo>
                  <a:pt x="15259" y="25789"/>
                </a:lnTo>
                <a:lnTo>
                  <a:pt x="15508" y="25615"/>
                </a:lnTo>
                <a:lnTo>
                  <a:pt x="15782" y="25466"/>
                </a:lnTo>
                <a:lnTo>
                  <a:pt x="16031" y="25341"/>
                </a:lnTo>
                <a:lnTo>
                  <a:pt x="16305" y="25217"/>
                </a:lnTo>
                <a:lnTo>
                  <a:pt x="16579" y="25117"/>
                </a:lnTo>
                <a:lnTo>
                  <a:pt x="16853" y="25018"/>
                </a:lnTo>
                <a:lnTo>
                  <a:pt x="17151" y="24943"/>
                </a:lnTo>
                <a:lnTo>
                  <a:pt x="17450" y="24893"/>
                </a:lnTo>
                <a:lnTo>
                  <a:pt x="17724" y="24843"/>
                </a:lnTo>
                <a:lnTo>
                  <a:pt x="18022" y="24818"/>
                </a:lnTo>
                <a:lnTo>
                  <a:pt x="18321" y="24794"/>
                </a:lnTo>
                <a:lnTo>
                  <a:pt x="18620" y="24794"/>
                </a:lnTo>
                <a:lnTo>
                  <a:pt x="18894" y="24818"/>
                </a:lnTo>
                <a:lnTo>
                  <a:pt x="19192" y="24843"/>
                </a:lnTo>
                <a:lnTo>
                  <a:pt x="19491" y="24893"/>
                </a:lnTo>
                <a:lnTo>
                  <a:pt x="19790" y="24943"/>
                </a:lnTo>
                <a:lnTo>
                  <a:pt x="20064" y="25018"/>
                </a:lnTo>
                <a:lnTo>
                  <a:pt x="20362" y="25117"/>
                </a:lnTo>
                <a:lnTo>
                  <a:pt x="20636" y="25217"/>
                </a:lnTo>
                <a:lnTo>
                  <a:pt x="20910" y="25341"/>
                </a:lnTo>
                <a:lnTo>
                  <a:pt x="21184" y="25491"/>
                </a:lnTo>
                <a:lnTo>
                  <a:pt x="21458" y="25640"/>
                </a:lnTo>
                <a:lnTo>
                  <a:pt x="21707" y="25814"/>
                </a:lnTo>
                <a:lnTo>
                  <a:pt x="21980" y="25988"/>
                </a:lnTo>
                <a:lnTo>
                  <a:pt x="22205" y="26212"/>
                </a:lnTo>
                <a:lnTo>
                  <a:pt x="22205" y="26212"/>
                </a:lnTo>
                <a:close/>
                <a:moveTo>
                  <a:pt x="13791" y="40775"/>
                </a:moveTo>
                <a:lnTo>
                  <a:pt x="39879" y="49637"/>
                </a:lnTo>
                <a:lnTo>
                  <a:pt x="39879" y="49637"/>
                </a:lnTo>
                <a:lnTo>
                  <a:pt x="40078" y="49711"/>
                </a:lnTo>
                <a:lnTo>
                  <a:pt x="40227" y="49786"/>
                </a:lnTo>
                <a:lnTo>
                  <a:pt x="40401" y="49886"/>
                </a:lnTo>
                <a:lnTo>
                  <a:pt x="40551" y="49985"/>
                </a:lnTo>
                <a:lnTo>
                  <a:pt x="40675" y="50110"/>
                </a:lnTo>
                <a:lnTo>
                  <a:pt x="40800" y="50259"/>
                </a:lnTo>
                <a:lnTo>
                  <a:pt x="40899" y="50384"/>
                </a:lnTo>
                <a:lnTo>
                  <a:pt x="40999" y="50558"/>
                </a:lnTo>
                <a:lnTo>
                  <a:pt x="41098" y="50707"/>
                </a:lnTo>
                <a:lnTo>
                  <a:pt x="41148" y="50881"/>
                </a:lnTo>
                <a:lnTo>
                  <a:pt x="41223" y="51056"/>
                </a:lnTo>
                <a:lnTo>
                  <a:pt x="41248" y="51230"/>
                </a:lnTo>
                <a:lnTo>
                  <a:pt x="41273" y="51404"/>
                </a:lnTo>
                <a:lnTo>
                  <a:pt x="41273" y="51603"/>
                </a:lnTo>
                <a:lnTo>
                  <a:pt x="41273" y="51778"/>
                </a:lnTo>
                <a:lnTo>
                  <a:pt x="41248" y="51977"/>
                </a:lnTo>
                <a:lnTo>
                  <a:pt x="41248" y="51977"/>
                </a:lnTo>
                <a:lnTo>
                  <a:pt x="41198" y="52151"/>
                </a:lnTo>
                <a:lnTo>
                  <a:pt x="41123" y="52325"/>
                </a:lnTo>
                <a:lnTo>
                  <a:pt x="41048" y="52500"/>
                </a:lnTo>
                <a:lnTo>
                  <a:pt x="40974" y="52674"/>
                </a:lnTo>
                <a:lnTo>
                  <a:pt x="40849" y="52823"/>
                </a:lnTo>
                <a:lnTo>
                  <a:pt x="40750" y="52948"/>
                </a:lnTo>
                <a:lnTo>
                  <a:pt x="40625" y="53072"/>
                </a:lnTo>
                <a:lnTo>
                  <a:pt x="40476" y="53197"/>
                </a:lnTo>
                <a:lnTo>
                  <a:pt x="40327" y="53296"/>
                </a:lnTo>
                <a:lnTo>
                  <a:pt x="40177" y="53396"/>
                </a:lnTo>
                <a:lnTo>
                  <a:pt x="40003" y="53470"/>
                </a:lnTo>
                <a:lnTo>
                  <a:pt x="39829" y="53520"/>
                </a:lnTo>
                <a:lnTo>
                  <a:pt x="39654" y="53570"/>
                </a:lnTo>
                <a:lnTo>
                  <a:pt x="39480" y="53620"/>
                </a:lnTo>
                <a:lnTo>
                  <a:pt x="39281" y="53620"/>
                </a:lnTo>
                <a:lnTo>
                  <a:pt x="39107" y="53620"/>
                </a:lnTo>
                <a:lnTo>
                  <a:pt x="11600" y="51827"/>
                </a:lnTo>
                <a:lnTo>
                  <a:pt x="11600" y="51827"/>
                </a:lnTo>
                <a:lnTo>
                  <a:pt x="11277" y="51778"/>
                </a:lnTo>
                <a:lnTo>
                  <a:pt x="10978" y="51753"/>
                </a:lnTo>
                <a:lnTo>
                  <a:pt x="10679" y="51678"/>
                </a:lnTo>
                <a:lnTo>
                  <a:pt x="10380" y="51603"/>
                </a:lnTo>
                <a:lnTo>
                  <a:pt x="10082" y="51504"/>
                </a:lnTo>
                <a:lnTo>
                  <a:pt x="9808" y="51404"/>
                </a:lnTo>
                <a:lnTo>
                  <a:pt x="9509" y="51280"/>
                </a:lnTo>
                <a:lnTo>
                  <a:pt x="9260" y="51130"/>
                </a:lnTo>
                <a:lnTo>
                  <a:pt x="8986" y="50981"/>
                </a:lnTo>
                <a:lnTo>
                  <a:pt x="8737" y="50832"/>
                </a:lnTo>
                <a:lnTo>
                  <a:pt x="8513" y="50657"/>
                </a:lnTo>
                <a:lnTo>
                  <a:pt x="8289" y="50458"/>
                </a:lnTo>
                <a:lnTo>
                  <a:pt x="8065" y="50259"/>
                </a:lnTo>
                <a:lnTo>
                  <a:pt x="7841" y="50060"/>
                </a:lnTo>
                <a:lnTo>
                  <a:pt x="7667" y="49836"/>
                </a:lnTo>
                <a:lnTo>
                  <a:pt x="7468" y="49612"/>
                </a:lnTo>
                <a:lnTo>
                  <a:pt x="7294" y="49363"/>
                </a:lnTo>
                <a:lnTo>
                  <a:pt x="7144" y="49114"/>
                </a:lnTo>
                <a:lnTo>
                  <a:pt x="6995" y="48865"/>
                </a:lnTo>
                <a:lnTo>
                  <a:pt x="6846" y="48616"/>
                </a:lnTo>
                <a:lnTo>
                  <a:pt x="6746" y="48342"/>
                </a:lnTo>
                <a:lnTo>
                  <a:pt x="6622" y="48069"/>
                </a:lnTo>
                <a:lnTo>
                  <a:pt x="6522" y="47770"/>
                </a:lnTo>
                <a:lnTo>
                  <a:pt x="6447" y="47496"/>
                </a:lnTo>
                <a:lnTo>
                  <a:pt x="6397" y="47197"/>
                </a:lnTo>
                <a:lnTo>
                  <a:pt x="6348" y="46899"/>
                </a:lnTo>
                <a:lnTo>
                  <a:pt x="6323" y="46600"/>
                </a:lnTo>
                <a:lnTo>
                  <a:pt x="6298" y="46301"/>
                </a:lnTo>
                <a:lnTo>
                  <a:pt x="6298" y="45978"/>
                </a:lnTo>
                <a:lnTo>
                  <a:pt x="6323" y="45679"/>
                </a:lnTo>
                <a:lnTo>
                  <a:pt x="6348" y="45355"/>
                </a:lnTo>
                <a:lnTo>
                  <a:pt x="6397" y="45032"/>
                </a:lnTo>
                <a:lnTo>
                  <a:pt x="6397" y="45032"/>
                </a:lnTo>
                <a:lnTo>
                  <a:pt x="6472" y="44733"/>
                </a:lnTo>
                <a:lnTo>
                  <a:pt x="6572" y="44434"/>
                </a:lnTo>
                <a:lnTo>
                  <a:pt x="6671" y="44135"/>
                </a:lnTo>
                <a:lnTo>
                  <a:pt x="6771" y="43862"/>
                </a:lnTo>
                <a:lnTo>
                  <a:pt x="6920" y="43563"/>
                </a:lnTo>
                <a:lnTo>
                  <a:pt x="7070" y="43314"/>
                </a:lnTo>
                <a:lnTo>
                  <a:pt x="7219" y="43040"/>
                </a:lnTo>
                <a:lnTo>
                  <a:pt x="7393" y="42816"/>
                </a:lnTo>
                <a:lnTo>
                  <a:pt x="7567" y="42567"/>
                </a:lnTo>
                <a:lnTo>
                  <a:pt x="7767" y="42343"/>
                </a:lnTo>
                <a:lnTo>
                  <a:pt x="7966" y="42119"/>
                </a:lnTo>
                <a:lnTo>
                  <a:pt x="8190" y="41920"/>
                </a:lnTo>
                <a:lnTo>
                  <a:pt x="8414" y="41746"/>
                </a:lnTo>
                <a:lnTo>
                  <a:pt x="8638" y="41547"/>
                </a:lnTo>
                <a:lnTo>
                  <a:pt x="8887" y="41397"/>
                </a:lnTo>
                <a:lnTo>
                  <a:pt x="9136" y="41248"/>
                </a:lnTo>
                <a:lnTo>
                  <a:pt x="9385" y="41098"/>
                </a:lnTo>
                <a:lnTo>
                  <a:pt x="9658" y="40974"/>
                </a:lnTo>
                <a:lnTo>
                  <a:pt x="9932" y="40850"/>
                </a:lnTo>
                <a:lnTo>
                  <a:pt x="10206" y="40750"/>
                </a:lnTo>
                <a:lnTo>
                  <a:pt x="10505" y="40675"/>
                </a:lnTo>
                <a:lnTo>
                  <a:pt x="10779" y="40601"/>
                </a:lnTo>
                <a:lnTo>
                  <a:pt x="11077" y="40551"/>
                </a:lnTo>
                <a:lnTo>
                  <a:pt x="11376" y="40501"/>
                </a:lnTo>
                <a:lnTo>
                  <a:pt x="11675" y="40476"/>
                </a:lnTo>
                <a:lnTo>
                  <a:pt x="11974" y="40476"/>
                </a:lnTo>
                <a:lnTo>
                  <a:pt x="12272" y="40476"/>
                </a:lnTo>
                <a:lnTo>
                  <a:pt x="12571" y="40501"/>
                </a:lnTo>
                <a:lnTo>
                  <a:pt x="12895" y="40551"/>
                </a:lnTo>
                <a:lnTo>
                  <a:pt x="13193" y="40601"/>
                </a:lnTo>
                <a:lnTo>
                  <a:pt x="13492" y="40675"/>
                </a:lnTo>
                <a:lnTo>
                  <a:pt x="13791" y="40775"/>
                </a:lnTo>
                <a:lnTo>
                  <a:pt x="13791" y="40775"/>
                </a:lnTo>
                <a:close/>
                <a:moveTo>
                  <a:pt x="11600" y="57453"/>
                </a:moveTo>
                <a:lnTo>
                  <a:pt x="39107" y="55661"/>
                </a:lnTo>
                <a:lnTo>
                  <a:pt x="39107" y="55661"/>
                </a:lnTo>
                <a:lnTo>
                  <a:pt x="39281" y="55661"/>
                </a:lnTo>
                <a:lnTo>
                  <a:pt x="39480" y="55661"/>
                </a:lnTo>
                <a:lnTo>
                  <a:pt x="39654" y="55686"/>
                </a:lnTo>
                <a:lnTo>
                  <a:pt x="39829" y="55736"/>
                </a:lnTo>
                <a:lnTo>
                  <a:pt x="40003" y="55810"/>
                </a:lnTo>
                <a:lnTo>
                  <a:pt x="40177" y="55885"/>
                </a:lnTo>
                <a:lnTo>
                  <a:pt x="40327" y="55960"/>
                </a:lnTo>
                <a:lnTo>
                  <a:pt x="40476" y="56084"/>
                </a:lnTo>
                <a:lnTo>
                  <a:pt x="40625" y="56184"/>
                </a:lnTo>
                <a:lnTo>
                  <a:pt x="40750" y="56308"/>
                </a:lnTo>
                <a:lnTo>
                  <a:pt x="40849" y="56458"/>
                </a:lnTo>
                <a:lnTo>
                  <a:pt x="40974" y="56607"/>
                </a:lnTo>
                <a:lnTo>
                  <a:pt x="41048" y="56781"/>
                </a:lnTo>
                <a:lnTo>
                  <a:pt x="41123" y="56930"/>
                </a:lnTo>
                <a:lnTo>
                  <a:pt x="41198" y="57105"/>
                </a:lnTo>
                <a:lnTo>
                  <a:pt x="41248" y="57304"/>
                </a:lnTo>
                <a:lnTo>
                  <a:pt x="41248" y="57304"/>
                </a:lnTo>
                <a:lnTo>
                  <a:pt x="41273" y="57503"/>
                </a:lnTo>
                <a:lnTo>
                  <a:pt x="41273" y="57677"/>
                </a:lnTo>
                <a:lnTo>
                  <a:pt x="41273" y="57876"/>
                </a:lnTo>
                <a:lnTo>
                  <a:pt x="41248" y="58051"/>
                </a:lnTo>
                <a:lnTo>
                  <a:pt x="41223" y="58225"/>
                </a:lnTo>
                <a:lnTo>
                  <a:pt x="41148" y="58399"/>
                </a:lnTo>
                <a:lnTo>
                  <a:pt x="41098" y="58573"/>
                </a:lnTo>
                <a:lnTo>
                  <a:pt x="40999" y="58723"/>
                </a:lnTo>
                <a:lnTo>
                  <a:pt x="40899" y="58872"/>
                </a:lnTo>
                <a:lnTo>
                  <a:pt x="40800" y="59022"/>
                </a:lnTo>
                <a:lnTo>
                  <a:pt x="40675" y="59146"/>
                </a:lnTo>
                <a:lnTo>
                  <a:pt x="40551" y="59270"/>
                </a:lnTo>
                <a:lnTo>
                  <a:pt x="40401" y="59395"/>
                </a:lnTo>
                <a:lnTo>
                  <a:pt x="40227" y="59494"/>
                </a:lnTo>
                <a:lnTo>
                  <a:pt x="40078" y="59569"/>
                </a:lnTo>
                <a:lnTo>
                  <a:pt x="39879" y="59644"/>
                </a:lnTo>
                <a:lnTo>
                  <a:pt x="13791" y="68506"/>
                </a:lnTo>
                <a:lnTo>
                  <a:pt x="13791" y="68506"/>
                </a:lnTo>
                <a:lnTo>
                  <a:pt x="13492" y="68605"/>
                </a:lnTo>
                <a:lnTo>
                  <a:pt x="13193" y="68680"/>
                </a:lnTo>
                <a:lnTo>
                  <a:pt x="12895" y="68730"/>
                </a:lnTo>
                <a:lnTo>
                  <a:pt x="12571" y="68780"/>
                </a:lnTo>
                <a:lnTo>
                  <a:pt x="12272" y="68804"/>
                </a:lnTo>
                <a:lnTo>
                  <a:pt x="11974" y="68804"/>
                </a:lnTo>
                <a:lnTo>
                  <a:pt x="11675" y="68804"/>
                </a:lnTo>
                <a:lnTo>
                  <a:pt x="11376" y="68780"/>
                </a:lnTo>
                <a:lnTo>
                  <a:pt x="11077" y="68730"/>
                </a:lnTo>
                <a:lnTo>
                  <a:pt x="10779" y="68680"/>
                </a:lnTo>
                <a:lnTo>
                  <a:pt x="10505" y="68605"/>
                </a:lnTo>
                <a:lnTo>
                  <a:pt x="10206" y="68531"/>
                </a:lnTo>
                <a:lnTo>
                  <a:pt x="9932" y="68431"/>
                </a:lnTo>
                <a:lnTo>
                  <a:pt x="9658" y="68307"/>
                </a:lnTo>
                <a:lnTo>
                  <a:pt x="9385" y="68182"/>
                </a:lnTo>
                <a:lnTo>
                  <a:pt x="9136" y="68033"/>
                </a:lnTo>
                <a:lnTo>
                  <a:pt x="8887" y="67883"/>
                </a:lnTo>
                <a:lnTo>
                  <a:pt x="8638" y="67709"/>
                </a:lnTo>
                <a:lnTo>
                  <a:pt x="8414" y="67535"/>
                </a:lnTo>
                <a:lnTo>
                  <a:pt x="8190" y="67361"/>
                </a:lnTo>
                <a:lnTo>
                  <a:pt x="7966" y="67137"/>
                </a:lnTo>
                <a:lnTo>
                  <a:pt x="7767" y="66938"/>
                </a:lnTo>
                <a:lnTo>
                  <a:pt x="7567" y="66713"/>
                </a:lnTo>
                <a:lnTo>
                  <a:pt x="7393" y="66465"/>
                </a:lnTo>
                <a:lnTo>
                  <a:pt x="7219" y="66216"/>
                </a:lnTo>
                <a:lnTo>
                  <a:pt x="7070" y="65967"/>
                </a:lnTo>
                <a:lnTo>
                  <a:pt x="6920" y="65693"/>
                </a:lnTo>
                <a:lnTo>
                  <a:pt x="6771" y="65419"/>
                </a:lnTo>
                <a:lnTo>
                  <a:pt x="6671" y="65145"/>
                </a:lnTo>
                <a:lnTo>
                  <a:pt x="6572" y="64846"/>
                </a:lnTo>
                <a:lnTo>
                  <a:pt x="6472" y="64548"/>
                </a:lnTo>
                <a:lnTo>
                  <a:pt x="6397" y="64224"/>
                </a:lnTo>
                <a:lnTo>
                  <a:pt x="6397" y="64224"/>
                </a:lnTo>
                <a:lnTo>
                  <a:pt x="6348" y="63925"/>
                </a:lnTo>
                <a:lnTo>
                  <a:pt x="6323" y="63602"/>
                </a:lnTo>
                <a:lnTo>
                  <a:pt x="6298" y="63303"/>
                </a:lnTo>
                <a:lnTo>
                  <a:pt x="6298" y="62980"/>
                </a:lnTo>
                <a:lnTo>
                  <a:pt x="6323" y="62681"/>
                </a:lnTo>
                <a:lnTo>
                  <a:pt x="6348" y="62382"/>
                </a:lnTo>
                <a:lnTo>
                  <a:pt x="6397" y="62083"/>
                </a:lnTo>
                <a:lnTo>
                  <a:pt x="6447" y="61785"/>
                </a:lnTo>
                <a:lnTo>
                  <a:pt x="6522" y="61511"/>
                </a:lnTo>
                <a:lnTo>
                  <a:pt x="6622" y="61212"/>
                </a:lnTo>
                <a:lnTo>
                  <a:pt x="6746" y="60938"/>
                </a:lnTo>
                <a:lnTo>
                  <a:pt x="6846" y="60664"/>
                </a:lnTo>
                <a:lnTo>
                  <a:pt x="6995" y="60416"/>
                </a:lnTo>
                <a:lnTo>
                  <a:pt x="7144" y="60142"/>
                </a:lnTo>
                <a:lnTo>
                  <a:pt x="7294" y="59918"/>
                </a:lnTo>
                <a:lnTo>
                  <a:pt x="7468" y="59669"/>
                </a:lnTo>
                <a:lnTo>
                  <a:pt x="7667" y="59445"/>
                </a:lnTo>
                <a:lnTo>
                  <a:pt x="7841" y="59221"/>
                </a:lnTo>
                <a:lnTo>
                  <a:pt x="8065" y="59022"/>
                </a:lnTo>
                <a:lnTo>
                  <a:pt x="8289" y="58822"/>
                </a:lnTo>
                <a:lnTo>
                  <a:pt x="8513" y="58623"/>
                </a:lnTo>
                <a:lnTo>
                  <a:pt x="8737" y="58449"/>
                </a:lnTo>
                <a:lnTo>
                  <a:pt x="8986" y="58300"/>
                </a:lnTo>
                <a:lnTo>
                  <a:pt x="9260" y="58150"/>
                </a:lnTo>
                <a:lnTo>
                  <a:pt x="9509" y="58001"/>
                </a:lnTo>
                <a:lnTo>
                  <a:pt x="9808" y="57876"/>
                </a:lnTo>
                <a:lnTo>
                  <a:pt x="10082" y="57777"/>
                </a:lnTo>
                <a:lnTo>
                  <a:pt x="10380" y="57677"/>
                </a:lnTo>
                <a:lnTo>
                  <a:pt x="10679" y="57603"/>
                </a:lnTo>
                <a:lnTo>
                  <a:pt x="10978" y="57528"/>
                </a:lnTo>
                <a:lnTo>
                  <a:pt x="11277" y="57478"/>
                </a:lnTo>
                <a:lnTo>
                  <a:pt x="11600" y="57453"/>
                </a:lnTo>
                <a:lnTo>
                  <a:pt x="11600" y="57453"/>
                </a:lnTo>
                <a:close/>
                <a:moveTo>
                  <a:pt x="15956" y="73708"/>
                </a:moveTo>
                <a:lnTo>
                  <a:pt x="40675" y="61536"/>
                </a:lnTo>
                <a:lnTo>
                  <a:pt x="40675" y="61536"/>
                </a:lnTo>
                <a:lnTo>
                  <a:pt x="40849" y="61461"/>
                </a:lnTo>
                <a:lnTo>
                  <a:pt x="41024" y="61386"/>
                </a:lnTo>
                <a:lnTo>
                  <a:pt x="41198" y="61337"/>
                </a:lnTo>
                <a:lnTo>
                  <a:pt x="41397" y="61312"/>
                </a:lnTo>
                <a:lnTo>
                  <a:pt x="41571" y="61312"/>
                </a:lnTo>
                <a:lnTo>
                  <a:pt x="41745" y="61312"/>
                </a:lnTo>
                <a:lnTo>
                  <a:pt x="41920" y="61337"/>
                </a:lnTo>
                <a:lnTo>
                  <a:pt x="42094" y="61386"/>
                </a:lnTo>
                <a:lnTo>
                  <a:pt x="42268" y="61436"/>
                </a:lnTo>
                <a:lnTo>
                  <a:pt x="42442" y="61511"/>
                </a:lnTo>
                <a:lnTo>
                  <a:pt x="42617" y="61585"/>
                </a:lnTo>
                <a:lnTo>
                  <a:pt x="42766" y="61685"/>
                </a:lnTo>
                <a:lnTo>
                  <a:pt x="42915" y="61810"/>
                </a:lnTo>
                <a:lnTo>
                  <a:pt x="43040" y="61934"/>
                </a:lnTo>
                <a:lnTo>
                  <a:pt x="43164" y="62083"/>
                </a:lnTo>
                <a:lnTo>
                  <a:pt x="43289" y="62233"/>
                </a:lnTo>
                <a:lnTo>
                  <a:pt x="43289" y="62233"/>
                </a:lnTo>
                <a:lnTo>
                  <a:pt x="43388" y="62382"/>
                </a:lnTo>
                <a:lnTo>
                  <a:pt x="43463" y="62556"/>
                </a:lnTo>
                <a:lnTo>
                  <a:pt x="43538" y="62731"/>
                </a:lnTo>
                <a:lnTo>
                  <a:pt x="43588" y="62905"/>
                </a:lnTo>
                <a:lnTo>
                  <a:pt x="43612" y="63079"/>
                </a:lnTo>
                <a:lnTo>
                  <a:pt x="43612" y="63278"/>
                </a:lnTo>
                <a:lnTo>
                  <a:pt x="43612" y="63452"/>
                </a:lnTo>
                <a:lnTo>
                  <a:pt x="43612" y="63627"/>
                </a:lnTo>
                <a:lnTo>
                  <a:pt x="43588" y="63801"/>
                </a:lnTo>
                <a:lnTo>
                  <a:pt x="43538" y="63975"/>
                </a:lnTo>
                <a:lnTo>
                  <a:pt x="43463" y="64149"/>
                </a:lnTo>
                <a:lnTo>
                  <a:pt x="43388" y="64324"/>
                </a:lnTo>
                <a:lnTo>
                  <a:pt x="43289" y="64473"/>
                </a:lnTo>
                <a:lnTo>
                  <a:pt x="43189" y="64622"/>
                </a:lnTo>
                <a:lnTo>
                  <a:pt x="43065" y="64772"/>
                </a:lnTo>
                <a:lnTo>
                  <a:pt x="42940" y="64896"/>
                </a:lnTo>
                <a:lnTo>
                  <a:pt x="22205" y="83068"/>
                </a:lnTo>
                <a:lnTo>
                  <a:pt x="22205" y="83068"/>
                </a:lnTo>
                <a:lnTo>
                  <a:pt x="21980" y="83267"/>
                </a:lnTo>
                <a:lnTo>
                  <a:pt x="21707" y="83467"/>
                </a:lnTo>
                <a:lnTo>
                  <a:pt x="21458" y="83641"/>
                </a:lnTo>
                <a:lnTo>
                  <a:pt x="21184" y="83790"/>
                </a:lnTo>
                <a:lnTo>
                  <a:pt x="20910" y="83939"/>
                </a:lnTo>
                <a:lnTo>
                  <a:pt x="20636" y="84064"/>
                </a:lnTo>
                <a:lnTo>
                  <a:pt x="20362" y="84164"/>
                </a:lnTo>
                <a:lnTo>
                  <a:pt x="20064" y="84263"/>
                </a:lnTo>
                <a:lnTo>
                  <a:pt x="19790" y="84338"/>
                </a:lnTo>
                <a:lnTo>
                  <a:pt x="19491" y="84388"/>
                </a:lnTo>
                <a:lnTo>
                  <a:pt x="19192" y="84437"/>
                </a:lnTo>
                <a:lnTo>
                  <a:pt x="18894" y="84462"/>
                </a:lnTo>
                <a:lnTo>
                  <a:pt x="18620" y="84487"/>
                </a:lnTo>
                <a:lnTo>
                  <a:pt x="18321" y="84487"/>
                </a:lnTo>
                <a:lnTo>
                  <a:pt x="18022" y="84462"/>
                </a:lnTo>
                <a:lnTo>
                  <a:pt x="17724" y="84437"/>
                </a:lnTo>
                <a:lnTo>
                  <a:pt x="17450" y="84388"/>
                </a:lnTo>
                <a:lnTo>
                  <a:pt x="17151" y="84313"/>
                </a:lnTo>
                <a:lnTo>
                  <a:pt x="16877" y="84238"/>
                </a:lnTo>
                <a:lnTo>
                  <a:pt x="16579" y="84164"/>
                </a:lnTo>
                <a:lnTo>
                  <a:pt x="16305" y="84064"/>
                </a:lnTo>
                <a:lnTo>
                  <a:pt x="16031" y="83939"/>
                </a:lnTo>
                <a:lnTo>
                  <a:pt x="15782" y="83790"/>
                </a:lnTo>
                <a:lnTo>
                  <a:pt x="15508" y="83641"/>
                </a:lnTo>
                <a:lnTo>
                  <a:pt x="15259" y="83491"/>
                </a:lnTo>
                <a:lnTo>
                  <a:pt x="15010" y="83317"/>
                </a:lnTo>
                <a:lnTo>
                  <a:pt x="14786" y="83118"/>
                </a:lnTo>
                <a:lnTo>
                  <a:pt x="14562" y="82919"/>
                </a:lnTo>
                <a:lnTo>
                  <a:pt x="14338" y="82695"/>
                </a:lnTo>
                <a:lnTo>
                  <a:pt x="14139" y="82471"/>
                </a:lnTo>
                <a:lnTo>
                  <a:pt x="13940" y="82222"/>
                </a:lnTo>
                <a:lnTo>
                  <a:pt x="13741" y="81948"/>
                </a:lnTo>
                <a:lnTo>
                  <a:pt x="13741" y="81948"/>
                </a:lnTo>
                <a:lnTo>
                  <a:pt x="13592" y="81699"/>
                </a:lnTo>
                <a:lnTo>
                  <a:pt x="13417" y="81400"/>
                </a:lnTo>
                <a:lnTo>
                  <a:pt x="13293" y="81127"/>
                </a:lnTo>
                <a:lnTo>
                  <a:pt x="13168" y="80853"/>
                </a:lnTo>
                <a:lnTo>
                  <a:pt x="13069" y="80554"/>
                </a:lnTo>
                <a:lnTo>
                  <a:pt x="12994" y="80280"/>
                </a:lnTo>
                <a:lnTo>
                  <a:pt x="12919" y="79981"/>
                </a:lnTo>
                <a:lnTo>
                  <a:pt x="12870" y="79683"/>
                </a:lnTo>
                <a:lnTo>
                  <a:pt x="12820" y="79384"/>
                </a:lnTo>
                <a:lnTo>
                  <a:pt x="12795" y="79085"/>
                </a:lnTo>
                <a:lnTo>
                  <a:pt x="12795" y="78787"/>
                </a:lnTo>
                <a:lnTo>
                  <a:pt x="12795" y="78488"/>
                </a:lnTo>
                <a:lnTo>
                  <a:pt x="12820" y="78214"/>
                </a:lnTo>
                <a:lnTo>
                  <a:pt x="12870" y="77915"/>
                </a:lnTo>
                <a:lnTo>
                  <a:pt x="12919" y="77617"/>
                </a:lnTo>
                <a:lnTo>
                  <a:pt x="12994" y="77343"/>
                </a:lnTo>
                <a:lnTo>
                  <a:pt x="13069" y="77044"/>
                </a:lnTo>
                <a:lnTo>
                  <a:pt x="13168" y="76770"/>
                </a:lnTo>
                <a:lnTo>
                  <a:pt x="13268" y="76496"/>
                </a:lnTo>
                <a:lnTo>
                  <a:pt x="13417" y="76248"/>
                </a:lnTo>
                <a:lnTo>
                  <a:pt x="13542" y="75974"/>
                </a:lnTo>
                <a:lnTo>
                  <a:pt x="13691" y="75725"/>
                </a:lnTo>
                <a:lnTo>
                  <a:pt x="13865" y="75476"/>
                </a:lnTo>
                <a:lnTo>
                  <a:pt x="14040" y="75252"/>
                </a:lnTo>
                <a:lnTo>
                  <a:pt x="14239" y="75003"/>
                </a:lnTo>
                <a:lnTo>
                  <a:pt x="14438" y="74804"/>
                </a:lnTo>
                <a:lnTo>
                  <a:pt x="14662" y="74580"/>
                </a:lnTo>
                <a:lnTo>
                  <a:pt x="14911" y="74381"/>
                </a:lnTo>
                <a:lnTo>
                  <a:pt x="15160" y="74206"/>
                </a:lnTo>
                <a:lnTo>
                  <a:pt x="15409" y="74032"/>
                </a:lnTo>
                <a:lnTo>
                  <a:pt x="15683" y="73858"/>
                </a:lnTo>
                <a:lnTo>
                  <a:pt x="15956" y="73708"/>
                </a:lnTo>
                <a:lnTo>
                  <a:pt x="15956" y="73708"/>
                </a:lnTo>
                <a:close/>
                <a:moveTo>
                  <a:pt x="26212" y="87051"/>
                </a:moveTo>
                <a:lnTo>
                  <a:pt x="44359" y="66340"/>
                </a:lnTo>
                <a:lnTo>
                  <a:pt x="44359" y="66340"/>
                </a:lnTo>
                <a:lnTo>
                  <a:pt x="44509" y="66216"/>
                </a:lnTo>
                <a:lnTo>
                  <a:pt x="44633" y="66091"/>
                </a:lnTo>
                <a:lnTo>
                  <a:pt x="44782" y="65967"/>
                </a:lnTo>
                <a:lnTo>
                  <a:pt x="44957" y="65892"/>
                </a:lnTo>
                <a:lnTo>
                  <a:pt x="45106" y="65817"/>
                </a:lnTo>
                <a:lnTo>
                  <a:pt x="45280" y="65743"/>
                </a:lnTo>
                <a:lnTo>
                  <a:pt x="45455" y="65693"/>
                </a:lnTo>
                <a:lnTo>
                  <a:pt x="45654" y="65668"/>
                </a:lnTo>
                <a:lnTo>
                  <a:pt x="45828" y="65643"/>
                </a:lnTo>
                <a:lnTo>
                  <a:pt x="46002" y="65643"/>
                </a:lnTo>
                <a:lnTo>
                  <a:pt x="46176" y="65668"/>
                </a:lnTo>
                <a:lnTo>
                  <a:pt x="46376" y="65693"/>
                </a:lnTo>
                <a:lnTo>
                  <a:pt x="46550" y="65743"/>
                </a:lnTo>
                <a:lnTo>
                  <a:pt x="46724" y="65817"/>
                </a:lnTo>
                <a:lnTo>
                  <a:pt x="46873" y="65892"/>
                </a:lnTo>
                <a:lnTo>
                  <a:pt x="47048" y="65992"/>
                </a:lnTo>
                <a:lnTo>
                  <a:pt x="47048" y="65992"/>
                </a:lnTo>
                <a:lnTo>
                  <a:pt x="47197" y="66116"/>
                </a:lnTo>
                <a:lnTo>
                  <a:pt x="47346" y="66241"/>
                </a:lnTo>
                <a:lnTo>
                  <a:pt x="47471" y="66365"/>
                </a:lnTo>
                <a:lnTo>
                  <a:pt x="47595" y="66514"/>
                </a:lnTo>
                <a:lnTo>
                  <a:pt x="47670" y="66664"/>
                </a:lnTo>
                <a:lnTo>
                  <a:pt x="47770" y="66838"/>
                </a:lnTo>
                <a:lnTo>
                  <a:pt x="47844" y="66987"/>
                </a:lnTo>
                <a:lnTo>
                  <a:pt x="47894" y="67162"/>
                </a:lnTo>
                <a:lnTo>
                  <a:pt x="47919" y="67336"/>
                </a:lnTo>
                <a:lnTo>
                  <a:pt x="47944" y="67535"/>
                </a:lnTo>
                <a:lnTo>
                  <a:pt x="47969" y="67709"/>
                </a:lnTo>
                <a:lnTo>
                  <a:pt x="47944" y="67883"/>
                </a:lnTo>
                <a:lnTo>
                  <a:pt x="47919" y="68083"/>
                </a:lnTo>
                <a:lnTo>
                  <a:pt x="47894" y="68257"/>
                </a:lnTo>
                <a:lnTo>
                  <a:pt x="47819" y="68431"/>
                </a:lnTo>
                <a:lnTo>
                  <a:pt x="47745" y="68605"/>
                </a:lnTo>
                <a:lnTo>
                  <a:pt x="35572" y="93324"/>
                </a:lnTo>
                <a:lnTo>
                  <a:pt x="35572" y="93324"/>
                </a:lnTo>
                <a:lnTo>
                  <a:pt x="35423" y="93598"/>
                </a:lnTo>
                <a:lnTo>
                  <a:pt x="35248" y="93872"/>
                </a:lnTo>
                <a:lnTo>
                  <a:pt x="35074" y="94121"/>
                </a:lnTo>
                <a:lnTo>
                  <a:pt x="34900" y="94370"/>
                </a:lnTo>
                <a:lnTo>
                  <a:pt x="34701" y="94594"/>
                </a:lnTo>
                <a:lnTo>
                  <a:pt x="34477" y="94818"/>
                </a:lnTo>
                <a:lnTo>
                  <a:pt x="34253" y="95042"/>
                </a:lnTo>
                <a:lnTo>
                  <a:pt x="34029" y="95216"/>
                </a:lnTo>
                <a:lnTo>
                  <a:pt x="33805" y="95415"/>
                </a:lnTo>
                <a:lnTo>
                  <a:pt x="33556" y="95565"/>
                </a:lnTo>
                <a:lnTo>
                  <a:pt x="33307" y="95739"/>
                </a:lnTo>
                <a:lnTo>
                  <a:pt x="33033" y="95863"/>
                </a:lnTo>
                <a:lnTo>
                  <a:pt x="32784" y="95988"/>
                </a:lnTo>
                <a:lnTo>
                  <a:pt x="32510" y="96112"/>
                </a:lnTo>
                <a:lnTo>
                  <a:pt x="32211" y="96212"/>
                </a:lnTo>
                <a:lnTo>
                  <a:pt x="31938" y="96286"/>
                </a:lnTo>
                <a:lnTo>
                  <a:pt x="31664" y="96361"/>
                </a:lnTo>
                <a:lnTo>
                  <a:pt x="31365" y="96411"/>
                </a:lnTo>
                <a:lnTo>
                  <a:pt x="31066" y="96461"/>
                </a:lnTo>
                <a:lnTo>
                  <a:pt x="30768" y="96486"/>
                </a:lnTo>
                <a:lnTo>
                  <a:pt x="30494" y="96486"/>
                </a:lnTo>
                <a:lnTo>
                  <a:pt x="30195" y="96486"/>
                </a:lnTo>
                <a:lnTo>
                  <a:pt x="29896" y="96461"/>
                </a:lnTo>
                <a:lnTo>
                  <a:pt x="29598" y="96411"/>
                </a:lnTo>
                <a:lnTo>
                  <a:pt x="29299" y="96361"/>
                </a:lnTo>
                <a:lnTo>
                  <a:pt x="29000" y="96286"/>
                </a:lnTo>
                <a:lnTo>
                  <a:pt x="28726" y="96212"/>
                </a:lnTo>
                <a:lnTo>
                  <a:pt x="28428" y="96112"/>
                </a:lnTo>
                <a:lnTo>
                  <a:pt x="28154" y="95988"/>
                </a:lnTo>
                <a:lnTo>
                  <a:pt x="27855" y="95838"/>
                </a:lnTo>
                <a:lnTo>
                  <a:pt x="27581" y="95689"/>
                </a:lnTo>
                <a:lnTo>
                  <a:pt x="27308" y="95515"/>
                </a:lnTo>
                <a:lnTo>
                  <a:pt x="27308" y="95515"/>
                </a:lnTo>
                <a:lnTo>
                  <a:pt x="27059" y="95341"/>
                </a:lnTo>
                <a:lnTo>
                  <a:pt x="26810" y="95141"/>
                </a:lnTo>
                <a:lnTo>
                  <a:pt x="26586" y="94942"/>
                </a:lnTo>
                <a:lnTo>
                  <a:pt x="26362" y="94718"/>
                </a:lnTo>
                <a:lnTo>
                  <a:pt x="26162" y="94494"/>
                </a:lnTo>
                <a:lnTo>
                  <a:pt x="25963" y="94270"/>
                </a:lnTo>
                <a:lnTo>
                  <a:pt x="25789" y="94021"/>
                </a:lnTo>
                <a:lnTo>
                  <a:pt x="25615" y="93772"/>
                </a:lnTo>
                <a:lnTo>
                  <a:pt x="25465" y="93498"/>
                </a:lnTo>
                <a:lnTo>
                  <a:pt x="25341" y="93250"/>
                </a:lnTo>
                <a:lnTo>
                  <a:pt x="25217" y="92976"/>
                </a:lnTo>
                <a:lnTo>
                  <a:pt x="25117" y="92702"/>
                </a:lnTo>
                <a:lnTo>
                  <a:pt x="25017" y="92403"/>
                </a:lnTo>
                <a:lnTo>
                  <a:pt x="24943" y="92129"/>
                </a:lnTo>
                <a:lnTo>
                  <a:pt x="24893" y="91831"/>
                </a:lnTo>
                <a:lnTo>
                  <a:pt x="24843" y="91557"/>
                </a:lnTo>
                <a:lnTo>
                  <a:pt x="24818" y="91258"/>
                </a:lnTo>
                <a:lnTo>
                  <a:pt x="24793" y="90959"/>
                </a:lnTo>
                <a:lnTo>
                  <a:pt x="24793" y="90661"/>
                </a:lnTo>
                <a:lnTo>
                  <a:pt x="24818" y="90362"/>
                </a:lnTo>
                <a:lnTo>
                  <a:pt x="24843" y="90088"/>
                </a:lnTo>
                <a:lnTo>
                  <a:pt x="24893" y="89789"/>
                </a:lnTo>
                <a:lnTo>
                  <a:pt x="24943" y="89491"/>
                </a:lnTo>
                <a:lnTo>
                  <a:pt x="25017" y="89192"/>
                </a:lnTo>
                <a:lnTo>
                  <a:pt x="25117" y="88918"/>
                </a:lnTo>
                <a:lnTo>
                  <a:pt x="25217" y="88644"/>
                </a:lnTo>
                <a:lnTo>
                  <a:pt x="25341" y="88370"/>
                </a:lnTo>
                <a:lnTo>
                  <a:pt x="25490" y="88097"/>
                </a:lnTo>
                <a:lnTo>
                  <a:pt x="25640" y="87823"/>
                </a:lnTo>
                <a:lnTo>
                  <a:pt x="25814" y="87549"/>
                </a:lnTo>
                <a:lnTo>
                  <a:pt x="25988" y="87300"/>
                </a:lnTo>
                <a:lnTo>
                  <a:pt x="26212" y="87051"/>
                </a:lnTo>
                <a:lnTo>
                  <a:pt x="26212" y="87051"/>
                </a:lnTo>
                <a:close/>
                <a:moveTo>
                  <a:pt x="40775" y="95465"/>
                </a:moveTo>
                <a:lnTo>
                  <a:pt x="49637" y="69377"/>
                </a:lnTo>
                <a:lnTo>
                  <a:pt x="49637" y="69377"/>
                </a:lnTo>
                <a:lnTo>
                  <a:pt x="49711" y="69203"/>
                </a:lnTo>
                <a:lnTo>
                  <a:pt x="49786" y="69029"/>
                </a:lnTo>
                <a:lnTo>
                  <a:pt x="49885" y="68879"/>
                </a:lnTo>
                <a:lnTo>
                  <a:pt x="49985" y="68730"/>
                </a:lnTo>
                <a:lnTo>
                  <a:pt x="50110" y="68605"/>
                </a:lnTo>
                <a:lnTo>
                  <a:pt x="50259" y="68481"/>
                </a:lnTo>
                <a:lnTo>
                  <a:pt x="50383" y="68356"/>
                </a:lnTo>
                <a:lnTo>
                  <a:pt x="50558" y="68282"/>
                </a:lnTo>
                <a:lnTo>
                  <a:pt x="50707" y="68182"/>
                </a:lnTo>
                <a:lnTo>
                  <a:pt x="50881" y="68107"/>
                </a:lnTo>
                <a:lnTo>
                  <a:pt x="51055" y="68058"/>
                </a:lnTo>
                <a:lnTo>
                  <a:pt x="51230" y="68033"/>
                </a:lnTo>
                <a:lnTo>
                  <a:pt x="51404" y="68008"/>
                </a:lnTo>
                <a:lnTo>
                  <a:pt x="51603" y="67983"/>
                </a:lnTo>
                <a:lnTo>
                  <a:pt x="51777" y="68008"/>
                </a:lnTo>
                <a:lnTo>
                  <a:pt x="51976" y="68033"/>
                </a:lnTo>
                <a:lnTo>
                  <a:pt x="51976" y="68033"/>
                </a:lnTo>
                <a:lnTo>
                  <a:pt x="52151" y="68083"/>
                </a:lnTo>
                <a:lnTo>
                  <a:pt x="52325" y="68132"/>
                </a:lnTo>
                <a:lnTo>
                  <a:pt x="52499" y="68207"/>
                </a:lnTo>
                <a:lnTo>
                  <a:pt x="52673" y="68307"/>
                </a:lnTo>
                <a:lnTo>
                  <a:pt x="52823" y="68406"/>
                </a:lnTo>
                <a:lnTo>
                  <a:pt x="52947" y="68531"/>
                </a:lnTo>
                <a:lnTo>
                  <a:pt x="53072" y="68655"/>
                </a:lnTo>
                <a:lnTo>
                  <a:pt x="53196" y="68804"/>
                </a:lnTo>
                <a:lnTo>
                  <a:pt x="53296" y="68954"/>
                </a:lnTo>
                <a:lnTo>
                  <a:pt x="53395" y="69103"/>
                </a:lnTo>
                <a:lnTo>
                  <a:pt x="53470" y="69277"/>
                </a:lnTo>
                <a:lnTo>
                  <a:pt x="53545" y="69427"/>
                </a:lnTo>
                <a:lnTo>
                  <a:pt x="53570" y="69626"/>
                </a:lnTo>
                <a:lnTo>
                  <a:pt x="53619" y="69800"/>
                </a:lnTo>
                <a:lnTo>
                  <a:pt x="53619" y="69999"/>
                </a:lnTo>
                <a:lnTo>
                  <a:pt x="53619" y="70174"/>
                </a:lnTo>
                <a:lnTo>
                  <a:pt x="51827" y="97680"/>
                </a:lnTo>
                <a:lnTo>
                  <a:pt x="51827" y="97680"/>
                </a:lnTo>
                <a:lnTo>
                  <a:pt x="51777" y="97979"/>
                </a:lnTo>
                <a:lnTo>
                  <a:pt x="51752" y="98303"/>
                </a:lnTo>
                <a:lnTo>
                  <a:pt x="51678" y="98602"/>
                </a:lnTo>
                <a:lnTo>
                  <a:pt x="51603" y="98900"/>
                </a:lnTo>
                <a:lnTo>
                  <a:pt x="51504" y="99199"/>
                </a:lnTo>
                <a:lnTo>
                  <a:pt x="51404" y="99473"/>
                </a:lnTo>
                <a:lnTo>
                  <a:pt x="51279" y="99747"/>
                </a:lnTo>
                <a:lnTo>
                  <a:pt x="51130" y="100020"/>
                </a:lnTo>
                <a:lnTo>
                  <a:pt x="50981" y="100269"/>
                </a:lnTo>
                <a:lnTo>
                  <a:pt x="50831" y="100518"/>
                </a:lnTo>
                <a:lnTo>
                  <a:pt x="50657" y="100767"/>
                </a:lnTo>
                <a:lnTo>
                  <a:pt x="50458" y="100991"/>
                </a:lnTo>
                <a:lnTo>
                  <a:pt x="50259" y="101215"/>
                </a:lnTo>
                <a:lnTo>
                  <a:pt x="50060" y="101414"/>
                </a:lnTo>
                <a:lnTo>
                  <a:pt x="49836" y="101614"/>
                </a:lnTo>
                <a:lnTo>
                  <a:pt x="49612" y="101813"/>
                </a:lnTo>
                <a:lnTo>
                  <a:pt x="49363" y="101987"/>
                </a:lnTo>
                <a:lnTo>
                  <a:pt x="49114" y="102136"/>
                </a:lnTo>
                <a:lnTo>
                  <a:pt x="48865" y="102286"/>
                </a:lnTo>
                <a:lnTo>
                  <a:pt x="48616" y="102410"/>
                </a:lnTo>
                <a:lnTo>
                  <a:pt x="48342" y="102535"/>
                </a:lnTo>
                <a:lnTo>
                  <a:pt x="48068" y="102659"/>
                </a:lnTo>
                <a:lnTo>
                  <a:pt x="47770" y="102734"/>
                </a:lnTo>
                <a:lnTo>
                  <a:pt x="47496" y="102808"/>
                </a:lnTo>
                <a:lnTo>
                  <a:pt x="47197" y="102883"/>
                </a:lnTo>
                <a:lnTo>
                  <a:pt x="46898" y="102933"/>
                </a:lnTo>
                <a:lnTo>
                  <a:pt x="46600" y="102958"/>
                </a:lnTo>
                <a:lnTo>
                  <a:pt x="46301" y="102983"/>
                </a:lnTo>
                <a:lnTo>
                  <a:pt x="45977" y="102983"/>
                </a:lnTo>
                <a:lnTo>
                  <a:pt x="45679" y="102958"/>
                </a:lnTo>
                <a:lnTo>
                  <a:pt x="45355" y="102933"/>
                </a:lnTo>
                <a:lnTo>
                  <a:pt x="45056" y="102858"/>
                </a:lnTo>
                <a:lnTo>
                  <a:pt x="45056" y="102858"/>
                </a:lnTo>
                <a:lnTo>
                  <a:pt x="44733" y="102808"/>
                </a:lnTo>
                <a:lnTo>
                  <a:pt x="44434" y="102709"/>
                </a:lnTo>
                <a:lnTo>
                  <a:pt x="44135" y="102609"/>
                </a:lnTo>
                <a:lnTo>
                  <a:pt x="43861" y="102485"/>
                </a:lnTo>
                <a:lnTo>
                  <a:pt x="43588" y="102360"/>
                </a:lnTo>
                <a:lnTo>
                  <a:pt x="43314" y="102211"/>
                </a:lnTo>
                <a:lnTo>
                  <a:pt x="43040" y="102062"/>
                </a:lnTo>
                <a:lnTo>
                  <a:pt x="42816" y="101887"/>
                </a:lnTo>
                <a:lnTo>
                  <a:pt x="42567" y="101713"/>
                </a:lnTo>
                <a:lnTo>
                  <a:pt x="42343" y="101514"/>
                </a:lnTo>
                <a:lnTo>
                  <a:pt x="42119" y="101315"/>
                </a:lnTo>
                <a:lnTo>
                  <a:pt x="41920" y="101091"/>
                </a:lnTo>
                <a:lnTo>
                  <a:pt x="41745" y="100867"/>
                </a:lnTo>
                <a:lnTo>
                  <a:pt x="41546" y="100643"/>
                </a:lnTo>
                <a:lnTo>
                  <a:pt x="41397" y="100394"/>
                </a:lnTo>
                <a:lnTo>
                  <a:pt x="41248" y="100145"/>
                </a:lnTo>
                <a:lnTo>
                  <a:pt x="41098" y="99871"/>
                </a:lnTo>
                <a:lnTo>
                  <a:pt x="40974" y="99622"/>
                </a:lnTo>
                <a:lnTo>
                  <a:pt x="40849" y="99348"/>
                </a:lnTo>
                <a:lnTo>
                  <a:pt x="40750" y="99074"/>
                </a:lnTo>
                <a:lnTo>
                  <a:pt x="40675" y="98776"/>
                </a:lnTo>
                <a:lnTo>
                  <a:pt x="40600" y="98502"/>
                </a:lnTo>
                <a:lnTo>
                  <a:pt x="40551" y="98203"/>
                </a:lnTo>
                <a:lnTo>
                  <a:pt x="40501" y="97905"/>
                </a:lnTo>
                <a:lnTo>
                  <a:pt x="40476" y="97606"/>
                </a:lnTo>
                <a:lnTo>
                  <a:pt x="40476" y="97307"/>
                </a:lnTo>
                <a:lnTo>
                  <a:pt x="40476" y="97008"/>
                </a:lnTo>
                <a:lnTo>
                  <a:pt x="40501" y="96710"/>
                </a:lnTo>
                <a:lnTo>
                  <a:pt x="40551" y="96386"/>
                </a:lnTo>
                <a:lnTo>
                  <a:pt x="40600" y="96087"/>
                </a:lnTo>
                <a:lnTo>
                  <a:pt x="40675" y="95789"/>
                </a:lnTo>
                <a:lnTo>
                  <a:pt x="40775" y="95465"/>
                </a:lnTo>
                <a:lnTo>
                  <a:pt x="40775" y="95465"/>
                </a:lnTo>
                <a:close/>
                <a:moveTo>
                  <a:pt x="57453" y="97680"/>
                </a:moveTo>
                <a:lnTo>
                  <a:pt x="55661" y="70174"/>
                </a:lnTo>
                <a:lnTo>
                  <a:pt x="55661" y="70174"/>
                </a:lnTo>
                <a:lnTo>
                  <a:pt x="55661" y="69999"/>
                </a:lnTo>
                <a:lnTo>
                  <a:pt x="55661" y="69800"/>
                </a:lnTo>
                <a:lnTo>
                  <a:pt x="55686" y="69626"/>
                </a:lnTo>
                <a:lnTo>
                  <a:pt x="55735" y="69452"/>
                </a:lnTo>
                <a:lnTo>
                  <a:pt x="55810" y="69277"/>
                </a:lnTo>
                <a:lnTo>
                  <a:pt x="55885" y="69103"/>
                </a:lnTo>
                <a:lnTo>
                  <a:pt x="55984" y="68954"/>
                </a:lnTo>
                <a:lnTo>
                  <a:pt x="56084" y="68804"/>
                </a:lnTo>
                <a:lnTo>
                  <a:pt x="56183" y="68655"/>
                </a:lnTo>
                <a:lnTo>
                  <a:pt x="56333" y="68531"/>
                </a:lnTo>
                <a:lnTo>
                  <a:pt x="56457" y="68406"/>
                </a:lnTo>
                <a:lnTo>
                  <a:pt x="56607" y="68307"/>
                </a:lnTo>
                <a:lnTo>
                  <a:pt x="56781" y="68207"/>
                </a:lnTo>
                <a:lnTo>
                  <a:pt x="56930" y="68132"/>
                </a:lnTo>
                <a:lnTo>
                  <a:pt x="57129" y="68083"/>
                </a:lnTo>
                <a:lnTo>
                  <a:pt x="57304" y="68033"/>
                </a:lnTo>
                <a:lnTo>
                  <a:pt x="57304" y="68033"/>
                </a:lnTo>
                <a:lnTo>
                  <a:pt x="57503" y="68008"/>
                </a:lnTo>
                <a:lnTo>
                  <a:pt x="57677" y="67983"/>
                </a:lnTo>
                <a:lnTo>
                  <a:pt x="57876" y="68008"/>
                </a:lnTo>
                <a:lnTo>
                  <a:pt x="58050" y="68033"/>
                </a:lnTo>
                <a:lnTo>
                  <a:pt x="58225" y="68058"/>
                </a:lnTo>
                <a:lnTo>
                  <a:pt x="58399" y="68107"/>
                </a:lnTo>
                <a:lnTo>
                  <a:pt x="58573" y="68182"/>
                </a:lnTo>
                <a:lnTo>
                  <a:pt x="58722" y="68282"/>
                </a:lnTo>
                <a:lnTo>
                  <a:pt x="58872" y="68356"/>
                </a:lnTo>
                <a:lnTo>
                  <a:pt x="59021" y="68481"/>
                </a:lnTo>
                <a:lnTo>
                  <a:pt x="59171" y="68605"/>
                </a:lnTo>
                <a:lnTo>
                  <a:pt x="59270" y="68730"/>
                </a:lnTo>
                <a:lnTo>
                  <a:pt x="59395" y="68879"/>
                </a:lnTo>
                <a:lnTo>
                  <a:pt x="59494" y="69029"/>
                </a:lnTo>
                <a:lnTo>
                  <a:pt x="59569" y="69203"/>
                </a:lnTo>
                <a:lnTo>
                  <a:pt x="59644" y="69377"/>
                </a:lnTo>
                <a:lnTo>
                  <a:pt x="68505" y="95465"/>
                </a:lnTo>
                <a:lnTo>
                  <a:pt x="68505" y="95465"/>
                </a:lnTo>
                <a:lnTo>
                  <a:pt x="68605" y="95789"/>
                </a:lnTo>
                <a:lnTo>
                  <a:pt x="68680" y="96087"/>
                </a:lnTo>
                <a:lnTo>
                  <a:pt x="68729" y="96386"/>
                </a:lnTo>
                <a:lnTo>
                  <a:pt x="68779" y="96710"/>
                </a:lnTo>
                <a:lnTo>
                  <a:pt x="68804" y="97008"/>
                </a:lnTo>
                <a:lnTo>
                  <a:pt x="68804" y="97307"/>
                </a:lnTo>
                <a:lnTo>
                  <a:pt x="68804" y="97606"/>
                </a:lnTo>
                <a:lnTo>
                  <a:pt x="68779" y="97905"/>
                </a:lnTo>
                <a:lnTo>
                  <a:pt x="68729" y="98203"/>
                </a:lnTo>
                <a:lnTo>
                  <a:pt x="68680" y="98502"/>
                </a:lnTo>
                <a:lnTo>
                  <a:pt x="68605" y="98776"/>
                </a:lnTo>
                <a:lnTo>
                  <a:pt x="68530" y="99074"/>
                </a:lnTo>
                <a:lnTo>
                  <a:pt x="68431" y="99348"/>
                </a:lnTo>
                <a:lnTo>
                  <a:pt x="68306" y="99622"/>
                </a:lnTo>
                <a:lnTo>
                  <a:pt x="68182" y="99871"/>
                </a:lnTo>
                <a:lnTo>
                  <a:pt x="68032" y="100145"/>
                </a:lnTo>
                <a:lnTo>
                  <a:pt x="67883" y="100394"/>
                </a:lnTo>
                <a:lnTo>
                  <a:pt x="67709" y="100643"/>
                </a:lnTo>
                <a:lnTo>
                  <a:pt x="67535" y="100867"/>
                </a:lnTo>
                <a:lnTo>
                  <a:pt x="67360" y="101091"/>
                </a:lnTo>
                <a:lnTo>
                  <a:pt x="67136" y="101315"/>
                </a:lnTo>
                <a:lnTo>
                  <a:pt x="66937" y="101514"/>
                </a:lnTo>
                <a:lnTo>
                  <a:pt x="66713" y="101713"/>
                </a:lnTo>
                <a:lnTo>
                  <a:pt x="66464" y="101887"/>
                </a:lnTo>
                <a:lnTo>
                  <a:pt x="66215" y="102062"/>
                </a:lnTo>
                <a:lnTo>
                  <a:pt x="65966" y="102211"/>
                </a:lnTo>
                <a:lnTo>
                  <a:pt x="65692" y="102360"/>
                </a:lnTo>
                <a:lnTo>
                  <a:pt x="65419" y="102485"/>
                </a:lnTo>
                <a:lnTo>
                  <a:pt x="65145" y="102609"/>
                </a:lnTo>
                <a:lnTo>
                  <a:pt x="64846" y="102709"/>
                </a:lnTo>
                <a:lnTo>
                  <a:pt x="64547" y="102808"/>
                </a:lnTo>
                <a:lnTo>
                  <a:pt x="64224" y="102858"/>
                </a:lnTo>
                <a:lnTo>
                  <a:pt x="64224" y="102858"/>
                </a:lnTo>
                <a:lnTo>
                  <a:pt x="63925" y="102933"/>
                </a:lnTo>
                <a:lnTo>
                  <a:pt x="63601" y="102958"/>
                </a:lnTo>
                <a:lnTo>
                  <a:pt x="63303" y="102983"/>
                </a:lnTo>
                <a:lnTo>
                  <a:pt x="62979" y="102983"/>
                </a:lnTo>
                <a:lnTo>
                  <a:pt x="62680" y="102958"/>
                </a:lnTo>
                <a:lnTo>
                  <a:pt x="62382" y="102933"/>
                </a:lnTo>
                <a:lnTo>
                  <a:pt x="62083" y="102883"/>
                </a:lnTo>
                <a:lnTo>
                  <a:pt x="61784" y="102808"/>
                </a:lnTo>
                <a:lnTo>
                  <a:pt x="61510" y="102734"/>
                </a:lnTo>
                <a:lnTo>
                  <a:pt x="61212" y="102659"/>
                </a:lnTo>
                <a:lnTo>
                  <a:pt x="60938" y="102535"/>
                </a:lnTo>
                <a:lnTo>
                  <a:pt x="60664" y="102410"/>
                </a:lnTo>
                <a:lnTo>
                  <a:pt x="60415" y="102286"/>
                </a:lnTo>
                <a:lnTo>
                  <a:pt x="60166" y="102136"/>
                </a:lnTo>
                <a:lnTo>
                  <a:pt x="59917" y="101987"/>
                </a:lnTo>
                <a:lnTo>
                  <a:pt x="59668" y="101813"/>
                </a:lnTo>
                <a:lnTo>
                  <a:pt x="59444" y="101614"/>
                </a:lnTo>
                <a:lnTo>
                  <a:pt x="59220" y="101414"/>
                </a:lnTo>
                <a:lnTo>
                  <a:pt x="59021" y="101215"/>
                </a:lnTo>
                <a:lnTo>
                  <a:pt x="58822" y="100991"/>
                </a:lnTo>
                <a:lnTo>
                  <a:pt x="58623" y="100767"/>
                </a:lnTo>
                <a:lnTo>
                  <a:pt x="58449" y="100518"/>
                </a:lnTo>
                <a:lnTo>
                  <a:pt x="58299" y="100269"/>
                </a:lnTo>
                <a:lnTo>
                  <a:pt x="58150" y="100020"/>
                </a:lnTo>
                <a:lnTo>
                  <a:pt x="58001" y="99747"/>
                </a:lnTo>
                <a:lnTo>
                  <a:pt x="57876" y="99473"/>
                </a:lnTo>
                <a:lnTo>
                  <a:pt x="57777" y="99199"/>
                </a:lnTo>
                <a:lnTo>
                  <a:pt x="57677" y="98900"/>
                </a:lnTo>
                <a:lnTo>
                  <a:pt x="57602" y="98602"/>
                </a:lnTo>
                <a:lnTo>
                  <a:pt x="57528" y="98303"/>
                </a:lnTo>
                <a:lnTo>
                  <a:pt x="57478" y="97979"/>
                </a:lnTo>
                <a:lnTo>
                  <a:pt x="57453" y="97680"/>
                </a:lnTo>
                <a:lnTo>
                  <a:pt x="57453" y="97680"/>
                </a:lnTo>
                <a:close/>
                <a:moveTo>
                  <a:pt x="73708" y="93324"/>
                </a:moveTo>
                <a:lnTo>
                  <a:pt x="61535" y="68605"/>
                </a:lnTo>
                <a:lnTo>
                  <a:pt x="61535" y="68605"/>
                </a:lnTo>
                <a:lnTo>
                  <a:pt x="61461" y="68431"/>
                </a:lnTo>
                <a:lnTo>
                  <a:pt x="61386" y="68257"/>
                </a:lnTo>
                <a:lnTo>
                  <a:pt x="61361" y="68083"/>
                </a:lnTo>
                <a:lnTo>
                  <a:pt x="61336" y="67883"/>
                </a:lnTo>
                <a:lnTo>
                  <a:pt x="61311" y="67709"/>
                </a:lnTo>
                <a:lnTo>
                  <a:pt x="61311" y="67535"/>
                </a:lnTo>
                <a:lnTo>
                  <a:pt x="61336" y="67336"/>
                </a:lnTo>
                <a:lnTo>
                  <a:pt x="61386" y="67162"/>
                </a:lnTo>
                <a:lnTo>
                  <a:pt x="61436" y="66987"/>
                </a:lnTo>
                <a:lnTo>
                  <a:pt x="61510" y="66838"/>
                </a:lnTo>
                <a:lnTo>
                  <a:pt x="61585" y="66664"/>
                </a:lnTo>
                <a:lnTo>
                  <a:pt x="61685" y="66514"/>
                </a:lnTo>
                <a:lnTo>
                  <a:pt x="61809" y="66365"/>
                </a:lnTo>
                <a:lnTo>
                  <a:pt x="61934" y="66241"/>
                </a:lnTo>
                <a:lnTo>
                  <a:pt x="62083" y="66116"/>
                </a:lnTo>
                <a:lnTo>
                  <a:pt x="62232" y="65992"/>
                </a:lnTo>
                <a:lnTo>
                  <a:pt x="62232" y="65992"/>
                </a:lnTo>
                <a:lnTo>
                  <a:pt x="62382" y="65892"/>
                </a:lnTo>
                <a:lnTo>
                  <a:pt x="62556" y="65817"/>
                </a:lnTo>
                <a:lnTo>
                  <a:pt x="62730" y="65743"/>
                </a:lnTo>
                <a:lnTo>
                  <a:pt x="62904" y="65693"/>
                </a:lnTo>
                <a:lnTo>
                  <a:pt x="63079" y="65668"/>
                </a:lnTo>
                <a:lnTo>
                  <a:pt x="63278" y="65643"/>
                </a:lnTo>
                <a:lnTo>
                  <a:pt x="63452" y="65643"/>
                </a:lnTo>
                <a:lnTo>
                  <a:pt x="63626" y="65668"/>
                </a:lnTo>
                <a:lnTo>
                  <a:pt x="63801" y="65693"/>
                </a:lnTo>
                <a:lnTo>
                  <a:pt x="63975" y="65743"/>
                </a:lnTo>
                <a:lnTo>
                  <a:pt x="64149" y="65817"/>
                </a:lnTo>
                <a:lnTo>
                  <a:pt x="64323" y="65892"/>
                </a:lnTo>
                <a:lnTo>
                  <a:pt x="64473" y="65967"/>
                </a:lnTo>
                <a:lnTo>
                  <a:pt x="64622" y="66091"/>
                </a:lnTo>
                <a:lnTo>
                  <a:pt x="64771" y="66216"/>
                </a:lnTo>
                <a:lnTo>
                  <a:pt x="64896" y="66340"/>
                </a:lnTo>
                <a:lnTo>
                  <a:pt x="83068" y="87051"/>
                </a:lnTo>
                <a:lnTo>
                  <a:pt x="83068" y="87051"/>
                </a:lnTo>
                <a:lnTo>
                  <a:pt x="83267" y="87300"/>
                </a:lnTo>
                <a:lnTo>
                  <a:pt x="83466" y="87549"/>
                </a:lnTo>
                <a:lnTo>
                  <a:pt x="83640" y="87823"/>
                </a:lnTo>
                <a:lnTo>
                  <a:pt x="83790" y="88097"/>
                </a:lnTo>
                <a:lnTo>
                  <a:pt x="83939" y="88370"/>
                </a:lnTo>
                <a:lnTo>
                  <a:pt x="84063" y="88644"/>
                </a:lnTo>
                <a:lnTo>
                  <a:pt x="84163" y="88918"/>
                </a:lnTo>
                <a:lnTo>
                  <a:pt x="84263" y="89192"/>
                </a:lnTo>
                <a:lnTo>
                  <a:pt x="84337" y="89491"/>
                </a:lnTo>
                <a:lnTo>
                  <a:pt x="84387" y="89789"/>
                </a:lnTo>
                <a:lnTo>
                  <a:pt x="84437" y="90088"/>
                </a:lnTo>
                <a:lnTo>
                  <a:pt x="84462" y="90362"/>
                </a:lnTo>
                <a:lnTo>
                  <a:pt x="84487" y="90661"/>
                </a:lnTo>
                <a:lnTo>
                  <a:pt x="84487" y="90959"/>
                </a:lnTo>
                <a:lnTo>
                  <a:pt x="84462" y="91258"/>
                </a:lnTo>
                <a:lnTo>
                  <a:pt x="84437" y="91557"/>
                </a:lnTo>
                <a:lnTo>
                  <a:pt x="84387" y="91831"/>
                </a:lnTo>
                <a:lnTo>
                  <a:pt x="84337" y="92129"/>
                </a:lnTo>
                <a:lnTo>
                  <a:pt x="84238" y="92403"/>
                </a:lnTo>
                <a:lnTo>
                  <a:pt x="84163" y="92702"/>
                </a:lnTo>
                <a:lnTo>
                  <a:pt x="84063" y="92976"/>
                </a:lnTo>
                <a:lnTo>
                  <a:pt x="83939" y="93250"/>
                </a:lnTo>
                <a:lnTo>
                  <a:pt x="83790" y="93498"/>
                </a:lnTo>
                <a:lnTo>
                  <a:pt x="83665" y="93772"/>
                </a:lnTo>
                <a:lnTo>
                  <a:pt x="83491" y="94021"/>
                </a:lnTo>
                <a:lnTo>
                  <a:pt x="83317" y="94270"/>
                </a:lnTo>
                <a:lnTo>
                  <a:pt x="83118" y="94494"/>
                </a:lnTo>
                <a:lnTo>
                  <a:pt x="82918" y="94718"/>
                </a:lnTo>
                <a:lnTo>
                  <a:pt x="82694" y="94942"/>
                </a:lnTo>
                <a:lnTo>
                  <a:pt x="82470" y="95141"/>
                </a:lnTo>
                <a:lnTo>
                  <a:pt x="82221" y="95341"/>
                </a:lnTo>
                <a:lnTo>
                  <a:pt x="81948" y="95515"/>
                </a:lnTo>
                <a:lnTo>
                  <a:pt x="81948" y="95515"/>
                </a:lnTo>
                <a:lnTo>
                  <a:pt x="81699" y="95689"/>
                </a:lnTo>
                <a:lnTo>
                  <a:pt x="81425" y="95838"/>
                </a:lnTo>
                <a:lnTo>
                  <a:pt x="81126" y="95988"/>
                </a:lnTo>
                <a:lnTo>
                  <a:pt x="80852" y="96112"/>
                </a:lnTo>
                <a:lnTo>
                  <a:pt x="80554" y="96212"/>
                </a:lnTo>
                <a:lnTo>
                  <a:pt x="80280" y="96286"/>
                </a:lnTo>
                <a:lnTo>
                  <a:pt x="79981" y="96361"/>
                </a:lnTo>
                <a:lnTo>
                  <a:pt x="79682" y="96411"/>
                </a:lnTo>
                <a:lnTo>
                  <a:pt x="79384" y="96461"/>
                </a:lnTo>
                <a:lnTo>
                  <a:pt x="79085" y="96486"/>
                </a:lnTo>
                <a:lnTo>
                  <a:pt x="78786" y="96486"/>
                </a:lnTo>
                <a:lnTo>
                  <a:pt x="78487" y="96486"/>
                </a:lnTo>
                <a:lnTo>
                  <a:pt x="78214" y="96461"/>
                </a:lnTo>
                <a:lnTo>
                  <a:pt x="77915" y="96411"/>
                </a:lnTo>
                <a:lnTo>
                  <a:pt x="77616" y="96361"/>
                </a:lnTo>
                <a:lnTo>
                  <a:pt x="77342" y="96286"/>
                </a:lnTo>
                <a:lnTo>
                  <a:pt x="77044" y="96212"/>
                </a:lnTo>
                <a:lnTo>
                  <a:pt x="76770" y="96112"/>
                </a:lnTo>
                <a:lnTo>
                  <a:pt x="76496" y="95988"/>
                </a:lnTo>
                <a:lnTo>
                  <a:pt x="76247" y="95863"/>
                </a:lnTo>
                <a:lnTo>
                  <a:pt x="75973" y="95739"/>
                </a:lnTo>
                <a:lnTo>
                  <a:pt x="75724" y="95565"/>
                </a:lnTo>
                <a:lnTo>
                  <a:pt x="75475" y="95415"/>
                </a:lnTo>
                <a:lnTo>
                  <a:pt x="75251" y="95216"/>
                </a:lnTo>
                <a:lnTo>
                  <a:pt x="75002" y="95042"/>
                </a:lnTo>
                <a:lnTo>
                  <a:pt x="74803" y="94818"/>
                </a:lnTo>
                <a:lnTo>
                  <a:pt x="74579" y="94594"/>
                </a:lnTo>
                <a:lnTo>
                  <a:pt x="74380" y="94370"/>
                </a:lnTo>
                <a:lnTo>
                  <a:pt x="74206" y="94121"/>
                </a:lnTo>
                <a:lnTo>
                  <a:pt x="74032" y="93872"/>
                </a:lnTo>
                <a:lnTo>
                  <a:pt x="73857" y="93598"/>
                </a:lnTo>
                <a:lnTo>
                  <a:pt x="73708" y="93324"/>
                </a:lnTo>
                <a:lnTo>
                  <a:pt x="73708" y="93324"/>
                </a:lnTo>
                <a:close/>
                <a:moveTo>
                  <a:pt x="87051" y="83068"/>
                </a:moveTo>
                <a:lnTo>
                  <a:pt x="66340" y="64896"/>
                </a:lnTo>
                <a:lnTo>
                  <a:pt x="66340" y="64896"/>
                </a:lnTo>
                <a:lnTo>
                  <a:pt x="66215" y="64772"/>
                </a:lnTo>
                <a:lnTo>
                  <a:pt x="66091" y="64622"/>
                </a:lnTo>
                <a:lnTo>
                  <a:pt x="65991" y="64473"/>
                </a:lnTo>
                <a:lnTo>
                  <a:pt x="65892" y="64324"/>
                </a:lnTo>
                <a:lnTo>
                  <a:pt x="65817" y="64149"/>
                </a:lnTo>
                <a:lnTo>
                  <a:pt x="65742" y="63975"/>
                </a:lnTo>
                <a:lnTo>
                  <a:pt x="65692" y="63801"/>
                </a:lnTo>
                <a:lnTo>
                  <a:pt x="65668" y="63627"/>
                </a:lnTo>
                <a:lnTo>
                  <a:pt x="65643" y="63452"/>
                </a:lnTo>
                <a:lnTo>
                  <a:pt x="65643" y="63278"/>
                </a:lnTo>
                <a:lnTo>
                  <a:pt x="65668" y="63079"/>
                </a:lnTo>
                <a:lnTo>
                  <a:pt x="65692" y="62905"/>
                </a:lnTo>
                <a:lnTo>
                  <a:pt x="65742" y="62731"/>
                </a:lnTo>
                <a:lnTo>
                  <a:pt x="65817" y="62556"/>
                </a:lnTo>
                <a:lnTo>
                  <a:pt x="65892" y="62382"/>
                </a:lnTo>
                <a:lnTo>
                  <a:pt x="65991" y="62233"/>
                </a:lnTo>
                <a:lnTo>
                  <a:pt x="65991" y="62233"/>
                </a:lnTo>
                <a:lnTo>
                  <a:pt x="66116" y="62083"/>
                </a:lnTo>
                <a:lnTo>
                  <a:pt x="66240" y="61934"/>
                </a:lnTo>
                <a:lnTo>
                  <a:pt x="66365" y="61810"/>
                </a:lnTo>
                <a:lnTo>
                  <a:pt x="66514" y="61685"/>
                </a:lnTo>
                <a:lnTo>
                  <a:pt x="66663" y="61585"/>
                </a:lnTo>
                <a:lnTo>
                  <a:pt x="66838" y="61511"/>
                </a:lnTo>
                <a:lnTo>
                  <a:pt x="66987" y="61436"/>
                </a:lnTo>
                <a:lnTo>
                  <a:pt x="67161" y="61386"/>
                </a:lnTo>
                <a:lnTo>
                  <a:pt x="67335" y="61337"/>
                </a:lnTo>
                <a:lnTo>
                  <a:pt x="67535" y="61312"/>
                </a:lnTo>
                <a:lnTo>
                  <a:pt x="67709" y="61312"/>
                </a:lnTo>
                <a:lnTo>
                  <a:pt x="67883" y="61312"/>
                </a:lnTo>
                <a:lnTo>
                  <a:pt x="68082" y="61337"/>
                </a:lnTo>
                <a:lnTo>
                  <a:pt x="68256" y="61386"/>
                </a:lnTo>
                <a:lnTo>
                  <a:pt x="68431" y="61461"/>
                </a:lnTo>
                <a:lnTo>
                  <a:pt x="68605" y="61536"/>
                </a:lnTo>
                <a:lnTo>
                  <a:pt x="93324" y="73708"/>
                </a:lnTo>
                <a:lnTo>
                  <a:pt x="93324" y="73708"/>
                </a:lnTo>
                <a:lnTo>
                  <a:pt x="93597" y="73858"/>
                </a:lnTo>
                <a:lnTo>
                  <a:pt x="93871" y="74032"/>
                </a:lnTo>
                <a:lnTo>
                  <a:pt x="94120" y="74206"/>
                </a:lnTo>
                <a:lnTo>
                  <a:pt x="94369" y="74381"/>
                </a:lnTo>
                <a:lnTo>
                  <a:pt x="94618" y="74580"/>
                </a:lnTo>
                <a:lnTo>
                  <a:pt x="94817" y="74804"/>
                </a:lnTo>
                <a:lnTo>
                  <a:pt x="95041" y="75003"/>
                </a:lnTo>
                <a:lnTo>
                  <a:pt x="95240" y="75227"/>
                </a:lnTo>
                <a:lnTo>
                  <a:pt x="95415" y="75476"/>
                </a:lnTo>
                <a:lnTo>
                  <a:pt x="95564" y="75725"/>
                </a:lnTo>
                <a:lnTo>
                  <a:pt x="95738" y="75974"/>
                </a:lnTo>
                <a:lnTo>
                  <a:pt x="95863" y="76248"/>
                </a:lnTo>
                <a:lnTo>
                  <a:pt x="95987" y="76496"/>
                </a:lnTo>
                <a:lnTo>
                  <a:pt x="96112" y="76770"/>
                </a:lnTo>
                <a:lnTo>
                  <a:pt x="96211" y="77044"/>
                </a:lnTo>
                <a:lnTo>
                  <a:pt x="96286" y="77343"/>
                </a:lnTo>
                <a:lnTo>
                  <a:pt x="96361" y="77617"/>
                </a:lnTo>
                <a:lnTo>
                  <a:pt x="96410" y="77915"/>
                </a:lnTo>
                <a:lnTo>
                  <a:pt x="96460" y="78214"/>
                </a:lnTo>
                <a:lnTo>
                  <a:pt x="96485" y="78488"/>
                </a:lnTo>
                <a:lnTo>
                  <a:pt x="96485" y="78787"/>
                </a:lnTo>
                <a:lnTo>
                  <a:pt x="96485" y="79085"/>
                </a:lnTo>
                <a:lnTo>
                  <a:pt x="96460" y="79384"/>
                </a:lnTo>
                <a:lnTo>
                  <a:pt x="96410" y="79683"/>
                </a:lnTo>
                <a:lnTo>
                  <a:pt x="96361" y="79981"/>
                </a:lnTo>
                <a:lnTo>
                  <a:pt x="96286" y="80280"/>
                </a:lnTo>
                <a:lnTo>
                  <a:pt x="96211" y="80554"/>
                </a:lnTo>
                <a:lnTo>
                  <a:pt x="96112" y="80853"/>
                </a:lnTo>
                <a:lnTo>
                  <a:pt x="95987" y="81127"/>
                </a:lnTo>
                <a:lnTo>
                  <a:pt x="95838" y="81400"/>
                </a:lnTo>
                <a:lnTo>
                  <a:pt x="95689" y="81699"/>
                </a:lnTo>
                <a:lnTo>
                  <a:pt x="95514" y="81948"/>
                </a:lnTo>
                <a:lnTo>
                  <a:pt x="95514" y="81948"/>
                </a:lnTo>
                <a:lnTo>
                  <a:pt x="95340" y="82222"/>
                </a:lnTo>
                <a:lnTo>
                  <a:pt x="95141" y="82471"/>
                </a:lnTo>
                <a:lnTo>
                  <a:pt x="94942" y="82695"/>
                </a:lnTo>
                <a:lnTo>
                  <a:pt x="94718" y="82919"/>
                </a:lnTo>
                <a:lnTo>
                  <a:pt x="94494" y="83118"/>
                </a:lnTo>
                <a:lnTo>
                  <a:pt x="94270" y="83317"/>
                </a:lnTo>
                <a:lnTo>
                  <a:pt x="94021" y="83491"/>
                </a:lnTo>
                <a:lnTo>
                  <a:pt x="93772" y="83641"/>
                </a:lnTo>
                <a:lnTo>
                  <a:pt x="93498" y="83790"/>
                </a:lnTo>
                <a:lnTo>
                  <a:pt x="93249" y="83939"/>
                </a:lnTo>
                <a:lnTo>
                  <a:pt x="92975" y="84064"/>
                </a:lnTo>
                <a:lnTo>
                  <a:pt x="92701" y="84164"/>
                </a:lnTo>
                <a:lnTo>
                  <a:pt x="92403" y="84238"/>
                </a:lnTo>
                <a:lnTo>
                  <a:pt x="92129" y="84313"/>
                </a:lnTo>
                <a:lnTo>
                  <a:pt x="91830" y="84388"/>
                </a:lnTo>
                <a:lnTo>
                  <a:pt x="91556" y="84437"/>
                </a:lnTo>
                <a:lnTo>
                  <a:pt x="91258" y="84462"/>
                </a:lnTo>
                <a:lnTo>
                  <a:pt x="90959" y="84487"/>
                </a:lnTo>
                <a:lnTo>
                  <a:pt x="90660" y="84487"/>
                </a:lnTo>
                <a:lnTo>
                  <a:pt x="90361" y="84462"/>
                </a:lnTo>
                <a:lnTo>
                  <a:pt x="90088" y="84437"/>
                </a:lnTo>
                <a:lnTo>
                  <a:pt x="89789" y="84388"/>
                </a:lnTo>
                <a:lnTo>
                  <a:pt x="89490" y="84338"/>
                </a:lnTo>
                <a:lnTo>
                  <a:pt x="89216" y="84263"/>
                </a:lnTo>
                <a:lnTo>
                  <a:pt x="88918" y="84164"/>
                </a:lnTo>
                <a:lnTo>
                  <a:pt x="88644" y="84064"/>
                </a:lnTo>
                <a:lnTo>
                  <a:pt x="88370" y="83939"/>
                </a:lnTo>
                <a:lnTo>
                  <a:pt x="88096" y="83790"/>
                </a:lnTo>
                <a:lnTo>
                  <a:pt x="87822" y="83641"/>
                </a:lnTo>
                <a:lnTo>
                  <a:pt x="87573" y="83467"/>
                </a:lnTo>
                <a:lnTo>
                  <a:pt x="87300" y="83267"/>
                </a:lnTo>
                <a:lnTo>
                  <a:pt x="87051" y="83068"/>
                </a:lnTo>
                <a:lnTo>
                  <a:pt x="87051" y="83068"/>
                </a:lnTo>
                <a:close/>
                <a:moveTo>
                  <a:pt x="95464" y="68506"/>
                </a:moveTo>
                <a:lnTo>
                  <a:pt x="69377" y="59644"/>
                </a:lnTo>
                <a:lnTo>
                  <a:pt x="69377" y="59644"/>
                </a:lnTo>
                <a:lnTo>
                  <a:pt x="69202" y="59569"/>
                </a:lnTo>
                <a:lnTo>
                  <a:pt x="69053" y="59494"/>
                </a:lnTo>
                <a:lnTo>
                  <a:pt x="68879" y="59395"/>
                </a:lnTo>
                <a:lnTo>
                  <a:pt x="68729" y="59270"/>
                </a:lnTo>
                <a:lnTo>
                  <a:pt x="68605" y="59146"/>
                </a:lnTo>
                <a:lnTo>
                  <a:pt x="68481" y="59022"/>
                </a:lnTo>
                <a:lnTo>
                  <a:pt x="68356" y="58872"/>
                </a:lnTo>
                <a:lnTo>
                  <a:pt x="68281" y="58723"/>
                </a:lnTo>
                <a:lnTo>
                  <a:pt x="68182" y="58573"/>
                </a:lnTo>
                <a:lnTo>
                  <a:pt x="68107" y="58399"/>
                </a:lnTo>
                <a:lnTo>
                  <a:pt x="68057" y="58225"/>
                </a:lnTo>
                <a:lnTo>
                  <a:pt x="68032" y="58051"/>
                </a:lnTo>
                <a:lnTo>
                  <a:pt x="68008" y="57876"/>
                </a:lnTo>
                <a:lnTo>
                  <a:pt x="68008" y="57677"/>
                </a:lnTo>
                <a:lnTo>
                  <a:pt x="68008" y="57503"/>
                </a:lnTo>
                <a:lnTo>
                  <a:pt x="68032" y="57304"/>
                </a:lnTo>
                <a:lnTo>
                  <a:pt x="68032" y="57304"/>
                </a:lnTo>
                <a:lnTo>
                  <a:pt x="68082" y="57105"/>
                </a:lnTo>
                <a:lnTo>
                  <a:pt x="68132" y="56930"/>
                </a:lnTo>
                <a:lnTo>
                  <a:pt x="68232" y="56781"/>
                </a:lnTo>
                <a:lnTo>
                  <a:pt x="68306" y="56607"/>
                </a:lnTo>
                <a:lnTo>
                  <a:pt x="68406" y="56458"/>
                </a:lnTo>
                <a:lnTo>
                  <a:pt x="68530" y="56308"/>
                </a:lnTo>
                <a:lnTo>
                  <a:pt x="68655" y="56184"/>
                </a:lnTo>
                <a:lnTo>
                  <a:pt x="68804" y="56084"/>
                </a:lnTo>
                <a:lnTo>
                  <a:pt x="68953" y="55960"/>
                </a:lnTo>
                <a:lnTo>
                  <a:pt x="69103" y="55885"/>
                </a:lnTo>
                <a:lnTo>
                  <a:pt x="69277" y="55810"/>
                </a:lnTo>
                <a:lnTo>
                  <a:pt x="69451" y="55736"/>
                </a:lnTo>
                <a:lnTo>
                  <a:pt x="69626" y="55686"/>
                </a:lnTo>
                <a:lnTo>
                  <a:pt x="69800" y="55661"/>
                </a:lnTo>
                <a:lnTo>
                  <a:pt x="69999" y="55661"/>
                </a:lnTo>
                <a:lnTo>
                  <a:pt x="70173" y="55661"/>
                </a:lnTo>
                <a:lnTo>
                  <a:pt x="97680" y="57453"/>
                </a:lnTo>
                <a:lnTo>
                  <a:pt x="97680" y="57453"/>
                </a:lnTo>
                <a:lnTo>
                  <a:pt x="97979" y="57478"/>
                </a:lnTo>
                <a:lnTo>
                  <a:pt x="98302" y="57528"/>
                </a:lnTo>
                <a:lnTo>
                  <a:pt x="98601" y="57603"/>
                </a:lnTo>
                <a:lnTo>
                  <a:pt x="98900" y="57677"/>
                </a:lnTo>
                <a:lnTo>
                  <a:pt x="99198" y="57777"/>
                </a:lnTo>
                <a:lnTo>
                  <a:pt x="99472" y="57876"/>
                </a:lnTo>
                <a:lnTo>
                  <a:pt x="99746" y="58001"/>
                </a:lnTo>
                <a:lnTo>
                  <a:pt x="100020" y="58125"/>
                </a:lnTo>
                <a:lnTo>
                  <a:pt x="100269" y="58300"/>
                </a:lnTo>
                <a:lnTo>
                  <a:pt x="100518" y="58449"/>
                </a:lnTo>
                <a:lnTo>
                  <a:pt x="100767" y="58623"/>
                </a:lnTo>
                <a:lnTo>
                  <a:pt x="100991" y="58822"/>
                </a:lnTo>
                <a:lnTo>
                  <a:pt x="101215" y="59022"/>
                </a:lnTo>
                <a:lnTo>
                  <a:pt x="101414" y="59221"/>
                </a:lnTo>
                <a:lnTo>
                  <a:pt x="101613" y="59445"/>
                </a:lnTo>
                <a:lnTo>
                  <a:pt x="101812" y="59669"/>
                </a:lnTo>
                <a:lnTo>
                  <a:pt x="101986" y="59918"/>
                </a:lnTo>
                <a:lnTo>
                  <a:pt x="102136" y="60142"/>
                </a:lnTo>
                <a:lnTo>
                  <a:pt x="102285" y="60416"/>
                </a:lnTo>
                <a:lnTo>
                  <a:pt x="102410" y="60664"/>
                </a:lnTo>
                <a:lnTo>
                  <a:pt x="102534" y="60938"/>
                </a:lnTo>
                <a:lnTo>
                  <a:pt x="102659" y="61212"/>
                </a:lnTo>
                <a:lnTo>
                  <a:pt x="102733" y="61486"/>
                </a:lnTo>
                <a:lnTo>
                  <a:pt x="102808" y="61785"/>
                </a:lnTo>
                <a:lnTo>
                  <a:pt x="102883" y="62083"/>
                </a:lnTo>
                <a:lnTo>
                  <a:pt x="102932" y="62382"/>
                </a:lnTo>
                <a:lnTo>
                  <a:pt x="102957" y="62681"/>
                </a:lnTo>
                <a:lnTo>
                  <a:pt x="102982" y="62980"/>
                </a:lnTo>
                <a:lnTo>
                  <a:pt x="102982" y="63303"/>
                </a:lnTo>
                <a:lnTo>
                  <a:pt x="102957" y="63602"/>
                </a:lnTo>
                <a:lnTo>
                  <a:pt x="102932" y="63925"/>
                </a:lnTo>
                <a:lnTo>
                  <a:pt x="102858" y="64224"/>
                </a:lnTo>
                <a:lnTo>
                  <a:pt x="102858" y="64224"/>
                </a:lnTo>
                <a:lnTo>
                  <a:pt x="102808" y="64548"/>
                </a:lnTo>
                <a:lnTo>
                  <a:pt x="102708" y="64846"/>
                </a:lnTo>
                <a:lnTo>
                  <a:pt x="102609" y="65145"/>
                </a:lnTo>
                <a:lnTo>
                  <a:pt x="102484" y="65419"/>
                </a:lnTo>
                <a:lnTo>
                  <a:pt x="102360" y="65693"/>
                </a:lnTo>
                <a:lnTo>
                  <a:pt x="102210" y="65967"/>
                </a:lnTo>
                <a:lnTo>
                  <a:pt x="102061" y="66216"/>
                </a:lnTo>
                <a:lnTo>
                  <a:pt x="101887" y="66465"/>
                </a:lnTo>
                <a:lnTo>
                  <a:pt x="101713" y="66713"/>
                </a:lnTo>
                <a:lnTo>
                  <a:pt x="101513" y="66938"/>
                </a:lnTo>
                <a:lnTo>
                  <a:pt x="101314" y="67137"/>
                </a:lnTo>
                <a:lnTo>
                  <a:pt x="101090" y="67361"/>
                </a:lnTo>
                <a:lnTo>
                  <a:pt x="100866" y="67535"/>
                </a:lnTo>
                <a:lnTo>
                  <a:pt x="100642" y="67709"/>
                </a:lnTo>
                <a:lnTo>
                  <a:pt x="100393" y="67883"/>
                </a:lnTo>
                <a:lnTo>
                  <a:pt x="100144" y="68033"/>
                </a:lnTo>
                <a:lnTo>
                  <a:pt x="99871" y="68182"/>
                </a:lnTo>
                <a:lnTo>
                  <a:pt x="99622" y="68307"/>
                </a:lnTo>
                <a:lnTo>
                  <a:pt x="99348" y="68431"/>
                </a:lnTo>
                <a:lnTo>
                  <a:pt x="99074" y="68531"/>
                </a:lnTo>
                <a:lnTo>
                  <a:pt x="98775" y="68605"/>
                </a:lnTo>
                <a:lnTo>
                  <a:pt x="98501" y="68680"/>
                </a:lnTo>
                <a:lnTo>
                  <a:pt x="98203" y="68730"/>
                </a:lnTo>
                <a:lnTo>
                  <a:pt x="97904" y="68780"/>
                </a:lnTo>
                <a:lnTo>
                  <a:pt x="97605" y="68804"/>
                </a:lnTo>
                <a:lnTo>
                  <a:pt x="97307" y="68804"/>
                </a:lnTo>
                <a:lnTo>
                  <a:pt x="97008" y="68804"/>
                </a:lnTo>
                <a:lnTo>
                  <a:pt x="96709" y="68780"/>
                </a:lnTo>
                <a:lnTo>
                  <a:pt x="96386" y="68730"/>
                </a:lnTo>
                <a:lnTo>
                  <a:pt x="96087" y="68680"/>
                </a:lnTo>
                <a:lnTo>
                  <a:pt x="95788" y="68605"/>
                </a:lnTo>
                <a:lnTo>
                  <a:pt x="95464" y="68506"/>
                </a:lnTo>
                <a:lnTo>
                  <a:pt x="95464" y="685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7" name="Google Shape;427;p46"/>
          <p:cNvPicPr preferRelativeResize="0"/>
          <p:nvPr/>
        </p:nvPicPr>
        <p:blipFill>
          <a:blip r:embed="rId3">
            <a:alphaModFix/>
          </a:blip>
          <a:stretch>
            <a:fillRect/>
          </a:stretch>
        </p:blipFill>
        <p:spPr>
          <a:xfrm>
            <a:off x="2313060" y="1355325"/>
            <a:ext cx="4517875" cy="3023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7"/>
          <p:cNvSpPr txBox="1"/>
          <p:nvPr>
            <p:ph type="title"/>
          </p:nvPr>
        </p:nvSpPr>
        <p:spPr>
          <a:xfrm>
            <a:off x="720000" y="365760"/>
            <a:ext cx="7704000" cy="5487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Error</a:t>
            </a:r>
            <a:r>
              <a:rPr lang="en"/>
              <a:t> Response</a:t>
            </a:r>
            <a:endParaRPr/>
          </a:p>
        </p:txBody>
      </p:sp>
      <p:sp>
        <p:nvSpPr>
          <p:cNvPr id="433" name="Google Shape;433;p47"/>
          <p:cNvSpPr/>
          <p:nvPr/>
        </p:nvSpPr>
        <p:spPr>
          <a:xfrm>
            <a:off x="8394445" y="4378915"/>
            <a:ext cx="1531573" cy="1531573"/>
          </a:xfrm>
          <a:custGeom>
            <a:rect b="b" l="l" r="r" t="t"/>
            <a:pathLst>
              <a:path extrusionOk="0" h="109281" w="109281">
                <a:moveTo>
                  <a:pt x="54640" y="109281"/>
                </a:moveTo>
                <a:lnTo>
                  <a:pt x="54640" y="109281"/>
                </a:lnTo>
                <a:lnTo>
                  <a:pt x="56059" y="109256"/>
                </a:lnTo>
                <a:lnTo>
                  <a:pt x="57453" y="109206"/>
                </a:lnTo>
                <a:lnTo>
                  <a:pt x="58847" y="109106"/>
                </a:lnTo>
                <a:lnTo>
                  <a:pt x="60216" y="109007"/>
                </a:lnTo>
                <a:lnTo>
                  <a:pt x="61585" y="108833"/>
                </a:lnTo>
                <a:lnTo>
                  <a:pt x="62954" y="108658"/>
                </a:lnTo>
                <a:lnTo>
                  <a:pt x="64298" y="108434"/>
                </a:lnTo>
                <a:lnTo>
                  <a:pt x="65643" y="108160"/>
                </a:lnTo>
                <a:lnTo>
                  <a:pt x="66987" y="107887"/>
                </a:lnTo>
                <a:lnTo>
                  <a:pt x="68281" y="107563"/>
                </a:lnTo>
                <a:lnTo>
                  <a:pt x="69601" y="107215"/>
                </a:lnTo>
                <a:lnTo>
                  <a:pt x="70895" y="106816"/>
                </a:lnTo>
                <a:lnTo>
                  <a:pt x="72165" y="106418"/>
                </a:lnTo>
                <a:lnTo>
                  <a:pt x="73434" y="105970"/>
                </a:lnTo>
                <a:lnTo>
                  <a:pt x="74679" y="105497"/>
                </a:lnTo>
                <a:lnTo>
                  <a:pt x="75899" y="104974"/>
                </a:lnTo>
                <a:lnTo>
                  <a:pt x="77118" y="104451"/>
                </a:lnTo>
                <a:lnTo>
                  <a:pt x="78313" y="103879"/>
                </a:lnTo>
                <a:lnTo>
                  <a:pt x="79508" y="103306"/>
                </a:lnTo>
                <a:lnTo>
                  <a:pt x="80678" y="102684"/>
                </a:lnTo>
                <a:lnTo>
                  <a:pt x="81823" y="102037"/>
                </a:lnTo>
                <a:lnTo>
                  <a:pt x="82968" y="101365"/>
                </a:lnTo>
                <a:lnTo>
                  <a:pt x="84088" y="100668"/>
                </a:lnTo>
                <a:lnTo>
                  <a:pt x="85184" y="99946"/>
                </a:lnTo>
                <a:lnTo>
                  <a:pt x="86254" y="99199"/>
                </a:lnTo>
                <a:lnTo>
                  <a:pt x="87324" y="98427"/>
                </a:lnTo>
                <a:lnTo>
                  <a:pt x="88370" y="97631"/>
                </a:lnTo>
                <a:lnTo>
                  <a:pt x="89391" y="96809"/>
                </a:lnTo>
                <a:lnTo>
                  <a:pt x="90386" y="95963"/>
                </a:lnTo>
                <a:lnTo>
                  <a:pt x="91382" y="95092"/>
                </a:lnTo>
                <a:lnTo>
                  <a:pt x="92328" y="94195"/>
                </a:lnTo>
                <a:lnTo>
                  <a:pt x="93274" y="93274"/>
                </a:lnTo>
                <a:lnTo>
                  <a:pt x="94195" y="92328"/>
                </a:lnTo>
                <a:lnTo>
                  <a:pt x="95091" y="91383"/>
                </a:lnTo>
                <a:lnTo>
                  <a:pt x="95962" y="90387"/>
                </a:lnTo>
                <a:lnTo>
                  <a:pt x="96809" y="89391"/>
                </a:lnTo>
                <a:lnTo>
                  <a:pt x="97630" y="88370"/>
                </a:lnTo>
                <a:lnTo>
                  <a:pt x="98427" y="87325"/>
                </a:lnTo>
                <a:lnTo>
                  <a:pt x="99198" y="86255"/>
                </a:lnTo>
                <a:lnTo>
                  <a:pt x="99945" y="85184"/>
                </a:lnTo>
                <a:lnTo>
                  <a:pt x="100667" y="84089"/>
                </a:lnTo>
                <a:lnTo>
                  <a:pt x="101364" y="82969"/>
                </a:lnTo>
                <a:lnTo>
                  <a:pt x="102036" y="81824"/>
                </a:lnTo>
                <a:lnTo>
                  <a:pt x="102683" y="80678"/>
                </a:lnTo>
                <a:lnTo>
                  <a:pt x="103306" y="79509"/>
                </a:lnTo>
                <a:lnTo>
                  <a:pt x="103878" y="78314"/>
                </a:lnTo>
                <a:lnTo>
                  <a:pt x="104451" y="77119"/>
                </a:lnTo>
                <a:lnTo>
                  <a:pt x="104974" y="75899"/>
                </a:lnTo>
                <a:lnTo>
                  <a:pt x="105496" y="74679"/>
                </a:lnTo>
                <a:lnTo>
                  <a:pt x="105969" y="73435"/>
                </a:lnTo>
                <a:lnTo>
                  <a:pt x="106417" y="72165"/>
                </a:lnTo>
                <a:lnTo>
                  <a:pt x="106816" y="70896"/>
                </a:lnTo>
                <a:lnTo>
                  <a:pt x="107214" y="69601"/>
                </a:lnTo>
                <a:lnTo>
                  <a:pt x="107562" y="68282"/>
                </a:lnTo>
                <a:lnTo>
                  <a:pt x="107886" y="66987"/>
                </a:lnTo>
                <a:lnTo>
                  <a:pt x="108160" y="65643"/>
                </a:lnTo>
                <a:lnTo>
                  <a:pt x="108434" y="64299"/>
                </a:lnTo>
                <a:lnTo>
                  <a:pt x="108658" y="62955"/>
                </a:lnTo>
                <a:lnTo>
                  <a:pt x="108832" y="61585"/>
                </a:lnTo>
                <a:lnTo>
                  <a:pt x="109006" y="60216"/>
                </a:lnTo>
                <a:lnTo>
                  <a:pt x="109106" y="58847"/>
                </a:lnTo>
                <a:lnTo>
                  <a:pt x="109205" y="57453"/>
                </a:lnTo>
                <a:lnTo>
                  <a:pt x="109255" y="56059"/>
                </a:lnTo>
                <a:lnTo>
                  <a:pt x="109280" y="54640"/>
                </a:lnTo>
                <a:lnTo>
                  <a:pt x="109280" y="54640"/>
                </a:lnTo>
                <a:lnTo>
                  <a:pt x="109255" y="53221"/>
                </a:lnTo>
                <a:lnTo>
                  <a:pt x="109205" y="51827"/>
                </a:lnTo>
                <a:lnTo>
                  <a:pt x="109106" y="50433"/>
                </a:lnTo>
                <a:lnTo>
                  <a:pt x="109006" y="49039"/>
                </a:lnTo>
                <a:lnTo>
                  <a:pt x="108832" y="47670"/>
                </a:lnTo>
                <a:lnTo>
                  <a:pt x="108658" y="46326"/>
                </a:lnTo>
                <a:lnTo>
                  <a:pt x="108434" y="44957"/>
                </a:lnTo>
                <a:lnTo>
                  <a:pt x="108160" y="43638"/>
                </a:lnTo>
                <a:lnTo>
                  <a:pt x="107886" y="42293"/>
                </a:lnTo>
                <a:lnTo>
                  <a:pt x="107562" y="40974"/>
                </a:lnTo>
                <a:lnTo>
                  <a:pt x="107214" y="39680"/>
                </a:lnTo>
                <a:lnTo>
                  <a:pt x="106816" y="38385"/>
                </a:lnTo>
                <a:lnTo>
                  <a:pt x="106417" y="37116"/>
                </a:lnTo>
                <a:lnTo>
                  <a:pt x="105969" y="35846"/>
                </a:lnTo>
                <a:lnTo>
                  <a:pt x="105496" y="34601"/>
                </a:lnTo>
                <a:lnTo>
                  <a:pt x="104974" y="33382"/>
                </a:lnTo>
                <a:lnTo>
                  <a:pt x="104451" y="32162"/>
                </a:lnTo>
                <a:lnTo>
                  <a:pt x="103878" y="30942"/>
                </a:lnTo>
                <a:lnTo>
                  <a:pt x="103306" y="29772"/>
                </a:lnTo>
                <a:lnTo>
                  <a:pt x="102683" y="28602"/>
                </a:lnTo>
                <a:lnTo>
                  <a:pt x="102036" y="27432"/>
                </a:lnTo>
                <a:lnTo>
                  <a:pt x="101364" y="26312"/>
                </a:lnTo>
                <a:lnTo>
                  <a:pt x="100667" y="25192"/>
                </a:lnTo>
                <a:lnTo>
                  <a:pt x="99945" y="24097"/>
                </a:lnTo>
                <a:lnTo>
                  <a:pt x="99198" y="23001"/>
                </a:lnTo>
                <a:lnTo>
                  <a:pt x="98427" y="21956"/>
                </a:lnTo>
                <a:lnTo>
                  <a:pt x="97630" y="20910"/>
                </a:lnTo>
                <a:lnTo>
                  <a:pt x="96809" y="19890"/>
                </a:lnTo>
                <a:lnTo>
                  <a:pt x="95962" y="18869"/>
                </a:lnTo>
                <a:lnTo>
                  <a:pt x="95091" y="17898"/>
                </a:lnTo>
                <a:lnTo>
                  <a:pt x="94195" y="16952"/>
                </a:lnTo>
                <a:lnTo>
                  <a:pt x="93274" y="16006"/>
                </a:lnTo>
                <a:lnTo>
                  <a:pt x="92328" y="15085"/>
                </a:lnTo>
                <a:lnTo>
                  <a:pt x="91382" y="14189"/>
                </a:lnTo>
                <a:lnTo>
                  <a:pt x="90386" y="13318"/>
                </a:lnTo>
                <a:lnTo>
                  <a:pt x="89391" y="12471"/>
                </a:lnTo>
                <a:lnTo>
                  <a:pt x="88370" y="11650"/>
                </a:lnTo>
                <a:lnTo>
                  <a:pt x="87324" y="10853"/>
                </a:lnTo>
                <a:lnTo>
                  <a:pt x="86254" y="10082"/>
                </a:lnTo>
                <a:lnTo>
                  <a:pt x="85184" y="9335"/>
                </a:lnTo>
                <a:lnTo>
                  <a:pt x="84088" y="8613"/>
                </a:lnTo>
                <a:lnTo>
                  <a:pt x="82968" y="7916"/>
                </a:lnTo>
                <a:lnTo>
                  <a:pt x="81823" y="7244"/>
                </a:lnTo>
                <a:lnTo>
                  <a:pt x="80678" y="6597"/>
                </a:lnTo>
                <a:lnTo>
                  <a:pt x="79508" y="5974"/>
                </a:lnTo>
                <a:lnTo>
                  <a:pt x="78313" y="5377"/>
                </a:lnTo>
                <a:lnTo>
                  <a:pt x="77118" y="4829"/>
                </a:lnTo>
                <a:lnTo>
                  <a:pt x="75899" y="4282"/>
                </a:lnTo>
                <a:lnTo>
                  <a:pt x="74679" y="3784"/>
                </a:lnTo>
                <a:lnTo>
                  <a:pt x="73409" y="3311"/>
                </a:lnTo>
                <a:lnTo>
                  <a:pt x="72165" y="2863"/>
                </a:lnTo>
                <a:lnTo>
                  <a:pt x="70895" y="2464"/>
                </a:lnTo>
                <a:lnTo>
                  <a:pt x="69601" y="2066"/>
                </a:lnTo>
                <a:lnTo>
                  <a:pt x="68281" y="1718"/>
                </a:lnTo>
                <a:lnTo>
                  <a:pt x="66987" y="1394"/>
                </a:lnTo>
                <a:lnTo>
                  <a:pt x="65643" y="1095"/>
                </a:lnTo>
                <a:lnTo>
                  <a:pt x="64298" y="846"/>
                </a:lnTo>
                <a:lnTo>
                  <a:pt x="62954" y="622"/>
                </a:lnTo>
                <a:lnTo>
                  <a:pt x="61585" y="448"/>
                </a:lnTo>
                <a:lnTo>
                  <a:pt x="60216" y="274"/>
                </a:lnTo>
                <a:lnTo>
                  <a:pt x="58847" y="149"/>
                </a:lnTo>
                <a:lnTo>
                  <a:pt x="57453" y="75"/>
                </a:lnTo>
                <a:lnTo>
                  <a:pt x="56059" y="25"/>
                </a:lnTo>
                <a:lnTo>
                  <a:pt x="54640" y="0"/>
                </a:lnTo>
                <a:lnTo>
                  <a:pt x="54640" y="0"/>
                </a:lnTo>
                <a:lnTo>
                  <a:pt x="53221" y="25"/>
                </a:lnTo>
                <a:lnTo>
                  <a:pt x="51827" y="75"/>
                </a:lnTo>
                <a:lnTo>
                  <a:pt x="50433" y="149"/>
                </a:lnTo>
                <a:lnTo>
                  <a:pt x="49039" y="274"/>
                </a:lnTo>
                <a:lnTo>
                  <a:pt x="47670" y="448"/>
                </a:lnTo>
                <a:lnTo>
                  <a:pt x="46326" y="622"/>
                </a:lnTo>
                <a:lnTo>
                  <a:pt x="44957" y="846"/>
                </a:lnTo>
                <a:lnTo>
                  <a:pt x="43637" y="1095"/>
                </a:lnTo>
                <a:lnTo>
                  <a:pt x="42293" y="1394"/>
                </a:lnTo>
                <a:lnTo>
                  <a:pt x="40974" y="1718"/>
                </a:lnTo>
                <a:lnTo>
                  <a:pt x="39679" y="2066"/>
                </a:lnTo>
                <a:lnTo>
                  <a:pt x="38385" y="2464"/>
                </a:lnTo>
                <a:lnTo>
                  <a:pt x="37115" y="2863"/>
                </a:lnTo>
                <a:lnTo>
                  <a:pt x="35846" y="3311"/>
                </a:lnTo>
                <a:lnTo>
                  <a:pt x="34601" y="3784"/>
                </a:lnTo>
                <a:lnTo>
                  <a:pt x="33381" y="4282"/>
                </a:lnTo>
                <a:lnTo>
                  <a:pt x="32162" y="4829"/>
                </a:lnTo>
                <a:lnTo>
                  <a:pt x="30942" y="5377"/>
                </a:lnTo>
                <a:lnTo>
                  <a:pt x="29772" y="5974"/>
                </a:lnTo>
                <a:lnTo>
                  <a:pt x="28602" y="6597"/>
                </a:lnTo>
                <a:lnTo>
                  <a:pt x="27432" y="7244"/>
                </a:lnTo>
                <a:lnTo>
                  <a:pt x="26312" y="7916"/>
                </a:lnTo>
                <a:lnTo>
                  <a:pt x="25192" y="8613"/>
                </a:lnTo>
                <a:lnTo>
                  <a:pt x="24096" y="9335"/>
                </a:lnTo>
                <a:lnTo>
                  <a:pt x="23001" y="10082"/>
                </a:lnTo>
                <a:lnTo>
                  <a:pt x="21956" y="10853"/>
                </a:lnTo>
                <a:lnTo>
                  <a:pt x="20910" y="11650"/>
                </a:lnTo>
                <a:lnTo>
                  <a:pt x="19889" y="12471"/>
                </a:lnTo>
                <a:lnTo>
                  <a:pt x="18869" y="13318"/>
                </a:lnTo>
                <a:lnTo>
                  <a:pt x="17898" y="14189"/>
                </a:lnTo>
                <a:lnTo>
                  <a:pt x="16952" y="15085"/>
                </a:lnTo>
                <a:lnTo>
                  <a:pt x="16006" y="16006"/>
                </a:lnTo>
                <a:lnTo>
                  <a:pt x="15085" y="16952"/>
                </a:lnTo>
                <a:lnTo>
                  <a:pt x="14189" y="17898"/>
                </a:lnTo>
                <a:lnTo>
                  <a:pt x="13318" y="18869"/>
                </a:lnTo>
                <a:lnTo>
                  <a:pt x="12471" y="19890"/>
                </a:lnTo>
                <a:lnTo>
                  <a:pt x="11650" y="20910"/>
                </a:lnTo>
                <a:lnTo>
                  <a:pt x="10853" y="21956"/>
                </a:lnTo>
                <a:lnTo>
                  <a:pt x="10082" y="23001"/>
                </a:lnTo>
                <a:lnTo>
                  <a:pt x="9335" y="24097"/>
                </a:lnTo>
                <a:lnTo>
                  <a:pt x="8613" y="25192"/>
                </a:lnTo>
                <a:lnTo>
                  <a:pt x="7916" y="26312"/>
                </a:lnTo>
                <a:lnTo>
                  <a:pt x="7244" y="27432"/>
                </a:lnTo>
                <a:lnTo>
                  <a:pt x="6597" y="28602"/>
                </a:lnTo>
                <a:lnTo>
                  <a:pt x="5974" y="29772"/>
                </a:lnTo>
                <a:lnTo>
                  <a:pt x="5377" y="30942"/>
                </a:lnTo>
                <a:lnTo>
                  <a:pt x="4829" y="32162"/>
                </a:lnTo>
                <a:lnTo>
                  <a:pt x="4282" y="33382"/>
                </a:lnTo>
                <a:lnTo>
                  <a:pt x="3784" y="34601"/>
                </a:lnTo>
                <a:lnTo>
                  <a:pt x="3311" y="35846"/>
                </a:lnTo>
                <a:lnTo>
                  <a:pt x="2863" y="37116"/>
                </a:lnTo>
                <a:lnTo>
                  <a:pt x="2464" y="38385"/>
                </a:lnTo>
                <a:lnTo>
                  <a:pt x="2066" y="39680"/>
                </a:lnTo>
                <a:lnTo>
                  <a:pt x="1718" y="40974"/>
                </a:lnTo>
                <a:lnTo>
                  <a:pt x="1394" y="42293"/>
                </a:lnTo>
                <a:lnTo>
                  <a:pt x="1095" y="43638"/>
                </a:lnTo>
                <a:lnTo>
                  <a:pt x="846" y="44957"/>
                </a:lnTo>
                <a:lnTo>
                  <a:pt x="622" y="46326"/>
                </a:lnTo>
                <a:lnTo>
                  <a:pt x="423" y="47670"/>
                </a:lnTo>
                <a:lnTo>
                  <a:pt x="274" y="49039"/>
                </a:lnTo>
                <a:lnTo>
                  <a:pt x="149" y="50433"/>
                </a:lnTo>
                <a:lnTo>
                  <a:pt x="75" y="51827"/>
                </a:lnTo>
                <a:lnTo>
                  <a:pt x="25" y="53221"/>
                </a:lnTo>
                <a:lnTo>
                  <a:pt x="0" y="54640"/>
                </a:lnTo>
                <a:lnTo>
                  <a:pt x="0" y="54640"/>
                </a:lnTo>
                <a:lnTo>
                  <a:pt x="25" y="56059"/>
                </a:lnTo>
                <a:lnTo>
                  <a:pt x="75" y="57453"/>
                </a:lnTo>
                <a:lnTo>
                  <a:pt x="149" y="58847"/>
                </a:lnTo>
                <a:lnTo>
                  <a:pt x="274" y="60216"/>
                </a:lnTo>
                <a:lnTo>
                  <a:pt x="423" y="61585"/>
                </a:lnTo>
                <a:lnTo>
                  <a:pt x="622" y="62955"/>
                </a:lnTo>
                <a:lnTo>
                  <a:pt x="846" y="64299"/>
                </a:lnTo>
                <a:lnTo>
                  <a:pt x="1095" y="65643"/>
                </a:lnTo>
                <a:lnTo>
                  <a:pt x="1394" y="66987"/>
                </a:lnTo>
                <a:lnTo>
                  <a:pt x="1718" y="68282"/>
                </a:lnTo>
                <a:lnTo>
                  <a:pt x="2066" y="69601"/>
                </a:lnTo>
                <a:lnTo>
                  <a:pt x="2464" y="70896"/>
                </a:lnTo>
                <a:lnTo>
                  <a:pt x="2863" y="72165"/>
                </a:lnTo>
                <a:lnTo>
                  <a:pt x="3311" y="73435"/>
                </a:lnTo>
                <a:lnTo>
                  <a:pt x="3784" y="74679"/>
                </a:lnTo>
                <a:lnTo>
                  <a:pt x="4282" y="75899"/>
                </a:lnTo>
                <a:lnTo>
                  <a:pt x="4829" y="77119"/>
                </a:lnTo>
                <a:lnTo>
                  <a:pt x="5377" y="78314"/>
                </a:lnTo>
                <a:lnTo>
                  <a:pt x="5974" y="79509"/>
                </a:lnTo>
                <a:lnTo>
                  <a:pt x="6597" y="80678"/>
                </a:lnTo>
                <a:lnTo>
                  <a:pt x="7244" y="81824"/>
                </a:lnTo>
                <a:lnTo>
                  <a:pt x="7916" y="82969"/>
                </a:lnTo>
                <a:lnTo>
                  <a:pt x="8613" y="84089"/>
                </a:lnTo>
                <a:lnTo>
                  <a:pt x="9335" y="85184"/>
                </a:lnTo>
                <a:lnTo>
                  <a:pt x="10082" y="86255"/>
                </a:lnTo>
                <a:lnTo>
                  <a:pt x="10853" y="87325"/>
                </a:lnTo>
                <a:lnTo>
                  <a:pt x="11650" y="88370"/>
                </a:lnTo>
                <a:lnTo>
                  <a:pt x="12471" y="89391"/>
                </a:lnTo>
                <a:lnTo>
                  <a:pt x="13318" y="90387"/>
                </a:lnTo>
                <a:lnTo>
                  <a:pt x="14189" y="91383"/>
                </a:lnTo>
                <a:lnTo>
                  <a:pt x="15085" y="92328"/>
                </a:lnTo>
                <a:lnTo>
                  <a:pt x="16006" y="93274"/>
                </a:lnTo>
                <a:lnTo>
                  <a:pt x="16952" y="94195"/>
                </a:lnTo>
                <a:lnTo>
                  <a:pt x="17898" y="95092"/>
                </a:lnTo>
                <a:lnTo>
                  <a:pt x="18869" y="95963"/>
                </a:lnTo>
                <a:lnTo>
                  <a:pt x="19889" y="96809"/>
                </a:lnTo>
                <a:lnTo>
                  <a:pt x="20910" y="97631"/>
                </a:lnTo>
                <a:lnTo>
                  <a:pt x="21956" y="98427"/>
                </a:lnTo>
                <a:lnTo>
                  <a:pt x="23001" y="99199"/>
                </a:lnTo>
                <a:lnTo>
                  <a:pt x="24096" y="99946"/>
                </a:lnTo>
                <a:lnTo>
                  <a:pt x="25192" y="100668"/>
                </a:lnTo>
                <a:lnTo>
                  <a:pt x="26312" y="101365"/>
                </a:lnTo>
                <a:lnTo>
                  <a:pt x="27432" y="102037"/>
                </a:lnTo>
                <a:lnTo>
                  <a:pt x="28602" y="102684"/>
                </a:lnTo>
                <a:lnTo>
                  <a:pt x="29772" y="103306"/>
                </a:lnTo>
                <a:lnTo>
                  <a:pt x="30942" y="103879"/>
                </a:lnTo>
                <a:lnTo>
                  <a:pt x="32162" y="104451"/>
                </a:lnTo>
                <a:lnTo>
                  <a:pt x="33381" y="104974"/>
                </a:lnTo>
                <a:lnTo>
                  <a:pt x="34601" y="105497"/>
                </a:lnTo>
                <a:lnTo>
                  <a:pt x="35846" y="105970"/>
                </a:lnTo>
                <a:lnTo>
                  <a:pt x="37115" y="106418"/>
                </a:lnTo>
                <a:lnTo>
                  <a:pt x="38385" y="106816"/>
                </a:lnTo>
                <a:lnTo>
                  <a:pt x="39679" y="107215"/>
                </a:lnTo>
                <a:lnTo>
                  <a:pt x="40974" y="107563"/>
                </a:lnTo>
                <a:lnTo>
                  <a:pt x="42293" y="107887"/>
                </a:lnTo>
                <a:lnTo>
                  <a:pt x="43637" y="108160"/>
                </a:lnTo>
                <a:lnTo>
                  <a:pt x="44957" y="108434"/>
                </a:lnTo>
                <a:lnTo>
                  <a:pt x="46326" y="108658"/>
                </a:lnTo>
                <a:lnTo>
                  <a:pt x="47670" y="108833"/>
                </a:lnTo>
                <a:lnTo>
                  <a:pt x="49039" y="109007"/>
                </a:lnTo>
                <a:lnTo>
                  <a:pt x="50433" y="109106"/>
                </a:lnTo>
                <a:lnTo>
                  <a:pt x="51827" y="109206"/>
                </a:lnTo>
                <a:lnTo>
                  <a:pt x="53221" y="109256"/>
                </a:lnTo>
                <a:lnTo>
                  <a:pt x="54640" y="109281"/>
                </a:lnTo>
                <a:lnTo>
                  <a:pt x="54640" y="109281"/>
                </a:lnTo>
                <a:close/>
                <a:moveTo>
                  <a:pt x="97680" y="51827"/>
                </a:moveTo>
                <a:lnTo>
                  <a:pt x="70173" y="53620"/>
                </a:lnTo>
                <a:lnTo>
                  <a:pt x="70173" y="53620"/>
                </a:lnTo>
                <a:lnTo>
                  <a:pt x="69999" y="53620"/>
                </a:lnTo>
                <a:lnTo>
                  <a:pt x="69800" y="53620"/>
                </a:lnTo>
                <a:lnTo>
                  <a:pt x="69626" y="53570"/>
                </a:lnTo>
                <a:lnTo>
                  <a:pt x="69451" y="53520"/>
                </a:lnTo>
                <a:lnTo>
                  <a:pt x="69277" y="53470"/>
                </a:lnTo>
                <a:lnTo>
                  <a:pt x="69103" y="53396"/>
                </a:lnTo>
                <a:lnTo>
                  <a:pt x="68953" y="53296"/>
                </a:lnTo>
                <a:lnTo>
                  <a:pt x="68804" y="53197"/>
                </a:lnTo>
                <a:lnTo>
                  <a:pt x="68655" y="53072"/>
                </a:lnTo>
                <a:lnTo>
                  <a:pt x="68530" y="52948"/>
                </a:lnTo>
                <a:lnTo>
                  <a:pt x="68406" y="52823"/>
                </a:lnTo>
                <a:lnTo>
                  <a:pt x="68306" y="52674"/>
                </a:lnTo>
                <a:lnTo>
                  <a:pt x="68232" y="52500"/>
                </a:lnTo>
                <a:lnTo>
                  <a:pt x="68132" y="52325"/>
                </a:lnTo>
                <a:lnTo>
                  <a:pt x="68082" y="52151"/>
                </a:lnTo>
                <a:lnTo>
                  <a:pt x="68032" y="51977"/>
                </a:lnTo>
                <a:lnTo>
                  <a:pt x="68032" y="51977"/>
                </a:lnTo>
                <a:lnTo>
                  <a:pt x="68008" y="51778"/>
                </a:lnTo>
                <a:lnTo>
                  <a:pt x="68008" y="51603"/>
                </a:lnTo>
                <a:lnTo>
                  <a:pt x="68008" y="51404"/>
                </a:lnTo>
                <a:lnTo>
                  <a:pt x="68032" y="51230"/>
                </a:lnTo>
                <a:lnTo>
                  <a:pt x="68057" y="51056"/>
                </a:lnTo>
                <a:lnTo>
                  <a:pt x="68107" y="50881"/>
                </a:lnTo>
                <a:lnTo>
                  <a:pt x="68182" y="50707"/>
                </a:lnTo>
                <a:lnTo>
                  <a:pt x="68281" y="50558"/>
                </a:lnTo>
                <a:lnTo>
                  <a:pt x="68356" y="50384"/>
                </a:lnTo>
                <a:lnTo>
                  <a:pt x="68481" y="50259"/>
                </a:lnTo>
                <a:lnTo>
                  <a:pt x="68605" y="50110"/>
                </a:lnTo>
                <a:lnTo>
                  <a:pt x="68729" y="49985"/>
                </a:lnTo>
                <a:lnTo>
                  <a:pt x="68879" y="49886"/>
                </a:lnTo>
                <a:lnTo>
                  <a:pt x="69053" y="49786"/>
                </a:lnTo>
                <a:lnTo>
                  <a:pt x="69202" y="49711"/>
                </a:lnTo>
                <a:lnTo>
                  <a:pt x="69377" y="49637"/>
                </a:lnTo>
                <a:lnTo>
                  <a:pt x="95464" y="40775"/>
                </a:lnTo>
                <a:lnTo>
                  <a:pt x="95464" y="40775"/>
                </a:lnTo>
                <a:lnTo>
                  <a:pt x="95788" y="40675"/>
                </a:lnTo>
                <a:lnTo>
                  <a:pt x="96087" y="40601"/>
                </a:lnTo>
                <a:lnTo>
                  <a:pt x="96386" y="40551"/>
                </a:lnTo>
                <a:lnTo>
                  <a:pt x="96709" y="40501"/>
                </a:lnTo>
                <a:lnTo>
                  <a:pt x="97008" y="40476"/>
                </a:lnTo>
                <a:lnTo>
                  <a:pt x="97307" y="40476"/>
                </a:lnTo>
                <a:lnTo>
                  <a:pt x="97605" y="40476"/>
                </a:lnTo>
                <a:lnTo>
                  <a:pt x="97904" y="40501"/>
                </a:lnTo>
                <a:lnTo>
                  <a:pt x="98203" y="40551"/>
                </a:lnTo>
                <a:lnTo>
                  <a:pt x="98501" y="40601"/>
                </a:lnTo>
                <a:lnTo>
                  <a:pt x="98775" y="40675"/>
                </a:lnTo>
                <a:lnTo>
                  <a:pt x="99074" y="40750"/>
                </a:lnTo>
                <a:lnTo>
                  <a:pt x="99348" y="40850"/>
                </a:lnTo>
                <a:lnTo>
                  <a:pt x="99622" y="40974"/>
                </a:lnTo>
                <a:lnTo>
                  <a:pt x="99871" y="41098"/>
                </a:lnTo>
                <a:lnTo>
                  <a:pt x="100144" y="41223"/>
                </a:lnTo>
                <a:lnTo>
                  <a:pt x="100393" y="41397"/>
                </a:lnTo>
                <a:lnTo>
                  <a:pt x="100642" y="41547"/>
                </a:lnTo>
                <a:lnTo>
                  <a:pt x="100866" y="41746"/>
                </a:lnTo>
                <a:lnTo>
                  <a:pt x="101090" y="41920"/>
                </a:lnTo>
                <a:lnTo>
                  <a:pt x="101314" y="42119"/>
                </a:lnTo>
                <a:lnTo>
                  <a:pt x="101513" y="42343"/>
                </a:lnTo>
                <a:lnTo>
                  <a:pt x="101713" y="42567"/>
                </a:lnTo>
                <a:lnTo>
                  <a:pt x="101887" y="42791"/>
                </a:lnTo>
                <a:lnTo>
                  <a:pt x="102061" y="43040"/>
                </a:lnTo>
                <a:lnTo>
                  <a:pt x="102210" y="43314"/>
                </a:lnTo>
                <a:lnTo>
                  <a:pt x="102360" y="43563"/>
                </a:lnTo>
                <a:lnTo>
                  <a:pt x="102484" y="43862"/>
                </a:lnTo>
                <a:lnTo>
                  <a:pt x="102609" y="44135"/>
                </a:lnTo>
                <a:lnTo>
                  <a:pt x="102708" y="44434"/>
                </a:lnTo>
                <a:lnTo>
                  <a:pt x="102808" y="44733"/>
                </a:lnTo>
                <a:lnTo>
                  <a:pt x="102858" y="45032"/>
                </a:lnTo>
                <a:lnTo>
                  <a:pt x="102858" y="45032"/>
                </a:lnTo>
                <a:lnTo>
                  <a:pt x="102932" y="45355"/>
                </a:lnTo>
                <a:lnTo>
                  <a:pt x="102957" y="45679"/>
                </a:lnTo>
                <a:lnTo>
                  <a:pt x="102982" y="45978"/>
                </a:lnTo>
                <a:lnTo>
                  <a:pt x="102982" y="46301"/>
                </a:lnTo>
                <a:lnTo>
                  <a:pt x="102957" y="46600"/>
                </a:lnTo>
                <a:lnTo>
                  <a:pt x="102932" y="46899"/>
                </a:lnTo>
                <a:lnTo>
                  <a:pt x="102883" y="47197"/>
                </a:lnTo>
                <a:lnTo>
                  <a:pt x="102833" y="47496"/>
                </a:lnTo>
                <a:lnTo>
                  <a:pt x="102733" y="47770"/>
                </a:lnTo>
                <a:lnTo>
                  <a:pt x="102659" y="48069"/>
                </a:lnTo>
                <a:lnTo>
                  <a:pt x="102534" y="48342"/>
                </a:lnTo>
                <a:lnTo>
                  <a:pt x="102410" y="48591"/>
                </a:lnTo>
                <a:lnTo>
                  <a:pt x="102285" y="48865"/>
                </a:lnTo>
                <a:lnTo>
                  <a:pt x="102136" y="49114"/>
                </a:lnTo>
                <a:lnTo>
                  <a:pt x="101986" y="49363"/>
                </a:lnTo>
                <a:lnTo>
                  <a:pt x="101812" y="49612"/>
                </a:lnTo>
                <a:lnTo>
                  <a:pt x="101613" y="49836"/>
                </a:lnTo>
                <a:lnTo>
                  <a:pt x="101414" y="50060"/>
                </a:lnTo>
                <a:lnTo>
                  <a:pt x="101215" y="50259"/>
                </a:lnTo>
                <a:lnTo>
                  <a:pt x="100991" y="50458"/>
                </a:lnTo>
                <a:lnTo>
                  <a:pt x="100767" y="50657"/>
                </a:lnTo>
                <a:lnTo>
                  <a:pt x="100518" y="50832"/>
                </a:lnTo>
                <a:lnTo>
                  <a:pt x="100269" y="50981"/>
                </a:lnTo>
                <a:lnTo>
                  <a:pt x="100020" y="51130"/>
                </a:lnTo>
                <a:lnTo>
                  <a:pt x="99746" y="51280"/>
                </a:lnTo>
                <a:lnTo>
                  <a:pt x="99472" y="51404"/>
                </a:lnTo>
                <a:lnTo>
                  <a:pt x="99198" y="51504"/>
                </a:lnTo>
                <a:lnTo>
                  <a:pt x="98900" y="51603"/>
                </a:lnTo>
                <a:lnTo>
                  <a:pt x="98601" y="51678"/>
                </a:lnTo>
                <a:lnTo>
                  <a:pt x="98302" y="51753"/>
                </a:lnTo>
                <a:lnTo>
                  <a:pt x="97979" y="51778"/>
                </a:lnTo>
                <a:lnTo>
                  <a:pt x="97680" y="51827"/>
                </a:lnTo>
                <a:lnTo>
                  <a:pt x="97680" y="51827"/>
                </a:lnTo>
                <a:close/>
                <a:moveTo>
                  <a:pt x="93324" y="35572"/>
                </a:moveTo>
                <a:lnTo>
                  <a:pt x="68605" y="47745"/>
                </a:lnTo>
                <a:lnTo>
                  <a:pt x="68605" y="47745"/>
                </a:lnTo>
                <a:lnTo>
                  <a:pt x="68431" y="47820"/>
                </a:lnTo>
                <a:lnTo>
                  <a:pt x="68256" y="47894"/>
                </a:lnTo>
                <a:lnTo>
                  <a:pt x="68082" y="47919"/>
                </a:lnTo>
                <a:lnTo>
                  <a:pt x="67883" y="47944"/>
                </a:lnTo>
                <a:lnTo>
                  <a:pt x="67709" y="47969"/>
                </a:lnTo>
                <a:lnTo>
                  <a:pt x="67535" y="47944"/>
                </a:lnTo>
                <a:lnTo>
                  <a:pt x="67335" y="47919"/>
                </a:lnTo>
                <a:lnTo>
                  <a:pt x="67161" y="47894"/>
                </a:lnTo>
                <a:lnTo>
                  <a:pt x="66987" y="47845"/>
                </a:lnTo>
                <a:lnTo>
                  <a:pt x="66838" y="47770"/>
                </a:lnTo>
                <a:lnTo>
                  <a:pt x="66663" y="47670"/>
                </a:lnTo>
                <a:lnTo>
                  <a:pt x="66514" y="47571"/>
                </a:lnTo>
                <a:lnTo>
                  <a:pt x="66365" y="47471"/>
                </a:lnTo>
                <a:lnTo>
                  <a:pt x="66240" y="47347"/>
                </a:lnTo>
                <a:lnTo>
                  <a:pt x="66116" y="47197"/>
                </a:lnTo>
                <a:lnTo>
                  <a:pt x="65991" y="47048"/>
                </a:lnTo>
                <a:lnTo>
                  <a:pt x="65991" y="47048"/>
                </a:lnTo>
                <a:lnTo>
                  <a:pt x="65892" y="46874"/>
                </a:lnTo>
                <a:lnTo>
                  <a:pt x="65817" y="46724"/>
                </a:lnTo>
                <a:lnTo>
                  <a:pt x="65742" y="46550"/>
                </a:lnTo>
                <a:lnTo>
                  <a:pt x="65692" y="46376"/>
                </a:lnTo>
                <a:lnTo>
                  <a:pt x="65668" y="46177"/>
                </a:lnTo>
                <a:lnTo>
                  <a:pt x="65643" y="46002"/>
                </a:lnTo>
                <a:lnTo>
                  <a:pt x="65643" y="45828"/>
                </a:lnTo>
                <a:lnTo>
                  <a:pt x="65668" y="45629"/>
                </a:lnTo>
                <a:lnTo>
                  <a:pt x="65692" y="45455"/>
                </a:lnTo>
                <a:lnTo>
                  <a:pt x="65742" y="45281"/>
                </a:lnTo>
                <a:lnTo>
                  <a:pt x="65817" y="45106"/>
                </a:lnTo>
                <a:lnTo>
                  <a:pt x="65892" y="44957"/>
                </a:lnTo>
                <a:lnTo>
                  <a:pt x="65991" y="44783"/>
                </a:lnTo>
                <a:lnTo>
                  <a:pt x="66091" y="44633"/>
                </a:lnTo>
                <a:lnTo>
                  <a:pt x="66215" y="44509"/>
                </a:lnTo>
                <a:lnTo>
                  <a:pt x="66340" y="44359"/>
                </a:lnTo>
                <a:lnTo>
                  <a:pt x="87051" y="26212"/>
                </a:lnTo>
                <a:lnTo>
                  <a:pt x="87051" y="26212"/>
                </a:lnTo>
                <a:lnTo>
                  <a:pt x="87300" y="25988"/>
                </a:lnTo>
                <a:lnTo>
                  <a:pt x="87573" y="25814"/>
                </a:lnTo>
                <a:lnTo>
                  <a:pt x="87822" y="25640"/>
                </a:lnTo>
                <a:lnTo>
                  <a:pt x="88096" y="25491"/>
                </a:lnTo>
                <a:lnTo>
                  <a:pt x="88370" y="25341"/>
                </a:lnTo>
                <a:lnTo>
                  <a:pt x="88644" y="25217"/>
                </a:lnTo>
                <a:lnTo>
                  <a:pt x="88918" y="25117"/>
                </a:lnTo>
                <a:lnTo>
                  <a:pt x="89216" y="25018"/>
                </a:lnTo>
                <a:lnTo>
                  <a:pt x="89490" y="24943"/>
                </a:lnTo>
                <a:lnTo>
                  <a:pt x="89789" y="24893"/>
                </a:lnTo>
                <a:lnTo>
                  <a:pt x="90088" y="24843"/>
                </a:lnTo>
                <a:lnTo>
                  <a:pt x="90361" y="24818"/>
                </a:lnTo>
                <a:lnTo>
                  <a:pt x="90660" y="24794"/>
                </a:lnTo>
                <a:lnTo>
                  <a:pt x="90959" y="24794"/>
                </a:lnTo>
                <a:lnTo>
                  <a:pt x="91258" y="24818"/>
                </a:lnTo>
                <a:lnTo>
                  <a:pt x="91556" y="24843"/>
                </a:lnTo>
                <a:lnTo>
                  <a:pt x="91830" y="24893"/>
                </a:lnTo>
                <a:lnTo>
                  <a:pt x="92129" y="24943"/>
                </a:lnTo>
                <a:lnTo>
                  <a:pt x="92403" y="25018"/>
                </a:lnTo>
                <a:lnTo>
                  <a:pt x="92701" y="25117"/>
                </a:lnTo>
                <a:lnTo>
                  <a:pt x="92975" y="25217"/>
                </a:lnTo>
                <a:lnTo>
                  <a:pt x="93249" y="25341"/>
                </a:lnTo>
                <a:lnTo>
                  <a:pt x="93498" y="25466"/>
                </a:lnTo>
                <a:lnTo>
                  <a:pt x="93772" y="25615"/>
                </a:lnTo>
                <a:lnTo>
                  <a:pt x="94021" y="25789"/>
                </a:lnTo>
                <a:lnTo>
                  <a:pt x="94270" y="25963"/>
                </a:lnTo>
                <a:lnTo>
                  <a:pt x="94494" y="26163"/>
                </a:lnTo>
                <a:lnTo>
                  <a:pt x="94718" y="26362"/>
                </a:lnTo>
                <a:lnTo>
                  <a:pt x="94942" y="26586"/>
                </a:lnTo>
                <a:lnTo>
                  <a:pt x="95141" y="26810"/>
                </a:lnTo>
                <a:lnTo>
                  <a:pt x="95340" y="27059"/>
                </a:lnTo>
                <a:lnTo>
                  <a:pt x="95514" y="27308"/>
                </a:lnTo>
                <a:lnTo>
                  <a:pt x="95514" y="27308"/>
                </a:lnTo>
                <a:lnTo>
                  <a:pt x="95689" y="27582"/>
                </a:lnTo>
                <a:lnTo>
                  <a:pt x="95838" y="27855"/>
                </a:lnTo>
                <a:lnTo>
                  <a:pt x="95987" y="28129"/>
                </a:lnTo>
                <a:lnTo>
                  <a:pt x="96112" y="28428"/>
                </a:lnTo>
                <a:lnTo>
                  <a:pt x="96211" y="28702"/>
                </a:lnTo>
                <a:lnTo>
                  <a:pt x="96286" y="29000"/>
                </a:lnTo>
                <a:lnTo>
                  <a:pt x="96361" y="29299"/>
                </a:lnTo>
                <a:lnTo>
                  <a:pt x="96410" y="29598"/>
                </a:lnTo>
                <a:lnTo>
                  <a:pt x="96460" y="29897"/>
                </a:lnTo>
                <a:lnTo>
                  <a:pt x="96485" y="30195"/>
                </a:lnTo>
                <a:lnTo>
                  <a:pt x="96485" y="30469"/>
                </a:lnTo>
                <a:lnTo>
                  <a:pt x="96485" y="30768"/>
                </a:lnTo>
                <a:lnTo>
                  <a:pt x="96460" y="31067"/>
                </a:lnTo>
                <a:lnTo>
                  <a:pt x="96410" y="31365"/>
                </a:lnTo>
                <a:lnTo>
                  <a:pt x="96361" y="31664"/>
                </a:lnTo>
                <a:lnTo>
                  <a:pt x="96286" y="31938"/>
                </a:lnTo>
                <a:lnTo>
                  <a:pt x="96211" y="32212"/>
                </a:lnTo>
                <a:lnTo>
                  <a:pt x="96112" y="32510"/>
                </a:lnTo>
                <a:lnTo>
                  <a:pt x="95987" y="32759"/>
                </a:lnTo>
                <a:lnTo>
                  <a:pt x="95863" y="33033"/>
                </a:lnTo>
                <a:lnTo>
                  <a:pt x="95738" y="33307"/>
                </a:lnTo>
                <a:lnTo>
                  <a:pt x="95564" y="33556"/>
                </a:lnTo>
                <a:lnTo>
                  <a:pt x="95415" y="33805"/>
                </a:lnTo>
                <a:lnTo>
                  <a:pt x="95216" y="34029"/>
                </a:lnTo>
                <a:lnTo>
                  <a:pt x="95041" y="34253"/>
                </a:lnTo>
                <a:lnTo>
                  <a:pt x="94817" y="34477"/>
                </a:lnTo>
                <a:lnTo>
                  <a:pt x="94618" y="34701"/>
                </a:lnTo>
                <a:lnTo>
                  <a:pt x="94369" y="34900"/>
                </a:lnTo>
                <a:lnTo>
                  <a:pt x="94120" y="35074"/>
                </a:lnTo>
                <a:lnTo>
                  <a:pt x="93871" y="35249"/>
                </a:lnTo>
                <a:lnTo>
                  <a:pt x="93597" y="35423"/>
                </a:lnTo>
                <a:lnTo>
                  <a:pt x="93324" y="35572"/>
                </a:lnTo>
                <a:lnTo>
                  <a:pt x="93324" y="35572"/>
                </a:lnTo>
                <a:close/>
                <a:moveTo>
                  <a:pt x="83068" y="22205"/>
                </a:moveTo>
                <a:lnTo>
                  <a:pt x="64896" y="42916"/>
                </a:lnTo>
                <a:lnTo>
                  <a:pt x="64896" y="42916"/>
                </a:lnTo>
                <a:lnTo>
                  <a:pt x="64771" y="43065"/>
                </a:lnTo>
                <a:lnTo>
                  <a:pt x="64622" y="43190"/>
                </a:lnTo>
                <a:lnTo>
                  <a:pt x="64473" y="43289"/>
                </a:lnTo>
                <a:lnTo>
                  <a:pt x="64323" y="43389"/>
                </a:lnTo>
                <a:lnTo>
                  <a:pt x="64149" y="43463"/>
                </a:lnTo>
                <a:lnTo>
                  <a:pt x="63975" y="43538"/>
                </a:lnTo>
                <a:lnTo>
                  <a:pt x="63801" y="43588"/>
                </a:lnTo>
                <a:lnTo>
                  <a:pt x="63626" y="43613"/>
                </a:lnTo>
                <a:lnTo>
                  <a:pt x="63452" y="43613"/>
                </a:lnTo>
                <a:lnTo>
                  <a:pt x="63278" y="43613"/>
                </a:lnTo>
                <a:lnTo>
                  <a:pt x="63079" y="43613"/>
                </a:lnTo>
                <a:lnTo>
                  <a:pt x="62904" y="43563"/>
                </a:lnTo>
                <a:lnTo>
                  <a:pt x="62730" y="43513"/>
                </a:lnTo>
                <a:lnTo>
                  <a:pt x="62556" y="43463"/>
                </a:lnTo>
                <a:lnTo>
                  <a:pt x="62382" y="43389"/>
                </a:lnTo>
                <a:lnTo>
                  <a:pt x="62232" y="43289"/>
                </a:lnTo>
                <a:lnTo>
                  <a:pt x="62232" y="43289"/>
                </a:lnTo>
                <a:lnTo>
                  <a:pt x="62083" y="43165"/>
                </a:lnTo>
                <a:lnTo>
                  <a:pt x="61934" y="43040"/>
                </a:lnTo>
                <a:lnTo>
                  <a:pt x="61809" y="42916"/>
                </a:lnTo>
                <a:lnTo>
                  <a:pt x="61685" y="42766"/>
                </a:lnTo>
                <a:lnTo>
                  <a:pt x="61585" y="42617"/>
                </a:lnTo>
                <a:lnTo>
                  <a:pt x="61510" y="42443"/>
                </a:lnTo>
                <a:lnTo>
                  <a:pt x="61436" y="42268"/>
                </a:lnTo>
                <a:lnTo>
                  <a:pt x="61386" y="42094"/>
                </a:lnTo>
                <a:lnTo>
                  <a:pt x="61336" y="41920"/>
                </a:lnTo>
                <a:lnTo>
                  <a:pt x="61311" y="41746"/>
                </a:lnTo>
                <a:lnTo>
                  <a:pt x="61311" y="41571"/>
                </a:lnTo>
                <a:lnTo>
                  <a:pt x="61336" y="41372"/>
                </a:lnTo>
                <a:lnTo>
                  <a:pt x="61361" y="41198"/>
                </a:lnTo>
                <a:lnTo>
                  <a:pt x="61386" y="41024"/>
                </a:lnTo>
                <a:lnTo>
                  <a:pt x="61461" y="40850"/>
                </a:lnTo>
                <a:lnTo>
                  <a:pt x="61535" y="40675"/>
                </a:lnTo>
                <a:lnTo>
                  <a:pt x="73708" y="15956"/>
                </a:lnTo>
                <a:lnTo>
                  <a:pt x="73708" y="15956"/>
                </a:lnTo>
                <a:lnTo>
                  <a:pt x="73857" y="15683"/>
                </a:lnTo>
                <a:lnTo>
                  <a:pt x="74032" y="15409"/>
                </a:lnTo>
                <a:lnTo>
                  <a:pt x="74206" y="15135"/>
                </a:lnTo>
                <a:lnTo>
                  <a:pt x="74380" y="14911"/>
                </a:lnTo>
                <a:lnTo>
                  <a:pt x="74579" y="14662"/>
                </a:lnTo>
                <a:lnTo>
                  <a:pt x="74803" y="14438"/>
                </a:lnTo>
                <a:lnTo>
                  <a:pt x="75002" y="14239"/>
                </a:lnTo>
                <a:lnTo>
                  <a:pt x="75251" y="14040"/>
                </a:lnTo>
                <a:lnTo>
                  <a:pt x="75475" y="13865"/>
                </a:lnTo>
                <a:lnTo>
                  <a:pt x="75724" y="13691"/>
                </a:lnTo>
                <a:lnTo>
                  <a:pt x="75973" y="13542"/>
                </a:lnTo>
                <a:lnTo>
                  <a:pt x="76247" y="13392"/>
                </a:lnTo>
                <a:lnTo>
                  <a:pt x="76496" y="13268"/>
                </a:lnTo>
                <a:lnTo>
                  <a:pt x="76770" y="13168"/>
                </a:lnTo>
                <a:lnTo>
                  <a:pt x="77044" y="13069"/>
                </a:lnTo>
                <a:lnTo>
                  <a:pt x="77342" y="12994"/>
                </a:lnTo>
                <a:lnTo>
                  <a:pt x="77616" y="12920"/>
                </a:lnTo>
                <a:lnTo>
                  <a:pt x="77915" y="12870"/>
                </a:lnTo>
                <a:lnTo>
                  <a:pt x="78214" y="12820"/>
                </a:lnTo>
                <a:lnTo>
                  <a:pt x="78487" y="12795"/>
                </a:lnTo>
                <a:lnTo>
                  <a:pt x="78786" y="12795"/>
                </a:lnTo>
                <a:lnTo>
                  <a:pt x="79085" y="12795"/>
                </a:lnTo>
                <a:lnTo>
                  <a:pt x="79384" y="12820"/>
                </a:lnTo>
                <a:lnTo>
                  <a:pt x="79682" y="12870"/>
                </a:lnTo>
                <a:lnTo>
                  <a:pt x="79981" y="12920"/>
                </a:lnTo>
                <a:lnTo>
                  <a:pt x="80280" y="12994"/>
                </a:lnTo>
                <a:lnTo>
                  <a:pt x="80554" y="13069"/>
                </a:lnTo>
                <a:lnTo>
                  <a:pt x="80852" y="13168"/>
                </a:lnTo>
                <a:lnTo>
                  <a:pt x="81126" y="13293"/>
                </a:lnTo>
                <a:lnTo>
                  <a:pt x="81425" y="13417"/>
                </a:lnTo>
                <a:lnTo>
                  <a:pt x="81699" y="13567"/>
                </a:lnTo>
                <a:lnTo>
                  <a:pt x="81948" y="13741"/>
                </a:lnTo>
                <a:lnTo>
                  <a:pt x="81948" y="13741"/>
                </a:lnTo>
                <a:lnTo>
                  <a:pt x="82221" y="13940"/>
                </a:lnTo>
                <a:lnTo>
                  <a:pt x="82470" y="14139"/>
                </a:lnTo>
                <a:lnTo>
                  <a:pt x="82694" y="14338"/>
                </a:lnTo>
                <a:lnTo>
                  <a:pt x="82918" y="14562"/>
                </a:lnTo>
                <a:lnTo>
                  <a:pt x="83118" y="14786"/>
                </a:lnTo>
                <a:lnTo>
                  <a:pt x="83317" y="15011"/>
                </a:lnTo>
                <a:lnTo>
                  <a:pt x="83491" y="15259"/>
                </a:lnTo>
                <a:lnTo>
                  <a:pt x="83640" y="15508"/>
                </a:lnTo>
                <a:lnTo>
                  <a:pt x="83790" y="15782"/>
                </a:lnTo>
                <a:lnTo>
                  <a:pt x="83939" y="16031"/>
                </a:lnTo>
                <a:lnTo>
                  <a:pt x="84063" y="16305"/>
                </a:lnTo>
                <a:lnTo>
                  <a:pt x="84163" y="16579"/>
                </a:lnTo>
                <a:lnTo>
                  <a:pt x="84238" y="16853"/>
                </a:lnTo>
                <a:lnTo>
                  <a:pt x="84337" y="17151"/>
                </a:lnTo>
                <a:lnTo>
                  <a:pt x="84387" y="17425"/>
                </a:lnTo>
                <a:lnTo>
                  <a:pt x="84437" y="17724"/>
                </a:lnTo>
                <a:lnTo>
                  <a:pt x="84462" y="18023"/>
                </a:lnTo>
                <a:lnTo>
                  <a:pt x="84487" y="18321"/>
                </a:lnTo>
                <a:lnTo>
                  <a:pt x="84487" y="18620"/>
                </a:lnTo>
                <a:lnTo>
                  <a:pt x="84462" y="18894"/>
                </a:lnTo>
                <a:lnTo>
                  <a:pt x="84437" y="19193"/>
                </a:lnTo>
                <a:lnTo>
                  <a:pt x="84387" y="19491"/>
                </a:lnTo>
                <a:lnTo>
                  <a:pt x="84337" y="19790"/>
                </a:lnTo>
                <a:lnTo>
                  <a:pt x="84263" y="20064"/>
                </a:lnTo>
                <a:lnTo>
                  <a:pt x="84163" y="20363"/>
                </a:lnTo>
                <a:lnTo>
                  <a:pt x="84063" y="20636"/>
                </a:lnTo>
                <a:lnTo>
                  <a:pt x="83939" y="20910"/>
                </a:lnTo>
                <a:lnTo>
                  <a:pt x="83790" y="21184"/>
                </a:lnTo>
                <a:lnTo>
                  <a:pt x="83640" y="21458"/>
                </a:lnTo>
                <a:lnTo>
                  <a:pt x="83466" y="21707"/>
                </a:lnTo>
                <a:lnTo>
                  <a:pt x="83267" y="21956"/>
                </a:lnTo>
                <a:lnTo>
                  <a:pt x="83068" y="22205"/>
                </a:lnTo>
                <a:lnTo>
                  <a:pt x="83068" y="22205"/>
                </a:lnTo>
                <a:close/>
                <a:moveTo>
                  <a:pt x="68505" y="13791"/>
                </a:moveTo>
                <a:lnTo>
                  <a:pt x="59644" y="39879"/>
                </a:lnTo>
                <a:lnTo>
                  <a:pt x="59644" y="39879"/>
                </a:lnTo>
                <a:lnTo>
                  <a:pt x="59569" y="40078"/>
                </a:lnTo>
                <a:lnTo>
                  <a:pt x="59494" y="40227"/>
                </a:lnTo>
                <a:lnTo>
                  <a:pt x="59395" y="40401"/>
                </a:lnTo>
                <a:lnTo>
                  <a:pt x="59270" y="40526"/>
                </a:lnTo>
                <a:lnTo>
                  <a:pt x="59171" y="40675"/>
                </a:lnTo>
                <a:lnTo>
                  <a:pt x="59021" y="40800"/>
                </a:lnTo>
                <a:lnTo>
                  <a:pt x="58872" y="40899"/>
                </a:lnTo>
                <a:lnTo>
                  <a:pt x="58722" y="40999"/>
                </a:lnTo>
                <a:lnTo>
                  <a:pt x="58573" y="41098"/>
                </a:lnTo>
                <a:lnTo>
                  <a:pt x="58399" y="41148"/>
                </a:lnTo>
                <a:lnTo>
                  <a:pt x="58225" y="41223"/>
                </a:lnTo>
                <a:lnTo>
                  <a:pt x="58050" y="41248"/>
                </a:lnTo>
                <a:lnTo>
                  <a:pt x="57876" y="41273"/>
                </a:lnTo>
                <a:lnTo>
                  <a:pt x="57677" y="41273"/>
                </a:lnTo>
                <a:lnTo>
                  <a:pt x="57503" y="41273"/>
                </a:lnTo>
                <a:lnTo>
                  <a:pt x="57304" y="41248"/>
                </a:lnTo>
                <a:lnTo>
                  <a:pt x="57304" y="41248"/>
                </a:lnTo>
                <a:lnTo>
                  <a:pt x="57129" y="41198"/>
                </a:lnTo>
                <a:lnTo>
                  <a:pt x="56930" y="41123"/>
                </a:lnTo>
                <a:lnTo>
                  <a:pt x="56781" y="41049"/>
                </a:lnTo>
                <a:lnTo>
                  <a:pt x="56607" y="40974"/>
                </a:lnTo>
                <a:lnTo>
                  <a:pt x="56457" y="40850"/>
                </a:lnTo>
                <a:lnTo>
                  <a:pt x="56333" y="40750"/>
                </a:lnTo>
                <a:lnTo>
                  <a:pt x="56183" y="40626"/>
                </a:lnTo>
                <a:lnTo>
                  <a:pt x="56084" y="40476"/>
                </a:lnTo>
                <a:lnTo>
                  <a:pt x="55984" y="40327"/>
                </a:lnTo>
                <a:lnTo>
                  <a:pt x="55885" y="40177"/>
                </a:lnTo>
                <a:lnTo>
                  <a:pt x="55810" y="40003"/>
                </a:lnTo>
                <a:lnTo>
                  <a:pt x="55735" y="39829"/>
                </a:lnTo>
                <a:lnTo>
                  <a:pt x="55686" y="39655"/>
                </a:lnTo>
                <a:lnTo>
                  <a:pt x="55661" y="39480"/>
                </a:lnTo>
                <a:lnTo>
                  <a:pt x="55661" y="39281"/>
                </a:lnTo>
                <a:lnTo>
                  <a:pt x="55661" y="39107"/>
                </a:lnTo>
                <a:lnTo>
                  <a:pt x="57453" y="11600"/>
                </a:lnTo>
                <a:lnTo>
                  <a:pt x="57453" y="11600"/>
                </a:lnTo>
                <a:lnTo>
                  <a:pt x="57478" y="11277"/>
                </a:lnTo>
                <a:lnTo>
                  <a:pt x="57528" y="10978"/>
                </a:lnTo>
                <a:lnTo>
                  <a:pt x="57602" y="10679"/>
                </a:lnTo>
                <a:lnTo>
                  <a:pt x="57677" y="10380"/>
                </a:lnTo>
                <a:lnTo>
                  <a:pt x="57777" y="10082"/>
                </a:lnTo>
                <a:lnTo>
                  <a:pt x="57876" y="9783"/>
                </a:lnTo>
                <a:lnTo>
                  <a:pt x="58001" y="9509"/>
                </a:lnTo>
                <a:lnTo>
                  <a:pt x="58150" y="9260"/>
                </a:lnTo>
                <a:lnTo>
                  <a:pt x="58299" y="8986"/>
                </a:lnTo>
                <a:lnTo>
                  <a:pt x="58449" y="8737"/>
                </a:lnTo>
                <a:lnTo>
                  <a:pt x="58623" y="8513"/>
                </a:lnTo>
                <a:lnTo>
                  <a:pt x="58822" y="8289"/>
                </a:lnTo>
                <a:lnTo>
                  <a:pt x="59021" y="8065"/>
                </a:lnTo>
                <a:lnTo>
                  <a:pt x="59220" y="7841"/>
                </a:lnTo>
                <a:lnTo>
                  <a:pt x="59444" y="7667"/>
                </a:lnTo>
                <a:lnTo>
                  <a:pt x="59668" y="7468"/>
                </a:lnTo>
                <a:lnTo>
                  <a:pt x="59917" y="7294"/>
                </a:lnTo>
                <a:lnTo>
                  <a:pt x="60141" y="7144"/>
                </a:lnTo>
                <a:lnTo>
                  <a:pt x="60415" y="6995"/>
                </a:lnTo>
                <a:lnTo>
                  <a:pt x="60664" y="6846"/>
                </a:lnTo>
                <a:lnTo>
                  <a:pt x="60938" y="6721"/>
                </a:lnTo>
                <a:lnTo>
                  <a:pt x="61212" y="6622"/>
                </a:lnTo>
                <a:lnTo>
                  <a:pt x="61510" y="6522"/>
                </a:lnTo>
                <a:lnTo>
                  <a:pt x="61784" y="6447"/>
                </a:lnTo>
                <a:lnTo>
                  <a:pt x="62083" y="6398"/>
                </a:lnTo>
                <a:lnTo>
                  <a:pt x="62382" y="6348"/>
                </a:lnTo>
                <a:lnTo>
                  <a:pt x="62680" y="6323"/>
                </a:lnTo>
                <a:lnTo>
                  <a:pt x="62979" y="6298"/>
                </a:lnTo>
                <a:lnTo>
                  <a:pt x="63303" y="6298"/>
                </a:lnTo>
                <a:lnTo>
                  <a:pt x="63601" y="6323"/>
                </a:lnTo>
                <a:lnTo>
                  <a:pt x="63925" y="6348"/>
                </a:lnTo>
                <a:lnTo>
                  <a:pt x="64224" y="6398"/>
                </a:lnTo>
                <a:lnTo>
                  <a:pt x="64224" y="6398"/>
                </a:lnTo>
                <a:lnTo>
                  <a:pt x="64547" y="6472"/>
                </a:lnTo>
                <a:lnTo>
                  <a:pt x="64846" y="6572"/>
                </a:lnTo>
                <a:lnTo>
                  <a:pt x="65145" y="6671"/>
                </a:lnTo>
                <a:lnTo>
                  <a:pt x="65419" y="6771"/>
                </a:lnTo>
                <a:lnTo>
                  <a:pt x="65692" y="6920"/>
                </a:lnTo>
                <a:lnTo>
                  <a:pt x="65966" y="7070"/>
                </a:lnTo>
                <a:lnTo>
                  <a:pt x="66215" y="7219"/>
                </a:lnTo>
                <a:lnTo>
                  <a:pt x="66464" y="7393"/>
                </a:lnTo>
                <a:lnTo>
                  <a:pt x="66713" y="7567"/>
                </a:lnTo>
                <a:lnTo>
                  <a:pt x="66937" y="7767"/>
                </a:lnTo>
                <a:lnTo>
                  <a:pt x="67136" y="7966"/>
                </a:lnTo>
                <a:lnTo>
                  <a:pt x="67360" y="8190"/>
                </a:lnTo>
                <a:lnTo>
                  <a:pt x="67535" y="8414"/>
                </a:lnTo>
                <a:lnTo>
                  <a:pt x="67709" y="8638"/>
                </a:lnTo>
                <a:lnTo>
                  <a:pt x="67883" y="8887"/>
                </a:lnTo>
                <a:lnTo>
                  <a:pt x="68032" y="9136"/>
                </a:lnTo>
                <a:lnTo>
                  <a:pt x="68182" y="9385"/>
                </a:lnTo>
                <a:lnTo>
                  <a:pt x="68306" y="9659"/>
                </a:lnTo>
                <a:lnTo>
                  <a:pt x="68431" y="9932"/>
                </a:lnTo>
                <a:lnTo>
                  <a:pt x="68530" y="10206"/>
                </a:lnTo>
                <a:lnTo>
                  <a:pt x="68605" y="10480"/>
                </a:lnTo>
                <a:lnTo>
                  <a:pt x="68680" y="10779"/>
                </a:lnTo>
                <a:lnTo>
                  <a:pt x="68729" y="11077"/>
                </a:lnTo>
                <a:lnTo>
                  <a:pt x="68779" y="11376"/>
                </a:lnTo>
                <a:lnTo>
                  <a:pt x="68804" y="11675"/>
                </a:lnTo>
                <a:lnTo>
                  <a:pt x="68804" y="11974"/>
                </a:lnTo>
                <a:lnTo>
                  <a:pt x="68804" y="12272"/>
                </a:lnTo>
                <a:lnTo>
                  <a:pt x="68779" y="12571"/>
                </a:lnTo>
                <a:lnTo>
                  <a:pt x="68729" y="12870"/>
                </a:lnTo>
                <a:lnTo>
                  <a:pt x="68680" y="13193"/>
                </a:lnTo>
                <a:lnTo>
                  <a:pt x="68605" y="13492"/>
                </a:lnTo>
                <a:lnTo>
                  <a:pt x="68505" y="13791"/>
                </a:lnTo>
                <a:lnTo>
                  <a:pt x="68505" y="13791"/>
                </a:lnTo>
                <a:close/>
                <a:moveTo>
                  <a:pt x="51827" y="11600"/>
                </a:moveTo>
                <a:lnTo>
                  <a:pt x="53619" y="39107"/>
                </a:lnTo>
                <a:lnTo>
                  <a:pt x="53619" y="39107"/>
                </a:lnTo>
                <a:lnTo>
                  <a:pt x="53619" y="39281"/>
                </a:lnTo>
                <a:lnTo>
                  <a:pt x="53619" y="39480"/>
                </a:lnTo>
                <a:lnTo>
                  <a:pt x="53570" y="39655"/>
                </a:lnTo>
                <a:lnTo>
                  <a:pt x="53545" y="39829"/>
                </a:lnTo>
                <a:lnTo>
                  <a:pt x="53470" y="40003"/>
                </a:lnTo>
                <a:lnTo>
                  <a:pt x="53395" y="40177"/>
                </a:lnTo>
                <a:lnTo>
                  <a:pt x="53296" y="40327"/>
                </a:lnTo>
                <a:lnTo>
                  <a:pt x="53196" y="40476"/>
                </a:lnTo>
                <a:lnTo>
                  <a:pt x="53072" y="40626"/>
                </a:lnTo>
                <a:lnTo>
                  <a:pt x="52947" y="40750"/>
                </a:lnTo>
                <a:lnTo>
                  <a:pt x="52823" y="40850"/>
                </a:lnTo>
                <a:lnTo>
                  <a:pt x="52673" y="40974"/>
                </a:lnTo>
                <a:lnTo>
                  <a:pt x="52499" y="41049"/>
                </a:lnTo>
                <a:lnTo>
                  <a:pt x="52325" y="41123"/>
                </a:lnTo>
                <a:lnTo>
                  <a:pt x="52151" y="41198"/>
                </a:lnTo>
                <a:lnTo>
                  <a:pt x="51976" y="41248"/>
                </a:lnTo>
                <a:lnTo>
                  <a:pt x="51976" y="41248"/>
                </a:lnTo>
                <a:lnTo>
                  <a:pt x="51777" y="41273"/>
                </a:lnTo>
                <a:lnTo>
                  <a:pt x="51603" y="41273"/>
                </a:lnTo>
                <a:lnTo>
                  <a:pt x="51404" y="41273"/>
                </a:lnTo>
                <a:lnTo>
                  <a:pt x="51230" y="41248"/>
                </a:lnTo>
                <a:lnTo>
                  <a:pt x="51055" y="41223"/>
                </a:lnTo>
                <a:lnTo>
                  <a:pt x="50881" y="41148"/>
                </a:lnTo>
                <a:lnTo>
                  <a:pt x="50707" y="41098"/>
                </a:lnTo>
                <a:lnTo>
                  <a:pt x="50558" y="40999"/>
                </a:lnTo>
                <a:lnTo>
                  <a:pt x="50383" y="40899"/>
                </a:lnTo>
                <a:lnTo>
                  <a:pt x="50259" y="40800"/>
                </a:lnTo>
                <a:lnTo>
                  <a:pt x="50110" y="40675"/>
                </a:lnTo>
                <a:lnTo>
                  <a:pt x="49985" y="40526"/>
                </a:lnTo>
                <a:lnTo>
                  <a:pt x="49885" y="40401"/>
                </a:lnTo>
                <a:lnTo>
                  <a:pt x="49786" y="40227"/>
                </a:lnTo>
                <a:lnTo>
                  <a:pt x="49711" y="40078"/>
                </a:lnTo>
                <a:lnTo>
                  <a:pt x="49637" y="39879"/>
                </a:lnTo>
                <a:lnTo>
                  <a:pt x="40775" y="13791"/>
                </a:lnTo>
                <a:lnTo>
                  <a:pt x="40775" y="13791"/>
                </a:lnTo>
                <a:lnTo>
                  <a:pt x="40675" y="13492"/>
                </a:lnTo>
                <a:lnTo>
                  <a:pt x="40600" y="13193"/>
                </a:lnTo>
                <a:lnTo>
                  <a:pt x="40551" y="12870"/>
                </a:lnTo>
                <a:lnTo>
                  <a:pt x="40501" y="12571"/>
                </a:lnTo>
                <a:lnTo>
                  <a:pt x="40476" y="12272"/>
                </a:lnTo>
                <a:lnTo>
                  <a:pt x="40476" y="11974"/>
                </a:lnTo>
                <a:lnTo>
                  <a:pt x="40476" y="11675"/>
                </a:lnTo>
                <a:lnTo>
                  <a:pt x="40501" y="11376"/>
                </a:lnTo>
                <a:lnTo>
                  <a:pt x="40551" y="11077"/>
                </a:lnTo>
                <a:lnTo>
                  <a:pt x="40600" y="10779"/>
                </a:lnTo>
                <a:lnTo>
                  <a:pt x="40675" y="10480"/>
                </a:lnTo>
                <a:lnTo>
                  <a:pt x="40750" y="10206"/>
                </a:lnTo>
                <a:lnTo>
                  <a:pt x="40849" y="9932"/>
                </a:lnTo>
                <a:lnTo>
                  <a:pt x="40974" y="9659"/>
                </a:lnTo>
                <a:lnTo>
                  <a:pt x="41098" y="9385"/>
                </a:lnTo>
                <a:lnTo>
                  <a:pt x="41248" y="9136"/>
                </a:lnTo>
                <a:lnTo>
                  <a:pt x="41397" y="8887"/>
                </a:lnTo>
                <a:lnTo>
                  <a:pt x="41546" y="8638"/>
                </a:lnTo>
                <a:lnTo>
                  <a:pt x="41745" y="8414"/>
                </a:lnTo>
                <a:lnTo>
                  <a:pt x="41920" y="8190"/>
                </a:lnTo>
                <a:lnTo>
                  <a:pt x="42119" y="7966"/>
                </a:lnTo>
                <a:lnTo>
                  <a:pt x="42343" y="7767"/>
                </a:lnTo>
                <a:lnTo>
                  <a:pt x="42567" y="7567"/>
                </a:lnTo>
                <a:lnTo>
                  <a:pt x="42816" y="7393"/>
                </a:lnTo>
                <a:lnTo>
                  <a:pt x="43040" y="7219"/>
                </a:lnTo>
                <a:lnTo>
                  <a:pt x="43314" y="7070"/>
                </a:lnTo>
                <a:lnTo>
                  <a:pt x="43563" y="6920"/>
                </a:lnTo>
                <a:lnTo>
                  <a:pt x="43861" y="6771"/>
                </a:lnTo>
                <a:lnTo>
                  <a:pt x="44135" y="6671"/>
                </a:lnTo>
                <a:lnTo>
                  <a:pt x="44434" y="6572"/>
                </a:lnTo>
                <a:lnTo>
                  <a:pt x="44733" y="6472"/>
                </a:lnTo>
                <a:lnTo>
                  <a:pt x="45056" y="6398"/>
                </a:lnTo>
                <a:lnTo>
                  <a:pt x="45056" y="6398"/>
                </a:lnTo>
                <a:lnTo>
                  <a:pt x="45355" y="6348"/>
                </a:lnTo>
                <a:lnTo>
                  <a:pt x="45679" y="6323"/>
                </a:lnTo>
                <a:lnTo>
                  <a:pt x="45977" y="6298"/>
                </a:lnTo>
                <a:lnTo>
                  <a:pt x="46301" y="6298"/>
                </a:lnTo>
                <a:lnTo>
                  <a:pt x="46600" y="6323"/>
                </a:lnTo>
                <a:lnTo>
                  <a:pt x="46898" y="6348"/>
                </a:lnTo>
                <a:lnTo>
                  <a:pt x="47197" y="6398"/>
                </a:lnTo>
                <a:lnTo>
                  <a:pt x="47496" y="6447"/>
                </a:lnTo>
                <a:lnTo>
                  <a:pt x="47770" y="6522"/>
                </a:lnTo>
                <a:lnTo>
                  <a:pt x="48068" y="6622"/>
                </a:lnTo>
                <a:lnTo>
                  <a:pt x="48342" y="6721"/>
                </a:lnTo>
                <a:lnTo>
                  <a:pt x="48616" y="6846"/>
                </a:lnTo>
                <a:lnTo>
                  <a:pt x="48865" y="6995"/>
                </a:lnTo>
                <a:lnTo>
                  <a:pt x="49114" y="7144"/>
                </a:lnTo>
                <a:lnTo>
                  <a:pt x="49363" y="7294"/>
                </a:lnTo>
                <a:lnTo>
                  <a:pt x="49612" y="7468"/>
                </a:lnTo>
                <a:lnTo>
                  <a:pt x="49836" y="7642"/>
                </a:lnTo>
                <a:lnTo>
                  <a:pt x="50060" y="7841"/>
                </a:lnTo>
                <a:lnTo>
                  <a:pt x="50259" y="8065"/>
                </a:lnTo>
                <a:lnTo>
                  <a:pt x="50458" y="8289"/>
                </a:lnTo>
                <a:lnTo>
                  <a:pt x="50657" y="8513"/>
                </a:lnTo>
                <a:lnTo>
                  <a:pt x="50831" y="8737"/>
                </a:lnTo>
                <a:lnTo>
                  <a:pt x="50981" y="8986"/>
                </a:lnTo>
                <a:lnTo>
                  <a:pt x="51130" y="9260"/>
                </a:lnTo>
                <a:lnTo>
                  <a:pt x="51279" y="9509"/>
                </a:lnTo>
                <a:lnTo>
                  <a:pt x="51404" y="9783"/>
                </a:lnTo>
                <a:lnTo>
                  <a:pt x="51504" y="10082"/>
                </a:lnTo>
                <a:lnTo>
                  <a:pt x="51603" y="10380"/>
                </a:lnTo>
                <a:lnTo>
                  <a:pt x="51678" y="10679"/>
                </a:lnTo>
                <a:lnTo>
                  <a:pt x="51752" y="10978"/>
                </a:lnTo>
                <a:lnTo>
                  <a:pt x="51777" y="11277"/>
                </a:lnTo>
                <a:lnTo>
                  <a:pt x="51827" y="11600"/>
                </a:lnTo>
                <a:lnTo>
                  <a:pt x="51827" y="11600"/>
                </a:lnTo>
                <a:close/>
                <a:moveTo>
                  <a:pt x="35572" y="15956"/>
                </a:moveTo>
                <a:lnTo>
                  <a:pt x="47745" y="40675"/>
                </a:lnTo>
                <a:lnTo>
                  <a:pt x="47745" y="40675"/>
                </a:lnTo>
                <a:lnTo>
                  <a:pt x="47819" y="40850"/>
                </a:lnTo>
                <a:lnTo>
                  <a:pt x="47894" y="41024"/>
                </a:lnTo>
                <a:lnTo>
                  <a:pt x="47919" y="41198"/>
                </a:lnTo>
                <a:lnTo>
                  <a:pt x="47944" y="41372"/>
                </a:lnTo>
                <a:lnTo>
                  <a:pt x="47969" y="41571"/>
                </a:lnTo>
                <a:lnTo>
                  <a:pt x="47944" y="41746"/>
                </a:lnTo>
                <a:lnTo>
                  <a:pt x="47919" y="41920"/>
                </a:lnTo>
                <a:lnTo>
                  <a:pt x="47894" y="42094"/>
                </a:lnTo>
                <a:lnTo>
                  <a:pt x="47844" y="42268"/>
                </a:lnTo>
                <a:lnTo>
                  <a:pt x="47770" y="42443"/>
                </a:lnTo>
                <a:lnTo>
                  <a:pt x="47670" y="42617"/>
                </a:lnTo>
                <a:lnTo>
                  <a:pt x="47595" y="42766"/>
                </a:lnTo>
                <a:lnTo>
                  <a:pt x="47471" y="42916"/>
                </a:lnTo>
                <a:lnTo>
                  <a:pt x="47346" y="43040"/>
                </a:lnTo>
                <a:lnTo>
                  <a:pt x="47197" y="43165"/>
                </a:lnTo>
                <a:lnTo>
                  <a:pt x="47048" y="43289"/>
                </a:lnTo>
                <a:lnTo>
                  <a:pt x="47048" y="43289"/>
                </a:lnTo>
                <a:lnTo>
                  <a:pt x="46873" y="43389"/>
                </a:lnTo>
                <a:lnTo>
                  <a:pt x="46724" y="43463"/>
                </a:lnTo>
                <a:lnTo>
                  <a:pt x="46550" y="43513"/>
                </a:lnTo>
                <a:lnTo>
                  <a:pt x="46376" y="43563"/>
                </a:lnTo>
                <a:lnTo>
                  <a:pt x="46176" y="43613"/>
                </a:lnTo>
                <a:lnTo>
                  <a:pt x="46002" y="43613"/>
                </a:lnTo>
                <a:lnTo>
                  <a:pt x="45828" y="43613"/>
                </a:lnTo>
                <a:lnTo>
                  <a:pt x="45654" y="43613"/>
                </a:lnTo>
                <a:lnTo>
                  <a:pt x="45455" y="43588"/>
                </a:lnTo>
                <a:lnTo>
                  <a:pt x="45280" y="43538"/>
                </a:lnTo>
                <a:lnTo>
                  <a:pt x="45106" y="43463"/>
                </a:lnTo>
                <a:lnTo>
                  <a:pt x="44957" y="43389"/>
                </a:lnTo>
                <a:lnTo>
                  <a:pt x="44782" y="43289"/>
                </a:lnTo>
                <a:lnTo>
                  <a:pt x="44633" y="43190"/>
                </a:lnTo>
                <a:lnTo>
                  <a:pt x="44509" y="43065"/>
                </a:lnTo>
                <a:lnTo>
                  <a:pt x="44359" y="42916"/>
                </a:lnTo>
                <a:lnTo>
                  <a:pt x="26212" y="22205"/>
                </a:lnTo>
                <a:lnTo>
                  <a:pt x="26212" y="22205"/>
                </a:lnTo>
                <a:lnTo>
                  <a:pt x="25988" y="21956"/>
                </a:lnTo>
                <a:lnTo>
                  <a:pt x="25814" y="21707"/>
                </a:lnTo>
                <a:lnTo>
                  <a:pt x="25640" y="21458"/>
                </a:lnTo>
                <a:lnTo>
                  <a:pt x="25490" y="21184"/>
                </a:lnTo>
                <a:lnTo>
                  <a:pt x="25341" y="20910"/>
                </a:lnTo>
                <a:lnTo>
                  <a:pt x="25217" y="20636"/>
                </a:lnTo>
                <a:lnTo>
                  <a:pt x="25117" y="20363"/>
                </a:lnTo>
                <a:lnTo>
                  <a:pt x="25017" y="20064"/>
                </a:lnTo>
                <a:lnTo>
                  <a:pt x="24943" y="19790"/>
                </a:lnTo>
                <a:lnTo>
                  <a:pt x="24893" y="19491"/>
                </a:lnTo>
                <a:lnTo>
                  <a:pt x="24843" y="19193"/>
                </a:lnTo>
                <a:lnTo>
                  <a:pt x="24818" y="18894"/>
                </a:lnTo>
                <a:lnTo>
                  <a:pt x="24793" y="18620"/>
                </a:lnTo>
                <a:lnTo>
                  <a:pt x="24793" y="18321"/>
                </a:lnTo>
                <a:lnTo>
                  <a:pt x="24818" y="18023"/>
                </a:lnTo>
                <a:lnTo>
                  <a:pt x="24843" y="17724"/>
                </a:lnTo>
                <a:lnTo>
                  <a:pt x="24893" y="17425"/>
                </a:lnTo>
                <a:lnTo>
                  <a:pt x="24943" y="17151"/>
                </a:lnTo>
                <a:lnTo>
                  <a:pt x="25017" y="16853"/>
                </a:lnTo>
                <a:lnTo>
                  <a:pt x="25117" y="16579"/>
                </a:lnTo>
                <a:lnTo>
                  <a:pt x="25217" y="16305"/>
                </a:lnTo>
                <a:lnTo>
                  <a:pt x="25341" y="16031"/>
                </a:lnTo>
                <a:lnTo>
                  <a:pt x="25465" y="15782"/>
                </a:lnTo>
                <a:lnTo>
                  <a:pt x="25615" y="15508"/>
                </a:lnTo>
                <a:lnTo>
                  <a:pt x="25789" y="15259"/>
                </a:lnTo>
                <a:lnTo>
                  <a:pt x="25963" y="15011"/>
                </a:lnTo>
                <a:lnTo>
                  <a:pt x="26162" y="14786"/>
                </a:lnTo>
                <a:lnTo>
                  <a:pt x="26362" y="14562"/>
                </a:lnTo>
                <a:lnTo>
                  <a:pt x="26586" y="14338"/>
                </a:lnTo>
                <a:lnTo>
                  <a:pt x="26810" y="14139"/>
                </a:lnTo>
                <a:lnTo>
                  <a:pt x="27059" y="13940"/>
                </a:lnTo>
                <a:lnTo>
                  <a:pt x="27308" y="13741"/>
                </a:lnTo>
                <a:lnTo>
                  <a:pt x="27308" y="13741"/>
                </a:lnTo>
                <a:lnTo>
                  <a:pt x="27581" y="13567"/>
                </a:lnTo>
                <a:lnTo>
                  <a:pt x="27855" y="13417"/>
                </a:lnTo>
                <a:lnTo>
                  <a:pt x="28154" y="13293"/>
                </a:lnTo>
                <a:lnTo>
                  <a:pt x="28428" y="13168"/>
                </a:lnTo>
                <a:lnTo>
                  <a:pt x="28726" y="13069"/>
                </a:lnTo>
                <a:lnTo>
                  <a:pt x="29000" y="12994"/>
                </a:lnTo>
                <a:lnTo>
                  <a:pt x="29299" y="12920"/>
                </a:lnTo>
                <a:lnTo>
                  <a:pt x="29598" y="12870"/>
                </a:lnTo>
                <a:lnTo>
                  <a:pt x="29896" y="12820"/>
                </a:lnTo>
                <a:lnTo>
                  <a:pt x="30195" y="12795"/>
                </a:lnTo>
                <a:lnTo>
                  <a:pt x="30494" y="12795"/>
                </a:lnTo>
                <a:lnTo>
                  <a:pt x="30768" y="12795"/>
                </a:lnTo>
                <a:lnTo>
                  <a:pt x="31066" y="12820"/>
                </a:lnTo>
                <a:lnTo>
                  <a:pt x="31365" y="12870"/>
                </a:lnTo>
                <a:lnTo>
                  <a:pt x="31664" y="12920"/>
                </a:lnTo>
                <a:lnTo>
                  <a:pt x="31938" y="12994"/>
                </a:lnTo>
                <a:lnTo>
                  <a:pt x="32211" y="13069"/>
                </a:lnTo>
                <a:lnTo>
                  <a:pt x="32510" y="13168"/>
                </a:lnTo>
                <a:lnTo>
                  <a:pt x="32784" y="13268"/>
                </a:lnTo>
                <a:lnTo>
                  <a:pt x="33033" y="13417"/>
                </a:lnTo>
                <a:lnTo>
                  <a:pt x="33307" y="13542"/>
                </a:lnTo>
                <a:lnTo>
                  <a:pt x="33556" y="13691"/>
                </a:lnTo>
                <a:lnTo>
                  <a:pt x="33805" y="13865"/>
                </a:lnTo>
                <a:lnTo>
                  <a:pt x="34029" y="14040"/>
                </a:lnTo>
                <a:lnTo>
                  <a:pt x="34253" y="14239"/>
                </a:lnTo>
                <a:lnTo>
                  <a:pt x="34477" y="14438"/>
                </a:lnTo>
                <a:lnTo>
                  <a:pt x="34701" y="14662"/>
                </a:lnTo>
                <a:lnTo>
                  <a:pt x="34900" y="14911"/>
                </a:lnTo>
                <a:lnTo>
                  <a:pt x="35074" y="15135"/>
                </a:lnTo>
                <a:lnTo>
                  <a:pt x="35248" y="15409"/>
                </a:lnTo>
                <a:lnTo>
                  <a:pt x="35423" y="15683"/>
                </a:lnTo>
                <a:lnTo>
                  <a:pt x="35572" y="15956"/>
                </a:lnTo>
                <a:lnTo>
                  <a:pt x="35572" y="15956"/>
                </a:lnTo>
                <a:close/>
                <a:moveTo>
                  <a:pt x="22205" y="26212"/>
                </a:moveTo>
                <a:lnTo>
                  <a:pt x="42940" y="44359"/>
                </a:lnTo>
                <a:lnTo>
                  <a:pt x="42940" y="44359"/>
                </a:lnTo>
                <a:lnTo>
                  <a:pt x="43065" y="44509"/>
                </a:lnTo>
                <a:lnTo>
                  <a:pt x="43189" y="44633"/>
                </a:lnTo>
                <a:lnTo>
                  <a:pt x="43289" y="44783"/>
                </a:lnTo>
                <a:lnTo>
                  <a:pt x="43388" y="44957"/>
                </a:lnTo>
                <a:lnTo>
                  <a:pt x="43463" y="45106"/>
                </a:lnTo>
                <a:lnTo>
                  <a:pt x="43538" y="45281"/>
                </a:lnTo>
                <a:lnTo>
                  <a:pt x="43588" y="45455"/>
                </a:lnTo>
                <a:lnTo>
                  <a:pt x="43612" y="45629"/>
                </a:lnTo>
                <a:lnTo>
                  <a:pt x="43612" y="45828"/>
                </a:lnTo>
                <a:lnTo>
                  <a:pt x="43612" y="46002"/>
                </a:lnTo>
                <a:lnTo>
                  <a:pt x="43612" y="46177"/>
                </a:lnTo>
                <a:lnTo>
                  <a:pt x="43588" y="46376"/>
                </a:lnTo>
                <a:lnTo>
                  <a:pt x="43538" y="46550"/>
                </a:lnTo>
                <a:lnTo>
                  <a:pt x="43463" y="46724"/>
                </a:lnTo>
                <a:lnTo>
                  <a:pt x="43388" y="46874"/>
                </a:lnTo>
                <a:lnTo>
                  <a:pt x="43289" y="47048"/>
                </a:lnTo>
                <a:lnTo>
                  <a:pt x="43289" y="47048"/>
                </a:lnTo>
                <a:lnTo>
                  <a:pt x="43164" y="47197"/>
                </a:lnTo>
                <a:lnTo>
                  <a:pt x="43040" y="47347"/>
                </a:lnTo>
                <a:lnTo>
                  <a:pt x="42915" y="47471"/>
                </a:lnTo>
                <a:lnTo>
                  <a:pt x="42766" y="47571"/>
                </a:lnTo>
                <a:lnTo>
                  <a:pt x="42617" y="47670"/>
                </a:lnTo>
                <a:lnTo>
                  <a:pt x="42442" y="47770"/>
                </a:lnTo>
                <a:lnTo>
                  <a:pt x="42268" y="47845"/>
                </a:lnTo>
                <a:lnTo>
                  <a:pt x="42094" y="47894"/>
                </a:lnTo>
                <a:lnTo>
                  <a:pt x="41920" y="47919"/>
                </a:lnTo>
                <a:lnTo>
                  <a:pt x="41745" y="47944"/>
                </a:lnTo>
                <a:lnTo>
                  <a:pt x="41571" y="47969"/>
                </a:lnTo>
                <a:lnTo>
                  <a:pt x="41397" y="47944"/>
                </a:lnTo>
                <a:lnTo>
                  <a:pt x="41198" y="47919"/>
                </a:lnTo>
                <a:lnTo>
                  <a:pt x="41024" y="47894"/>
                </a:lnTo>
                <a:lnTo>
                  <a:pt x="40849" y="47820"/>
                </a:lnTo>
                <a:lnTo>
                  <a:pt x="40675" y="47745"/>
                </a:lnTo>
                <a:lnTo>
                  <a:pt x="15956" y="35572"/>
                </a:lnTo>
                <a:lnTo>
                  <a:pt x="15956" y="35572"/>
                </a:lnTo>
                <a:lnTo>
                  <a:pt x="15683" y="35423"/>
                </a:lnTo>
                <a:lnTo>
                  <a:pt x="15409" y="35249"/>
                </a:lnTo>
                <a:lnTo>
                  <a:pt x="15160" y="35074"/>
                </a:lnTo>
                <a:lnTo>
                  <a:pt x="14911" y="34900"/>
                </a:lnTo>
                <a:lnTo>
                  <a:pt x="14662" y="34701"/>
                </a:lnTo>
                <a:lnTo>
                  <a:pt x="14438" y="34477"/>
                </a:lnTo>
                <a:lnTo>
                  <a:pt x="14239" y="34253"/>
                </a:lnTo>
                <a:lnTo>
                  <a:pt x="14040" y="34029"/>
                </a:lnTo>
                <a:lnTo>
                  <a:pt x="13865" y="33805"/>
                </a:lnTo>
                <a:lnTo>
                  <a:pt x="13691" y="33556"/>
                </a:lnTo>
                <a:lnTo>
                  <a:pt x="13542" y="33307"/>
                </a:lnTo>
                <a:lnTo>
                  <a:pt x="13417" y="33033"/>
                </a:lnTo>
                <a:lnTo>
                  <a:pt x="13268" y="32759"/>
                </a:lnTo>
                <a:lnTo>
                  <a:pt x="13168" y="32510"/>
                </a:lnTo>
                <a:lnTo>
                  <a:pt x="13069" y="32212"/>
                </a:lnTo>
                <a:lnTo>
                  <a:pt x="12994" y="31938"/>
                </a:lnTo>
                <a:lnTo>
                  <a:pt x="12919" y="31664"/>
                </a:lnTo>
                <a:lnTo>
                  <a:pt x="12870" y="31365"/>
                </a:lnTo>
                <a:lnTo>
                  <a:pt x="12820" y="31067"/>
                </a:lnTo>
                <a:lnTo>
                  <a:pt x="12795" y="30768"/>
                </a:lnTo>
                <a:lnTo>
                  <a:pt x="12795" y="30494"/>
                </a:lnTo>
                <a:lnTo>
                  <a:pt x="12795" y="30195"/>
                </a:lnTo>
                <a:lnTo>
                  <a:pt x="12820" y="29897"/>
                </a:lnTo>
                <a:lnTo>
                  <a:pt x="12870" y="29598"/>
                </a:lnTo>
                <a:lnTo>
                  <a:pt x="12919" y="29299"/>
                </a:lnTo>
                <a:lnTo>
                  <a:pt x="12994" y="29000"/>
                </a:lnTo>
                <a:lnTo>
                  <a:pt x="13069" y="28702"/>
                </a:lnTo>
                <a:lnTo>
                  <a:pt x="13168" y="28428"/>
                </a:lnTo>
                <a:lnTo>
                  <a:pt x="13293" y="28154"/>
                </a:lnTo>
                <a:lnTo>
                  <a:pt x="13417" y="27855"/>
                </a:lnTo>
                <a:lnTo>
                  <a:pt x="13592" y="27582"/>
                </a:lnTo>
                <a:lnTo>
                  <a:pt x="13741" y="27308"/>
                </a:lnTo>
                <a:lnTo>
                  <a:pt x="13741" y="27308"/>
                </a:lnTo>
                <a:lnTo>
                  <a:pt x="13940" y="27059"/>
                </a:lnTo>
                <a:lnTo>
                  <a:pt x="14139" y="26810"/>
                </a:lnTo>
                <a:lnTo>
                  <a:pt x="14338" y="26586"/>
                </a:lnTo>
                <a:lnTo>
                  <a:pt x="14562" y="26362"/>
                </a:lnTo>
                <a:lnTo>
                  <a:pt x="14786" y="26163"/>
                </a:lnTo>
                <a:lnTo>
                  <a:pt x="15010" y="25963"/>
                </a:lnTo>
                <a:lnTo>
                  <a:pt x="15259" y="25789"/>
                </a:lnTo>
                <a:lnTo>
                  <a:pt x="15508" y="25615"/>
                </a:lnTo>
                <a:lnTo>
                  <a:pt x="15782" y="25466"/>
                </a:lnTo>
                <a:lnTo>
                  <a:pt x="16031" y="25341"/>
                </a:lnTo>
                <a:lnTo>
                  <a:pt x="16305" y="25217"/>
                </a:lnTo>
                <a:lnTo>
                  <a:pt x="16579" y="25117"/>
                </a:lnTo>
                <a:lnTo>
                  <a:pt x="16853" y="25018"/>
                </a:lnTo>
                <a:lnTo>
                  <a:pt x="17151" y="24943"/>
                </a:lnTo>
                <a:lnTo>
                  <a:pt x="17450" y="24893"/>
                </a:lnTo>
                <a:lnTo>
                  <a:pt x="17724" y="24843"/>
                </a:lnTo>
                <a:lnTo>
                  <a:pt x="18022" y="24818"/>
                </a:lnTo>
                <a:lnTo>
                  <a:pt x="18321" y="24794"/>
                </a:lnTo>
                <a:lnTo>
                  <a:pt x="18620" y="24794"/>
                </a:lnTo>
                <a:lnTo>
                  <a:pt x="18894" y="24818"/>
                </a:lnTo>
                <a:lnTo>
                  <a:pt x="19192" y="24843"/>
                </a:lnTo>
                <a:lnTo>
                  <a:pt x="19491" y="24893"/>
                </a:lnTo>
                <a:lnTo>
                  <a:pt x="19790" y="24943"/>
                </a:lnTo>
                <a:lnTo>
                  <a:pt x="20064" y="25018"/>
                </a:lnTo>
                <a:lnTo>
                  <a:pt x="20362" y="25117"/>
                </a:lnTo>
                <a:lnTo>
                  <a:pt x="20636" y="25217"/>
                </a:lnTo>
                <a:lnTo>
                  <a:pt x="20910" y="25341"/>
                </a:lnTo>
                <a:lnTo>
                  <a:pt x="21184" y="25491"/>
                </a:lnTo>
                <a:lnTo>
                  <a:pt x="21458" y="25640"/>
                </a:lnTo>
                <a:lnTo>
                  <a:pt x="21707" y="25814"/>
                </a:lnTo>
                <a:lnTo>
                  <a:pt x="21980" y="25988"/>
                </a:lnTo>
                <a:lnTo>
                  <a:pt x="22205" y="26212"/>
                </a:lnTo>
                <a:lnTo>
                  <a:pt x="22205" y="26212"/>
                </a:lnTo>
                <a:close/>
                <a:moveTo>
                  <a:pt x="13791" y="40775"/>
                </a:moveTo>
                <a:lnTo>
                  <a:pt x="39879" y="49637"/>
                </a:lnTo>
                <a:lnTo>
                  <a:pt x="39879" y="49637"/>
                </a:lnTo>
                <a:lnTo>
                  <a:pt x="40078" y="49711"/>
                </a:lnTo>
                <a:lnTo>
                  <a:pt x="40227" y="49786"/>
                </a:lnTo>
                <a:lnTo>
                  <a:pt x="40401" y="49886"/>
                </a:lnTo>
                <a:lnTo>
                  <a:pt x="40551" y="49985"/>
                </a:lnTo>
                <a:lnTo>
                  <a:pt x="40675" y="50110"/>
                </a:lnTo>
                <a:lnTo>
                  <a:pt x="40800" y="50259"/>
                </a:lnTo>
                <a:lnTo>
                  <a:pt x="40899" y="50384"/>
                </a:lnTo>
                <a:lnTo>
                  <a:pt x="40999" y="50558"/>
                </a:lnTo>
                <a:lnTo>
                  <a:pt x="41098" y="50707"/>
                </a:lnTo>
                <a:lnTo>
                  <a:pt x="41148" y="50881"/>
                </a:lnTo>
                <a:lnTo>
                  <a:pt x="41223" y="51056"/>
                </a:lnTo>
                <a:lnTo>
                  <a:pt x="41248" y="51230"/>
                </a:lnTo>
                <a:lnTo>
                  <a:pt x="41273" y="51404"/>
                </a:lnTo>
                <a:lnTo>
                  <a:pt x="41273" y="51603"/>
                </a:lnTo>
                <a:lnTo>
                  <a:pt x="41273" y="51778"/>
                </a:lnTo>
                <a:lnTo>
                  <a:pt x="41248" y="51977"/>
                </a:lnTo>
                <a:lnTo>
                  <a:pt x="41248" y="51977"/>
                </a:lnTo>
                <a:lnTo>
                  <a:pt x="41198" y="52151"/>
                </a:lnTo>
                <a:lnTo>
                  <a:pt x="41123" y="52325"/>
                </a:lnTo>
                <a:lnTo>
                  <a:pt x="41048" y="52500"/>
                </a:lnTo>
                <a:lnTo>
                  <a:pt x="40974" y="52674"/>
                </a:lnTo>
                <a:lnTo>
                  <a:pt x="40849" y="52823"/>
                </a:lnTo>
                <a:lnTo>
                  <a:pt x="40750" y="52948"/>
                </a:lnTo>
                <a:lnTo>
                  <a:pt x="40625" y="53072"/>
                </a:lnTo>
                <a:lnTo>
                  <a:pt x="40476" y="53197"/>
                </a:lnTo>
                <a:lnTo>
                  <a:pt x="40327" y="53296"/>
                </a:lnTo>
                <a:lnTo>
                  <a:pt x="40177" y="53396"/>
                </a:lnTo>
                <a:lnTo>
                  <a:pt x="40003" y="53470"/>
                </a:lnTo>
                <a:lnTo>
                  <a:pt x="39829" y="53520"/>
                </a:lnTo>
                <a:lnTo>
                  <a:pt x="39654" y="53570"/>
                </a:lnTo>
                <a:lnTo>
                  <a:pt x="39480" y="53620"/>
                </a:lnTo>
                <a:lnTo>
                  <a:pt x="39281" y="53620"/>
                </a:lnTo>
                <a:lnTo>
                  <a:pt x="39107" y="53620"/>
                </a:lnTo>
                <a:lnTo>
                  <a:pt x="11600" y="51827"/>
                </a:lnTo>
                <a:lnTo>
                  <a:pt x="11600" y="51827"/>
                </a:lnTo>
                <a:lnTo>
                  <a:pt x="11277" y="51778"/>
                </a:lnTo>
                <a:lnTo>
                  <a:pt x="10978" y="51753"/>
                </a:lnTo>
                <a:lnTo>
                  <a:pt x="10679" y="51678"/>
                </a:lnTo>
                <a:lnTo>
                  <a:pt x="10380" y="51603"/>
                </a:lnTo>
                <a:lnTo>
                  <a:pt x="10082" y="51504"/>
                </a:lnTo>
                <a:lnTo>
                  <a:pt x="9808" y="51404"/>
                </a:lnTo>
                <a:lnTo>
                  <a:pt x="9509" y="51280"/>
                </a:lnTo>
                <a:lnTo>
                  <a:pt x="9260" y="51130"/>
                </a:lnTo>
                <a:lnTo>
                  <a:pt x="8986" y="50981"/>
                </a:lnTo>
                <a:lnTo>
                  <a:pt x="8737" y="50832"/>
                </a:lnTo>
                <a:lnTo>
                  <a:pt x="8513" y="50657"/>
                </a:lnTo>
                <a:lnTo>
                  <a:pt x="8289" y="50458"/>
                </a:lnTo>
                <a:lnTo>
                  <a:pt x="8065" y="50259"/>
                </a:lnTo>
                <a:lnTo>
                  <a:pt x="7841" y="50060"/>
                </a:lnTo>
                <a:lnTo>
                  <a:pt x="7667" y="49836"/>
                </a:lnTo>
                <a:lnTo>
                  <a:pt x="7468" y="49612"/>
                </a:lnTo>
                <a:lnTo>
                  <a:pt x="7294" y="49363"/>
                </a:lnTo>
                <a:lnTo>
                  <a:pt x="7144" y="49114"/>
                </a:lnTo>
                <a:lnTo>
                  <a:pt x="6995" y="48865"/>
                </a:lnTo>
                <a:lnTo>
                  <a:pt x="6846" y="48616"/>
                </a:lnTo>
                <a:lnTo>
                  <a:pt x="6746" y="48342"/>
                </a:lnTo>
                <a:lnTo>
                  <a:pt x="6622" y="48069"/>
                </a:lnTo>
                <a:lnTo>
                  <a:pt x="6522" y="47770"/>
                </a:lnTo>
                <a:lnTo>
                  <a:pt x="6447" y="47496"/>
                </a:lnTo>
                <a:lnTo>
                  <a:pt x="6397" y="47197"/>
                </a:lnTo>
                <a:lnTo>
                  <a:pt x="6348" y="46899"/>
                </a:lnTo>
                <a:lnTo>
                  <a:pt x="6323" y="46600"/>
                </a:lnTo>
                <a:lnTo>
                  <a:pt x="6298" y="46301"/>
                </a:lnTo>
                <a:lnTo>
                  <a:pt x="6298" y="45978"/>
                </a:lnTo>
                <a:lnTo>
                  <a:pt x="6323" y="45679"/>
                </a:lnTo>
                <a:lnTo>
                  <a:pt x="6348" y="45355"/>
                </a:lnTo>
                <a:lnTo>
                  <a:pt x="6397" y="45032"/>
                </a:lnTo>
                <a:lnTo>
                  <a:pt x="6397" y="45032"/>
                </a:lnTo>
                <a:lnTo>
                  <a:pt x="6472" y="44733"/>
                </a:lnTo>
                <a:lnTo>
                  <a:pt x="6572" y="44434"/>
                </a:lnTo>
                <a:lnTo>
                  <a:pt x="6671" y="44135"/>
                </a:lnTo>
                <a:lnTo>
                  <a:pt x="6771" y="43862"/>
                </a:lnTo>
                <a:lnTo>
                  <a:pt x="6920" y="43563"/>
                </a:lnTo>
                <a:lnTo>
                  <a:pt x="7070" y="43314"/>
                </a:lnTo>
                <a:lnTo>
                  <a:pt x="7219" y="43040"/>
                </a:lnTo>
                <a:lnTo>
                  <a:pt x="7393" y="42816"/>
                </a:lnTo>
                <a:lnTo>
                  <a:pt x="7567" y="42567"/>
                </a:lnTo>
                <a:lnTo>
                  <a:pt x="7767" y="42343"/>
                </a:lnTo>
                <a:lnTo>
                  <a:pt x="7966" y="42119"/>
                </a:lnTo>
                <a:lnTo>
                  <a:pt x="8190" y="41920"/>
                </a:lnTo>
                <a:lnTo>
                  <a:pt x="8414" y="41746"/>
                </a:lnTo>
                <a:lnTo>
                  <a:pt x="8638" y="41547"/>
                </a:lnTo>
                <a:lnTo>
                  <a:pt x="8887" y="41397"/>
                </a:lnTo>
                <a:lnTo>
                  <a:pt x="9136" y="41248"/>
                </a:lnTo>
                <a:lnTo>
                  <a:pt x="9385" y="41098"/>
                </a:lnTo>
                <a:lnTo>
                  <a:pt x="9658" y="40974"/>
                </a:lnTo>
                <a:lnTo>
                  <a:pt x="9932" y="40850"/>
                </a:lnTo>
                <a:lnTo>
                  <a:pt x="10206" y="40750"/>
                </a:lnTo>
                <a:lnTo>
                  <a:pt x="10505" y="40675"/>
                </a:lnTo>
                <a:lnTo>
                  <a:pt x="10779" y="40601"/>
                </a:lnTo>
                <a:lnTo>
                  <a:pt x="11077" y="40551"/>
                </a:lnTo>
                <a:lnTo>
                  <a:pt x="11376" y="40501"/>
                </a:lnTo>
                <a:lnTo>
                  <a:pt x="11675" y="40476"/>
                </a:lnTo>
                <a:lnTo>
                  <a:pt x="11974" y="40476"/>
                </a:lnTo>
                <a:lnTo>
                  <a:pt x="12272" y="40476"/>
                </a:lnTo>
                <a:lnTo>
                  <a:pt x="12571" y="40501"/>
                </a:lnTo>
                <a:lnTo>
                  <a:pt x="12895" y="40551"/>
                </a:lnTo>
                <a:lnTo>
                  <a:pt x="13193" y="40601"/>
                </a:lnTo>
                <a:lnTo>
                  <a:pt x="13492" y="40675"/>
                </a:lnTo>
                <a:lnTo>
                  <a:pt x="13791" y="40775"/>
                </a:lnTo>
                <a:lnTo>
                  <a:pt x="13791" y="40775"/>
                </a:lnTo>
                <a:close/>
                <a:moveTo>
                  <a:pt x="11600" y="57453"/>
                </a:moveTo>
                <a:lnTo>
                  <a:pt x="39107" y="55661"/>
                </a:lnTo>
                <a:lnTo>
                  <a:pt x="39107" y="55661"/>
                </a:lnTo>
                <a:lnTo>
                  <a:pt x="39281" y="55661"/>
                </a:lnTo>
                <a:lnTo>
                  <a:pt x="39480" y="55661"/>
                </a:lnTo>
                <a:lnTo>
                  <a:pt x="39654" y="55686"/>
                </a:lnTo>
                <a:lnTo>
                  <a:pt x="39829" y="55736"/>
                </a:lnTo>
                <a:lnTo>
                  <a:pt x="40003" y="55810"/>
                </a:lnTo>
                <a:lnTo>
                  <a:pt x="40177" y="55885"/>
                </a:lnTo>
                <a:lnTo>
                  <a:pt x="40327" y="55960"/>
                </a:lnTo>
                <a:lnTo>
                  <a:pt x="40476" y="56084"/>
                </a:lnTo>
                <a:lnTo>
                  <a:pt x="40625" y="56184"/>
                </a:lnTo>
                <a:lnTo>
                  <a:pt x="40750" y="56308"/>
                </a:lnTo>
                <a:lnTo>
                  <a:pt x="40849" y="56458"/>
                </a:lnTo>
                <a:lnTo>
                  <a:pt x="40974" y="56607"/>
                </a:lnTo>
                <a:lnTo>
                  <a:pt x="41048" y="56781"/>
                </a:lnTo>
                <a:lnTo>
                  <a:pt x="41123" y="56930"/>
                </a:lnTo>
                <a:lnTo>
                  <a:pt x="41198" y="57105"/>
                </a:lnTo>
                <a:lnTo>
                  <a:pt x="41248" y="57304"/>
                </a:lnTo>
                <a:lnTo>
                  <a:pt x="41248" y="57304"/>
                </a:lnTo>
                <a:lnTo>
                  <a:pt x="41273" y="57503"/>
                </a:lnTo>
                <a:lnTo>
                  <a:pt x="41273" y="57677"/>
                </a:lnTo>
                <a:lnTo>
                  <a:pt x="41273" y="57876"/>
                </a:lnTo>
                <a:lnTo>
                  <a:pt x="41248" y="58051"/>
                </a:lnTo>
                <a:lnTo>
                  <a:pt x="41223" y="58225"/>
                </a:lnTo>
                <a:lnTo>
                  <a:pt x="41148" y="58399"/>
                </a:lnTo>
                <a:lnTo>
                  <a:pt x="41098" y="58573"/>
                </a:lnTo>
                <a:lnTo>
                  <a:pt x="40999" y="58723"/>
                </a:lnTo>
                <a:lnTo>
                  <a:pt x="40899" y="58872"/>
                </a:lnTo>
                <a:lnTo>
                  <a:pt x="40800" y="59022"/>
                </a:lnTo>
                <a:lnTo>
                  <a:pt x="40675" y="59146"/>
                </a:lnTo>
                <a:lnTo>
                  <a:pt x="40551" y="59270"/>
                </a:lnTo>
                <a:lnTo>
                  <a:pt x="40401" y="59395"/>
                </a:lnTo>
                <a:lnTo>
                  <a:pt x="40227" y="59494"/>
                </a:lnTo>
                <a:lnTo>
                  <a:pt x="40078" y="59569"/>
                </a:lnTo>
                <a:lnTo>
                  <a:pt x="39879" y="59644"/>
                </a:lnTo>
                <a:lnTo>
                  <a:pt x="13791" y="68506"/>
                </a:lnTo>
                <a:lnTo>
                  <a:pt x="13791" y="68506"/>
                </a:lnTo>
                <a:lnTo>
                  <a:pt x="13492" y="68605"/>
                </a:lnTo>
                <a:lnTo>
                  <a:pt x="13193" y="68680"/>
                </a:lnTo>
                <a:lnTo>
                  <a:pt x="12895" y="68730"/>
                </a:lnTo>
                <a:lnTo>
                  <a:pt x="12571" y="68780"/>
                </a:lnTo>
                <a:lnTo>
                  <a:pt x="12272" y="68804"/>
                </a:lnTo>
                <a:lnTo>
                  <a:pt x="11974" y="68804"/>
                </a:lnTo>
                <a:lnTo>
                  <a:pt x="11675" y="68804"/>
                </a:lnTo>
                <a:lnTo>
                  <a:pt x="11376" y="68780"/>
                </a:lnTo>
                <a:lnTo>
                  <a:pt x="11077" y="68730"/>
                </a:lnTo>
                <a:lnTo>
                  <a:pt x="10779" y="68680"/>
                </a:lnTo>
                <a:lnTo>
                  <a:pt x="10505" y="68605"/>
                </a:lnTo>
                <a:lnTo>
                  <a:pt x="10206" y="68531"/>
                </a:lnTo>
                <a:lnTo>
                  <a:pt x="9932" y="68431"/>
                </a:lnTo>
                <a:lnTo>
                  <a:pt x="9658" y="68307"/>
                </a:lnTo>
                <a:lnTo>
                  <a:pt x="9385" y="68182"/>
                </a:lnTo>
                <a:lnTo>
                  <a:pt x="9136" y="68033"/>
                </a:lnTo>
                <a:lnTo>
                  <a:pt x="8887" y="67883"/>
                </a:lnTo>
                <a:lnTo>
                  <a:pt x="8638" y="67709"/>
                </a:lnTo>
                <a:lnTo>
                  <a:pt x="8414" y="67535"/>
                </a:lnTo>
                <a:lnTo>
                  <a:pt x="8190" y="67361"/>
                </a:lnTo>
                <a:lnTo>
                  <a:pt x="7966" y="67137"/>
                </a:lnTo>
                <a:lnTo>
                  <a:pt x="7767" y="66938"/>
                </a:lnTo>
                <a:lnTo>
                  <a:pt x="7567" y="66713"/>
                </a:lnTo>
                <a:lnTo>
                  <a:pt x="7393" y="66465"/>
                </a:lnTo>
                <a:lnTo>
                  <a:pt x="7219" y="66216"/>
                </a:lnTo>
                <a:lnTo>
                  <a:pt x="7070" y="65967"/>
                </a:lnTo>
                <a:lnTo>
                  <a:pt x="6920" y="65693"/>
                </a:lnTo>
                <a:lnTo>
                  <a:pt x="6771" y="65419"/>
                </a:lnTo>
                <a:lnTo>
                  <a:pt x="6671" y="65145"/>
                </a:lnTo>
                <a:lnTo>
                  <a:pt x="6572" y="64846"/>
                </a:lnTo>
                <a:lnTo>
                  <a:pt x="6472" y="64548"/>
                </a:lnTo>
                <a:lnTo>
                  <a:pt x="6397" y="64224"/>
                </a:lnTo>
                <a:lnTo>
                  <a:pt x="6397" y="64224"/>
                </a:lnTo>
                <a:lnTo>
                  <a:pt x="6348" y="63925"/>
                </a:lnTo>
                <a:lnTo>
                  <a:pt x="6323" y="63602"/>
                </a:lnTo>
                <a:lnTo>
                  <a:pt x="6298" y="63303"/>
                </a:lnTo>
                <a:lnTo>
                  <a:pt x="6298" y="62980"/>
                </a:lnTo>
                <a:lnTo>
                  <a:pt x="6323" y="62681"/>
                </a:lnTo>
                <a:lnTo>
                  <a:pt x="6348" y="62382"/>
                </a:lnTo>
                <a:lnTo>
                  <a:pt x="6397" y="62083"/>
                </a:lnTo>
                <a:lnTo>
                  <a:pt x="6447" y="61785"/>
                </a:lnTo>
                <a:lnTo>
                  <a:pt x="6522" y="61511"/>
                </a:lnTo>
                <a:lnTo>
                  <a:pt x="6622" y="61212"/>
                </a:lnTo>
                <a:lnTo>
                  <a:pt x="6746" y="60938"/>
                </a:lnTo>
                <a:lnTo>
                  <a:pt x="6846" y="60664"/>
                </a:lnTo>
                <a:lnTo>
                  <a:pt x="6995" y="60416"/>
                </a:lnTo>
                <a:lnTo>
                  <a:pt x="7144" y="60142"/>
                </a:lnTo>
                <a:lnTo>
                  <a:pt x="7294" y="59918"/>
                </a:lnTo>
                <a:lnTo>
                  <a:pt x="7468" y="59669"/>
                </a:lnTo>
                <a:lnTo>
                  <a:pt x="7667" y="59445"/>
                </a:lnTo>
                <a:lnTo>
                  <a:pt x="7841" y="59221"/>
                </a:lnTo>
                <a:lnTo>
                  <a:pt x="8065" y="59022"/>
                </a:lnTo>
                <a:lnTo>
                  <a:pt x="8289" y="58822"/>
                </a:lnTo>
                <a:lnTo>
                  <a:pt x="8513" y="58623"/>
                </a:lnTo>
                <a:lnTo>
                  <a:pt x="8737" y="58449"/>
                </a:lnTo>
                <a:lnTo>
                  <a:pt x="8986" y="58300"/>
                </a:lnTo>
                <a:lnTo>
                  <a:pt x="9260" y="58150"/>
                </a:lnTo>
                <a:lnTo>
                  <a:pt x="9509" y="58001"/>
                </a:lnTo>
                <a:lnTo>
                  <a:pt x="9808" y="57876"/>
                </a:lnTo>
                <a:lnTo>
                  <a:pt x="10082" y="57777"/>
                </a:lnTo>
                <a:lnTo>
                  <a:pt x="10380" y="57677"/>
                </a:lnTo>
                <a:lnTo>
                  <a:pt x="10679" y="57603"/>
                </a:lnTo>
                <a:lnTo>
                  <a:pt x="10978" y="57528"/>
                </a:lnTo>
                <a:lnTo>
                  <a:pt x="11277" y="57478"/>
                </a:lnTo>
                <a:lnTo>
                  <a:pt x="11600" y="57453"/>
                </a:lnTo>
                <a:lnTo>
                  <a:pt x="11600" y="57453"/>
                </a:lnTo>
                <a:close/>
                <a:moveTo>
                  <a:pt x="15956" y="73708"/>
                </a:moveTo>
                <a:lnTo>
                  <a:pt x="40675" y="61536"/>
                </a:lnTo>
                <a:lnTo>
                  <a:pt x="40675" y="61536"/>
                </a:lnTo>
                <a:lnTo>
                  <a:pt x="40849" y="61461"/>
                </a:lnTo>
                <a:lnTo>
                  <a:pt x="41024" y="61386"/>
                </a:lnTo>
                <a:lnTo>
                  <a:pt x="41198" y="61337"/>
                </a:lnTo>
                <a:lnTo>
                  <a:pt x="41397" y="61312"/>
                </a:lnTo>
                <a:lnTo>
                  <a:pt x="41571" y="61312"/>
                </a:lnTo>
                <a:lnTo>
                  <a:pt x="41745" y="61312"/>
                </a:lnTo>
                <a:lnTo>
                  <a:pt x="41920" y="61337"/>
                </a:lnTo>
                <a:lnTo>
                  <a:pt x="42094" y="61386"/>
                </a:lnTo>
                <a:lnTo>
                  <a:pt x="42268" y="61436"/>
                </a:lnTo>
                <a:lnTo>
                  <a:pt x="42442" y="61511"/>
                </a:lnTo>
                <a:lnTo>
                  <a:pt x="42617" y="61585"/>
                </a:lnTo>
                <a:lnTo>
                  <a:pt x="42766" y="61685"/>
                </a:lnTo>
                <a:lnTo>
                  <a:pt x="42915" y="61810"/>
                </a:lnTo>
                <a:lnTo>
                  <a:pt x="43040" y="61934"/>
                </a:lnTo>
                <a:lnTo>
                  <a:pt x="43164" y="62083"/>
                </a:lnTo>
                <a:lnTo>
                  <a:pt x="43289" y="62233"/>
                </a:lnTo>
                <a:lnTo>
                  <a:pt x="43289" y="62233"/>
                </a:lnTo>
                <a:lnTo>
                  <a:pt x="43388" y="62382"/>
                </a:lnTo>
                <a:lnTo>
                  <a:pt x="43463" y="62556"/>
                </a:lnTo>
                <a:lnTo>
                  <a:pt x="43538" y="62731"/>
                </a:lnTo>
                <a:lnTo>
                  <a:pt x="43588" y="62905"/>
                </a:lnTo>
                <a:lnTo>
                  <a:pt x="43612" y="63079"/>
                </a:lnTo>
                <a:lnTo>
                  <a:pt x="43612" y="63278"/>
                </a:lnTo>
                <a:lnTo>
                  <a:pt x="43612" y="63452"/>
                </a:lnTo>
                <a:lnTo>
                  <a:pt x="43612" y="63627"/>
                </a:lnTo>
                <a:lnTo>
                  <a:pt x="43588" y="63801"/>
                </a:lnTo>
                <a:lnTo>
                  <a:pt x="43538" y="63975"/>
                </a:lnTo>
                <a:lnTo>
                  <a:pt x="43463" y="64149"/>
                </a:lnTo>
                <a:lnTo>
                  <a:pt x="43388" y="64324"/>
                </a:lnTo>
                <a:lnTo>
                  <a:pt x="43289" y="64473"/>
                </a:lnTo>
                <a:lnTo>
                  <a:pt x="43189" y="64622"/>
                </a:lnTo>
                <a:lnTo>
                  <a:pt x="43065" y="64772"/>
                </a:lnTo>
                <a:lnTo>
                  <a:pt x="42940" y="64896"/>
                </a:lnTo>
                <a:lnTo>
                  <a:pt x="22205" y="83068"/>
                </a:lnTo>
                <a:lnTo>
                  <a:pt x="22205" y="83068"/>
                </a:lnTo>
                <a:lnTo>
                  <a:pt x="21980" y="83267"/>
                </a:lnTo>
                <a:lnTo>
                  <a:pt x="21707" y="83467"/>
                </a:lnTo>
                <a:lnTo>
                  <a:pt x="21458" y="83641"/>
                </a:lnTo>
                <a:lnTo>
                  <a:pt x="21184" y="83790"/>
                </a:lnTo>
                <a:lnTo>
                  <a:pt x="20910" y="83939"/>
                </a:lnTo>
                <a:lnTo>
                  <a:pt x="20636" y="84064"/>
                </a:lnTo>
                <a:lnTo>
                  <a:pt x="20362" y="84164"/>
                </a:lnTo>
                <a:lnTo>
                  <a:pt x="20064" y="84263"/>
                </a:lnTo>
                <a:lnTo>
                  <a:pt x="19790" y="84338"/>
                </a:lnTo>
                <a:lnTo>
                  <a:pt x="19491" y="84388"/>
                </a:lnTo>
                <a:lnTo>
                  <a:pt x="19192" y="84437"/>
                </a:lnTo>
                <a:lnTo>
                  <a:pt x="18894" y="84462"/>
                </a:lnTo>
                <a:lnTo>
                  <a:pt x="18620" y="84487"/>
                </a:lnTo>
                <a:lnTo>
                  <a:pt x="18321" y="84487"/>
                </a:lnTo>
                <a:lnTo>
                  <a:pt x="18022" y="84462"/>
                </a:lnTo>
                <a:lnTo>
                  <a:pt x="17724" y="84437"/>
                </a:lnTo>
                <a:lnTo>
                  <a:pt x="17450" y="84388"/>
                </a:lnTo>
                <a:lnTo>
                  <a:pt x="17151" y="84313"/>
                </a:lnTo>
                <a:lnTo>
                  <a:pt x="16877" y="84238"/>
                </a:lnTo>
                <a:lnTo>
                  <a:pt x="16579" y="84164"/>
                </a:lnTo>
                <a:lnTo>
                  <a:pt x="16305" y="84064"/>
                </a:lnTo>
                <a:lnTo>
                  <a:pt x="16031" y="83939"/>
                </a:lnTo>
                <a:lnTo>
                  <a:pt x="15782" y="83790"/>
                </a:lnTo>
                <a:lnTo>
                  <a:pt x="15508" y="83641"/>
                </a:lnTo>
                <a:lnTo>
                  <a:pt x="15259" y="83491"/>
                </a:lnTo>
                <a:lnTo>
                  <a:pt x="15010" y="83317"/>
                </a:lnTo>
                <a:lnTo>
                  <a:pt x="14786" y="83118"/>
                </a:lnTo>
                <a:lnTo>
                  <a:pt x="14562" y="82919"/>
                </a:lnTo>
                <a:lnTo>
                  <a:pt x="14338" y="82695"/>
                </a:lnTo>
                <a:lnTo>
                  <a:pt x="14139" y="82471"/>
                </a:lnTo>
                <a:lnTo>
                  <a:pt x="13940" y="82222"/>
                </a:lnTo>
                <a:lnTo>
                  <a:pt x="13741" y="81948"/>
                </a:lnTo>
                <a:lnTo>
                  <a:pt x="13741" y="81948"/>
                </a:lnTo>
                <a:lnTo>
                  <a:pt x="13592" y="81699"/>
                </a:lnTo>
                <a:lnTo>
                  <a:pt x="13417" y="81400"/>
                </a:lnTo>
                <a:lnTo>
                  <a:pt x="13293" y="81127"/>
                </a:lnTo>
                <a:lnTo>
                  <a:pt x="13168" y="80853"/>
                </a:lnTo>
                <a:lnTo>
                  <a:pt x="13069" y="80554"/>
                </a:lnTo>
                <a:lnTo>
                  <a:pt x="12994" y="80280"/>
                </a:lnTo>
                <a:lnTo>
                  <a:pt x="12919" y="79981"/>
                </a:lnTo>
                <a:lnTo>
                  <a:pt x="12870" y="79683"/>
                </a:lnTo>
                <a:lnTo>
                  <a:pt x="12820" y="79384"/>
                </a:lnTo>
                <a:lnTo>
                  <a:pt x="12795" y="79085"/>
                </a:lnTo>
                <a:lnTo>
                  <a:pt x="12795" y="78787"/>
                </a:lnTo>
                <a:lnTo>
                  <a:pt x="12795" y="78488"/>
                </a:lnTo>
                <a:lnTo>
                  <a:pt x="12820" y="78214"/>
                </a:lnTo>
                <a:lnTo>
                  <a:pt x="12870" y="77915"/>
                </a:lnTo>
                <a:lnTo>
                  <a:pt x="12919" y="77617"/>
                </a:lnTo>
                <a:lnTo>
                  <a:pt x="12994" y="77343"/>
                </a:lnTo>
                <a:lnTo>
                  <a:pt x="13069" y="77044"/>
                </a:lnTo>
                <a:lnTo>
                  <a:pt x="13168" y="76770"/>
                </a:lnTo>
                <a:lnTo>
                  <a:pt x="13268" y="76496"/>
                </a:lnTo>
                <a:lnTo>
                  <a:pt x="13417" y="76248"/>
                </a:lnTo>
                <a:lnTo>
                  <a:pt x="13542" y="75974"/>
                </a:lnTo>
                <a:lnTo>
                  <a:pt x="13691" y="75725"/>
                </a:lnTo>
                <a:lnTo>
                  <a:pt x="13865" y="75476"/>
                </a:lnTo>
                <a:lnTo>
                  <a:pt x="14040" y="75252"/>
                </a:lnTo>
                <a:lnTo>
                  <a:pt x="14239" y="75003"/>
                </a:lnTo>
                <a:lnTo>
                  <a:pt x="14438" y="74804"/>
                </a:lnTo>
                <a:lnTo>
                  <a:pt x="14662" y="74580"/>
                </a:lnTo>
                <a:lnTo>
                  <a:pt x="14911" y="74381"/>
                </a:lnTo>
                <a:lnTo>
                  <a:pt x="15160" y="74206"/>
                </a:lnTo>
                <a:lnTo>
                  <a:pt x="15409" y="74032"/>
                </a:lnTo>
                <a:lnTo>
                  <a:pt x="15683" y="73858"/>
                </a:lnTo>
                <a:lnTo>
                  <a:pt x="15956" y="73708"/>
                </a:lnTo>
                <a:lnTo>
                  <a:pt x="15956" y="73708"/>
                </a:lnTo>
                <a:close/>
                <a:moveTo>
                  <a:pt x="26212" y="87051"/>
                </a:moveTo>
                <a:lnTo>
                  <a:pt x="44359" y="66340"/>
                </a:lnTo>
                <a:lnTo>
                  <a:pt x="44359" y="66340"/>
                </a:lnTo>
                <a:lnTo>
                  <a:pt x="44509" y="66216"/>
                </a:lnTo>
                <a:lnTo>
                  <a:pt x="44633" y="66091"/>
                </a:lnTo>
                <a:lnTo>
                  <a:pt x="44782" y="65967"/>
                </a:lnTo>
                <a:lnTo>
                  <a:pt x="44957" y="65892"/>
                </a:lnTo>
                <a:lnTo>
                  <a:pt x="45106" y="65817"/>
                </a:lnTo>
                <a:lnTo>
                  <a:pt x="45280" y="65743"/>
                </a:lnTo>
                <a:lnTo>
                  <a:pt x="45455" y="65693"/>
                </a:lnTo>
                <a:lnTo>
                  <a:pt x="45654" y="65668"/>
                </a:lnTo>
                <a:lnTo>
                  <a:pt x="45828" y="65643"/>
                </a:lnTo>
                <a:lnTo>
                  <a:pt x="46002" y="65643"/>
                </a:lnTo>
                <a:lnTo>
                  <a:pt x="46176" y="65668"/>
                </a:lnTo>
                <a:lnTo>
                  <a:pt x="46376" y="65693"/>
                </a:lnTo>
                <a:lnTo>
                  <a:pt x="46550" y="65743"/>
                </a:lnTo>
                <a:lnTo>
                  <a:pt x="46724" y="65817"/>
                </a:lnTo>
                <a:lnTo>
                  <a:pt x="46873" y="65892"/>
                </a:lnTo>
                <a:lnTo>
                  <a:pt x="47048" y="65992"/>
                </a:lnTo>
                <a:lnTo>
                  <a:pt x="47048" y="65992"/>
                </a:lnTo>
                <a:lnTo>
                  <a:pt x="47197" y="66116"/>
                </a:lnTo>
                <a:lnTo>
                  <a:pt x="47346" y="66241"/>
                </a:lnTo>
                <a:lnTo>
                  <a:pt x="47471" y="66365"/>
                </a:lnTo>
                <a:lnTo>
                  <a:pt x="47595" y="66514"/>
                </a:lnTo>
                <a:lnTo>
                  <a:pt x="47670" y="66664"/>
                </a:lnTo>
                <a:lnTo>
                  <a:pt x="47770" y="66838"/>
                </a:lnTo>
                <a:lnTo>
                  <a:pt x="47844" y="66987"/>
                </a:lnTo>
                <a:lnTo>
                  <a:pt x="47894" y="67162"/>
                </a:lnTo>
                <a:lnTo>
                  <a:pt x="47919" y="67336"/>
                </a:lnTo>
                <a:lnTo>
                  <a:pt x="47944" y="67535"/>
                </a:lnTo>
                <a:lnTo>
                  <a:pt x="47969" y="67709"/>
                </a:lnTo>
                <a:lnTo>
                  <a:pt x="47944" y="67883"/>
                </a:lnTo>
                <a:lnTo>
                  <a:pt x="47919" y="68083"/>
                </a:lnTo>
                <a:lnTo>
                  <a:pt x="47894" y="68257"/>
                </a:lnTo>
                <a:lnTo>
                  <a:pt x="47819" y="68431"/>
                </a:lnTo>
                <a:lnTo>
                  <a:pt x="47745" y="68605"/>
                </a:lnTo>
                <a:lnTo>
                  <a:pt x="35572" y="93324"/>
                </a:lnTo>
                <a:lnTo>
                  <a:pt x="35572" y="93324"/>
                </a:lnTo>
                <a:lnTo>
                  <a:pt x="35423" y="93598"/>
                </a:lnTo>
                <a:lnTo>
                  <a:pt x="35248" y="93872"/>
                </a:lnTo>
                <a:lnTo>
                  <a:pt x="35074" y="94121"/>
                </a:lnTo>
                <a:lnTo>
                  <a:pt x="34900" y="94370"/>
                </a:lnTo>
                <a:lnTo>
                  <a:pt x="34701" y="94594"/>
                </a:lnTo>
                <a:lnTo>
                  <a:pt x="34477" y="94818"/>
                </a:lnTo>
                <a:lnTo>
                  <a:pt x="34253" y="95042"/>
                </a:lnTo>
                <a:lnTo>
                  <a:pt x="34029" y="95216"/>
                </a:lnTo>
                <a:lnTo>
                  <a:pt x="33805" y="95415"/>
                </a:lnTo>
                <a:lnTo>
                  <a:pt x="33556" y="95565"/>
                </a:lnTo>
                <a:lnTo>
                  <a:pt x="33307" y="95739"/>
                </a:lnTo>
                <a:lnTo>
                  <a:pt x="33033" y="95863"/>
                </a:lnTo>
                <a:lnTo>
                  <a:pt x="32784" y="95988"/>
                </a:lnTo>
                <a:lnTo>
                  <a:pt x="32510" y="96112"/>
                </a:lnTo>
                <a:lnTo>
                  <a:pt x="32211" y="96212"/>
                </a:lnTo>
                <a:lnTo>
                  <a:pt x="31938" y="96286"/>
                </a:lnTo>
                <a:lnTo>
                  <a:pt x="31664" y="96361"/>
                </a:lnTo>
                <a:lnTo>
                  <a:pt x="31365" y="96411"/>
                </a:lnTo>
                <a:lnTo>
                  <a:pt x="31066" y="96461"/>
                </a:lnTo>
                <a:lnTo>
                  <a:pt x="30768" y="96486"/>
                </a:lnTo>
                <a:lnTo>
                  <a:pt x="30494" y="96486"/>
                </a:lnTo>
                <a:lnTo>
                  <a:pt x="30195" y="96486"/>
                </a:lnTo>
                <a:lnTo>
                  <a:pt x="29896" y="96461"/>
                </a:lnTo>
                <a:lnTo>
                  <a:pt x="29598" y="96411"/>
                </a:lnTo>
                <a:lnTo>
                  <a:pt x="29299" y="96361"/>
                </a:lnTo>
                <a:lnTo>
                  <a:pt x="29000" y="96286"/>
                </a:lnTo>
                <a:lnTo>
                  <a:pt x="28726" y="96212"/>
                </a:lnTo>
                <a:lnTo>
                  <a:pt x="28428" y="96112"/>
                </a:lnTo>
                <a:lnTo>
                  <a:pt x="28154" y="95988"/>
                </a:lnTo>
                <a:lnTo>
                  <a:pt x="27855" y="95838"/>
                </a:lnTo>
                <a:lnTo>
                  <a:pt x="27581" y="95689"/>
                </a:lnTo>
                <a:lnTo>
                  <a:pt x="27308" y="95515"/>
                </a:lnTo>
                <a:lnTo>
                  <a:pt x="27308" y="95515"/>
                </a:lnTo>
                <a:lnTo>
                  <a:pt x="27059" y="95341"/>
                </a:lnTo>
                <a:lnTo>
                  <a:pt x="26810" y="95141"/>
                </a:lnTo>
                <a:lnTo>
                  <a:pt x="26586" y="94942"/>
                </a:lnTo>
                <a:lnTo>
                  <a:pt x="26362" y="94718"/>
                </a:lnTo>
                <a:lnTo>
                  <a:pt x="26162" y="94494"/>
                </a:lnTo>
                <a:lnTo>
                  <a:pt x="25963" y="94270"/>
                </a:lnTo>
                <a:lnTo>
                  <a:pt x="25789" y="94021"/>
                </a:lnTo>
                <a:lnTo>
                  <a:pt x="25615" y="93772"/>
                </a:lnTo>
                <a:lnTo>
                  <a:pt x="25465" y="93498"/>
                </a:lnTo>
                <a:lnTo>
                  <a:pt x="25341" y="93250"/>
                </a:lnTo>
                <a:lnTo>
                  <a:pt x="25217" y="92976"/>
                </a:lnTo>
                <a:lnTo>
                  <a:pt x="25117" y="92702"/>
                </a:lnTo>
                <a:lnTo>
                  <a:pt x="25017" y="92403"/>
                </a:lnTo>
                <a:lnTo>
                  <a:pt x="24943" y="92129"/>
                </a:lnTo>
                <a:lnTo>
                  <a:pt x="24893" y="91831"/>
                </a:lnTo>
                <a:lnTo>
                  <a:pt x="24843" y="91557"/>
                </a:lnTo>
                <a:lnTo>
                  <a:pt x="24818" y="91258"/>
                </a:lnTo>
                <a:lnTo>
                  <a:pt x="24793" y="90959"/>
                </a:lnTo>
                <a:lnTo>
                  <a:pt x="24793" y="90661"/>
                </a:lnTo>
                <a:lnTo>
                  <a:pt x="24818" y="90362"/>
                </a:lnTo>
                <a:lnTo>
                  <a:pt x="24843" y="90088"/>
                </a:lnTo>
                <a:lnTo>
                  <a:pt x="24893" y="89789"/>
                </a:lnTo>
                <a:lnTo>
                  <a:pt x="24943" y="89491"/>
                </a:lnTo>
                <a:lnTo>
                  <a:pt x="25017" y="89192"/>
                </a:lnTo>
                <a:lnTo>
                  <a:pt x="25117" y="88918"/>
                </a:lnTo>
                <a:lnTo>
                  <a:pt x="25217" y="88644"/>
                </a:lnTo>
                <a:lnTo>
                  <a:pt x="25341" y="88370"/>
                </a:lnTo>
                <a:lnTo>
                  <a:pt x="25490" y="88097"/>
                </a:lnTo>
                <a:lnTo>
                  <a:pt x="25640" y="87823"/>
                </a:lnTo>
                <a:lnTo>
                  <a:pt x="25814" y="87549"/>
                </a:lnTo>
                <a:lnTo>
                  <a:pt x="25988" y="87300"/>
                </a:lnTo>
                <a:lnTo>
                  <a:pt x="26212" y="87051"/>
                </a:lnTo>
                <a:lnTo>
                  <a:pt x="26212" y="87051"/>
                </a:lnTo>
                <a:close/>
                <a:moveTo>
                  <a:pt x="40775" y="95465"/>
                </a:moveTo>
                <a:lnTo>
                  <a:pt x="49637" y="69377"/>
                </a:lnTo>
                <a:lnTo>
                  <a:pt x="49637" y="69377"/>
                </a:lnTo>
                <a:lnTo>
                  <a:pt x="49711" y="69203"/>
                </a:lnTo>
                <a:lnTo>
                  <a:pt x="49786" y="69029"/>
                </a:lnTo>
                <a:lnTo>
                  <a:pt x="49885" y="68879"/>
                </a:lnTo>
                <a:lnTo>
                  <a:pt x="49985" y="68730"/>
                </a:lnTo>
                <a:lnTo>
                  <a:pt x="50110" y="68605"/>
                </a:lnTo>
                <a:lnTo>
                  <a:pt x="50259" y="68481"/>
                </a:lnTo>
                <a:lnTo>
                  <a:pt x="50383" y="68356"/>
                </a:lnTo>
                <a:lnTo>
                  <a:pt x="50558" y="68282"/>
                </a:lnTo>
                <a:lnTo>
                  <a:pt x="50707" y="68182"/>
                </a:lnTo>
                <a:lnTo>
                  <a:pt x="50881" y="68107"/>
                </a:lnTo>
                <a:lnTo>
                  <a:pt x="51055" y="68058"/>
                </a:lnTo>
                <a:lnTo>
                  <a:pt x="51230" y="68033"/>
                </a:lnTo>
                <a:lnTo>
                  <a:pt x="51404" y="68008"/>
                </a:lnTo>
                <a:lnTo>
                  <a:pt x="51603" y="67983"/>
                </a:lnTo>
                <a:lnTo>
                  <a:pt x="51777" y="68008"/>
                </a:lnTo>
                <a:lnTo>
                  <a:pt x="51976" y="68033"/>
                </a:lnTo>
                <a:lnTo>
                  <a:pt x="51976" y="68033"/>
                </a:lnTo>
                <a:lnTo>
                  <a:pt x="52151" y="68083"/>
                </a:lnTo>
                <a:lnTo>
                  <a:pt x="52325" y="68132"/>
                </a:lnTo>
                <a:lnTo>
                  <a:pt x="52499" y="68207"/>
                </a:lnTo>
                <a:lnTo>
                  <a:pt x="52673" y="68307"/>
                </a:lnTo>
                <a:lnTo>
                  <a:pt x="52823" y="68406"/>
                </a:lnTo>
                <a:lnTo>
                  <a:pt x="52947" y="68531"/>
                </a:lnTo>
                <a:lnTo>
                  <a:pt x="53072" y="68655"/>
                </a:lnTo>
                <a:lnTo>
                  <a:pt x="53196" y="68804"/>
                </a:lnTo>
                <a:lnTo>
                  <a:pt x="53296" y="68954"/>
                </a:lnTo>
                <a:lnTo>
                  <a:pt x="53395" y="69103"/>
                </a:lnTo>
                <a:lnTo>
                  <a:pt x="53470" y="69277"/>
                </a:lnTo>
                <a:lnTo>
                  <a:pt x="53545" y="69427"/>
                </a:lnTo>
                <a:lnTo>
                  <a:pt x="53570" y="69626"/>
                </a:lnTo>
                <a:lnTo>
                  <a:pt x="53619" y="69800"/>
                </a:lnTo>
                <a:lnTo>
                  <a:pt x="53619" y="69999"/>
                </a:lnTo>
                <a:lnTo>
                  <a:pt x="53619" y="70174"/>
                </a:lnTo>
                <a:lnTo>
                  <a:pt x="51827" y="97680"/>
                </a:lnTo>
                <a:lnTo>
                  <a:pt x="51827" y="97680"/>
                </a:lnTo>
                <a:lnTo>
                  <a:pt x="51777" y="97979"/>
                </a:lnTo>
                <a:lnTo>
                  <a:pt x="51752" y="98303"/>
                </a:lnTo>
                <a:lnTo>
                  <a:pt x="51678" y="98602"/>
                </a:lnTo>
                <a:lnTo>
                  <a:pt x="51603" y="98900"/>
                </a:lnTo>
                <a:lnTo>
                  <a:pt x="51504" y="99199"/>
                </a:lnTo>
                <a:lnTo>
                  <a:pt x="51404" y="99473"/>
                </a:lnTo>
                <a:lnTo>
                  <a:pt x="51279" y="99747"/>
                </a:lnTo>
                <a:lnTo>
                  <a:pt x="51130" y="100020"/>
                </a:lnTo>
                <a:lnTo>
                  <a:pt x="50981" y="100269"/>
                </a:lnTo>
                <a:lnTo>
                  <a:pt x="50831" y="100518"/>
                </a:lnTo>
                <a:lnTo>
                  <a:pt x="50657" y="100767"/>
                </a:lnTo>
                <a:lnTo>
                  <a:pt x="50458" y="100991"/>
                </a:lnTo>
                <a:lnTo>
                  <a:pt x="50259" y="101215"/>
                </a:lnTo>
                <a:lnTo>
                  <a:pt x="50060" y="101414"/>
                </a:lnTo>
                <a:lnTo>
                  <a:pt x="49836" y="101614"/>
                </a:lnTo>
                <a:lnTo>
                  <a:pt x="49612" y="101813"/>
                </a:lnTo>
                <a:lnTo>
                  <a:pt x="49363" y="101987"/>
                </a:lnTo>
                <a:lnTo>
                  <a:pt x="49114" y="102136"/>
                </a:lnTo>
                <a:lnTo>
                  <a:pt x="48865" y="102286"/>
                </a:lnTo>
                <a:lnTo>
                  <a:pt x="48616" y="102410"/>
                </a:lnTo>
                <a:lnTo>
                  <a:pt x="48342" y="102535"/>
                </a:lnTo>
                <a:lnTo>
                  <a:pt x="48068" y="102659"/>
                </a:lnTo>
                <a:lnTo>
                  <a:pt x="47770" y="102734"/>
                </a:lnTo>
                <a:lnTo>
                  <a:pt x="47496" y="102808"/>
                </a:lnTo>
                <a:lnTo>
                  <a:pt x="47197" y="102883"/>
                </a:lnTo>
                <a:lnTo>
                  <a:pt x="46898" y="102933"/>
                </a:lnTo>
                <a:lnTo>
                  <a:pt x="46600" y="102958"/>
                </a:lnTo>
                <a:lnTo>
                  <a:pt x="46301" y="102983"/>
                </a:lnTo>
                <a:lnTo>
                  <a:pt x="45977" y="102983"/>
                </a:lnTo>
                <a:lnTo>
                  <a:pt x="45679" y="102958"/>
                </a:lnTo>
                <a:lnTo>
                  <a:pt x="45355" y="102933"/>
                </a:lnTo>
                <a:lnTo>
                  <a:pt x="45056" y="102858"/>
                </a:lnTo>
                <a:lnTo>
                  <a:pt x="45056" y="102858"/>
                </a:lnTo>
                <a:lnTo>
                  <a:pt x="44733" y="102808"/>
                </a:lnTo>
                <a:lnTo>
                  <a:pt x="44434" y="102709"/>
                </a:lnTo>
                <a:lnTo>
                  <a:pt x="44135" y="102609"/>
                </a:lnTo>
                <a:lnTo>
                  <a:pt x="43861" y="102485"/>
                </a:lnTo>
                <a:lnTo>
                  <a:pt x="43588" y="102360"/>
                </a:lnTo>
                <a:lnTo>
                  <a:pt x="43314" y="102211"/>
                </a:lnTo>
                <a:lnTo>
                  <a:pt x="43040" y="102062"/>
                </a:lnTo>
                <a:lnTo>
                  <a:pt x="42816" y="101887"/>
                </a:lnTo>
                <a:lnTo>
                  <a:pt x="42567" y="101713"/>
                </a:lnTo>
                <a:lnTo>
                  <a:pt x="42343" y="101514"/>
                </a:lnTo>
                <a:lnTo>
                  <a:pt x="42119" y="101315"/>
                </a:lnTo>
                <a:lnTo>
                  <a:pt x="41920" y="101091"/>
                </a:lnTo>
                <a:lnTo>
                  <a:pt x="41745" y="100867"/>
                </a:lnTo>
                <a:lnTo>
                  <a:pt x="41546" y="100643"/>
                </a:lnTo>
                <a:lnTo>
                  <a:pt x="41397" y="100394"/>
                </a:lnTo>
                <a:lnTo>
                  <a:pt x="41248" y="100145"/>
                </a:lnTo>
                <a:lnTo>
                  <a:pt x="41098" y="99871"/>
                </a:lnTo>
                <a:lnTo>
                  <a:pt x="40974" y="99622"/>
                </a:lnTo>
                <a:lnTo>
                  <a:pt x="40849" y="99348"/>
                </a:lnTo>
                <a:lnTo>
                  <a:pt x="40750" y="99074"/>
                </a:lnTo>
                <a:lnTo>
                  <a:pt x="40675" y="98776"/>
                </a:lnTo>
                <a:lnTo>
                  <a:pt x="40600" y="98502"/>
                </a:lnTo>
                <a:lnTo>
                  <a:pt x="40551" y="98203"/>
                </a:lnTo>
                <a:lnTo>
                  <a:pt x="40501" y="97905"/>
                </a:lnTo>
                <a:lnTo>
                  <a:pt x="40476" y="97606"/>
                </a:lnTo>
                <a:lnTo>
                  <a:pt x="40476" y="97307"/>
                </a:lnTo>
                <a:lnTo>
                  <a:pt x="40476" y="97008"/>
                </a:lnTo>
                <a:lnTo>
                  <a:pt x="40501" y="96710"/>
                </a:lnTo>
                <a:lnTo>
                  <a:pt x="40551" y="96386"/>
                </a:lnTo>
                <a:lnTo>
                  <a:pt x="40600" y="96087"/>
                </a:lnTo>
                <a:lnTo>
                  <a:pt x="40675" y="95789"/>
                </a:lnTo>
                <a:lnTo>
                  <a:pt x="40775" y="95465"/>
                </a:lnTo>
                <a:lnTo>
                  <a:pt x="40775" y="95465"/>
                </a:lnTo>
                <a:close/>
                <a:moveTo>
                  <a:pt x="57453" y="97680"/>
                </a:moveTo>
                <a:lnTo>
                  <a:pt x="55661" y="70174"/>
                </a:lnTo>
                <a:lnTo>
                  <a:pt x="55661" y="70174"/>
                </a:lnTo>
                <a:lnTo>
                  <a:pt x="55661" y="69999"/>
                </a:lnTo>
                <a:lnTo>
                  <a:pt x="55661" y="69800"/>
                </a:lnTo>
                <a:lnTo>
                  <a:pt x="55686" y="69626"/>
                </a:lnTo>
                <a:lnTo>
                  <a:pt x="55735" y="69452"/>
                </a:lnTo>
                <a:lnTo>
                  <a:pt x="55810" y="69277"/>
                </a:lnTo>
                <a:lnTo>
                  <a:pt x="55885" y="69103"/>
                </a:lnTo>
                <a:lnTo>
                  <a:pt x="55984" y="68954"/>
                </a:lnTo>
                <a:lnTo>
                  <a:pt x="56084" y="68804"/>
                </a:lnTo>
                <a:lnTo>
                  <a:pt x="56183" y="68655"/>
                </a:lnTo>
                <a:lnTo>
                  <a:pt x="56333" y="68531"/>
                </a:lnTo>
                <a:lnTo>
                  <a:pt x="56457" y="68406"/>
                </a:lnTo>
                <a:lnTo>
                  <a:pt x="56607" y="68307"/>
                </a:lnTo>
                <a:lnTo>
                  <a:pt x="56781" y="68207"/>
                </a:lnTo>
                <a:lnTo>
                  <a:pt x="56930" y="68132"/>
                </a:lnTo>
                <a:lnTo>
                  <a:pt x="57129" y="68083"/>
                </a:lnTo>
                <a:lnTo>
                  <a:pt x="57304" y="68033"/>
                </a:lnTo>
                <a:lnTo>
                  <a:pt x="57304" y="68033"/>
                </a:lnTo>
                <a:lnTo>
                  <a:pt x="57503" y="68008"/>
                </a:lnTo>
                <a:lnTo>
                  <a:pt x="57677" y="67983"/>
                </a:lnTo>
                <a:lnTo>
                  <a:pt x="57876" y="68008"/>
                </a:lnTo>
                <a:lnTo>
                  <a:pt x="58050" y="68033"/>
                </a:lnTo>
                <a:lnTo>
                  <a:pt x="58225" y="68058"/>
                </a:lnTo>
                <a:lnTo>
                  <a:pt x="58399" y="68107"/>
                </a:lnTo>
                <a:lnTo>
                  <a:pt x="58573" y="68182"/>
                </a:lnTo>
                <a:lnTo>
                  <a:pt x="58722" y="68282"/>
                </a:lnTo>
                <a:lnTo>
                  <a:pt x="58872" y="68356"/>
                </a:lnTo>
                <a:lnTo>
                  <a:pt x="59021" y="68481"/>
                </a:lnTo>
                <a:lnTo>
                  <a:pt x="59171" y="68605"/>
                </a:lnTo>
                <a:lnTo>
                  <a:pt x="59270" y="68730"/>
                </a:lnTo>
                <a:lnTo>
                  <a:pt x="59395" y="68879"/>
                </a:lnTo>
                <a:lnTo>
                  <a:pt x="59494" y="69029"/>
                </a:lnTo>
                <a:lnTo>
                  <a:pt x="59569" y="69203"/>
                </a:lnTo>
                <a:lnTo>
                  <a:pt x="59644" y="69377"/>
                </a:lnTo>
                <a:lnTo>
                  <a:pt x="68505" y="95465"/>
                </a:lnTo>
                <a:lnTo>
                  <a:pt x="68505" y="95465"/>
                </a:lnTo>
                <a:lnTo>
                  <a:pt x="68605" y="95789"/>
                </a:lnTo>
                <a:lnTo>
                  <a:pt x="68680" y="96087"/>
                </a:lnTo>
                <a:lnTo>
                  <a:pt x="68729" y="96386"/>
                </a:lnTo>
                <a:lnTo>
                  <a:pt x="68779" y="96710"/>
                </a:lnTo>
                <a:lnTo>
                  <a:pt x="68804" y="97008"/>
                </a:lnTo>
                <a:lnTo>
                  <a:pt x="68804" y="97307"/>
                </a:lnTo>
                <a:lnTo>
                  <a:pt x="68804" y="97606"/>
                </a:lnTo>
                <a:lnTo>
                  <a:pt x="68779" y="97905"/>
                </a:lnTo>
                <a:lnTo>
                  <a:pt x="68729" y="98203"/>
                </a:lnTo>
                <a:lnTo>
                  <a:pt x="68680" y="98502"/>
                </a:lnTo>
                <a:lnTo>
                  <a:pt x="68605" y="98776"/>
                </a:lnTo>
                <a:lnTo>
                  <a:pt x="68530" y="99074"/>
                </a:lnTo>
                <a:lnTo>
                  <a:pt x="68431" y="99348"/>
                </a:lnTo>
                <a:lnTo>
                  <a:pt x="68306" y="99622"/>
                </a:lnTo>
                <a:lnTo>
                  <a:pt x="68182" y="99871"/>
                </a:lnTo>
                <a:lnTo>
                  <a:pt x="68032" y="100145"/>
                </a:lnTo>
                <a:lnTo>
                  <a:pt x="67883" y="100394"/>
                </a:lnTo>
                <a:lnTo>
                  <a:pt x="67709" y="100643"/>
                </a:lnTo>
                <a:lnTo>
                  <a:pt x="67535" y="100867"/>
                </a:lnTo>
                <a:lnTo>
                  <a:pt x="67360" y="101091"/>
                </a:lnTo>
                <a:lnTo>
                  <a:pt x="67136" y="101315"/>
                </a:lnTo>
                <a:lnTo>
                  <a:pt x="66937" y="101514"/>
                </a:lnTo>
                <a:lnTo>
                  <a:pt x="66713" y="101713"/>
                </a:lnTo>
                <a:lnTo>
                  <a:pt x="66464" y="101887"/>
                </a:lnTo>
                <a:lnTo>
                  <a:pt x="66215" y="102062"/>
                </a:lnTo>
                <a:lnTo>
                  <a:pt x="65966" y="102211"/>
                </a:lnTo>
                <a:lnTo>
                  <a:pt x="65692" y="102360"/>
                </a:lnTo>
                <a:lnTo>
                  <a:pt x="65419" y="102485"/>
                </a:lnTo>
                <a:lnTo>
                  <a:pt x="65145" y="102609"/>
                </a:lnTo>
                <a:lnTo>
                  <a:pt x="64846" y="102709"/>
                </a:lnTo>
                <a:lnTo>
                  <a:pt x="64547" y="102808"/>
                </a:lnTo>
                <a:lnTo>
                  <a:pt x="64224" y="102858"/>
                </a:lnTo>
                <a:lnTo>
                  <a:pt x="64224" y="102858"/>
                </a:lnTo>
                <a:lnTo>
                  <a:pt x="63925" y="102933"/>
                </a:lnTo>
                <a:lnTo>
                  <a:pt x="63601" y="102958"/>
                </a:lnTo>
                <a:lnTo>
                  <a:pt x="63303" y="102983"/>
                </a:lnTo>
                <a:lnTo>
                  <a:pt x="62979" y="102983"/>
                </a:lnTo>
                <a:lnTo>
                  <a:pt x="62680" y="102958"/>
                </a:lnTo>
                <a:lnTo>
                  <a:pt x="62382" y="102933"/>
                </a:lnTo>
                <a:lnTo>
                  <a:pt x="62083" y="102883"/>
                </a:lnTo>
                <a:lnTo>
                  <a:pt x="61784" y="102808"/>
                </a:lnTo>
                <a:lnTo>
                  <a:pt x="61510" y="102734"/>
                </a:lnTo>
                <a:lnTo>
                  <a:pt x="61212" y="102659"/>
                </a:lnTo>
                <a:lnTo>
                  <a:pt x="60938" y="102535"/>
                </a:lnTo>
                <a:lnTo>
                  <a:pt x="60664" y="102410"/>
                </a:lnTo>
                <a:lnTo>
                  <a:pt x="60415" y="102286"/>
                </a:lnTo>
                <a:lnTo>
                  <a:pt x="60166" y="102136"/>
                </a:lnTo>
                <a:lnTo>
                  <a:pt x="59917" y="101987"/>
                </a:lnTo>
                <a:lnTo>
                  <a:pt x="59668" y="101813"/>
                </a:lnTo>
                <a:lnTo>
                  <a:pt x="59444" y="101614"/>
                </a:lnTo>
                <a:lnTo>
                  <a:pt x="59220" y="101414"/>
                </a:lnTo>
                <a:lnTo>
                  <a:pt x="59021" y="101215"/>
                </a:lnTo>
                <a:lnTo>
                  <a:pt x="58822" y="100991"/>
                </a:lnTo>
                <a:lnTo>
                  <a:pt x="58623" y="100767"/>
                </a:lnTo>
                <a:lnTo>
                  <a:pt x="58449" y="100518"/>
                </a:lnTo>
                <a:lnTo>
                  <a:pt x="58299" y="100269"/>
                </a:lnTo>
                <a:lnTo>
                  <a:pt x="58150" y="100020"/>
                </a:lnTo>
                <a:lnTo>
                  <a:pt x="58001" y="99747"/>
                </a:lnTo>
                <a:lnTo>
                  <a:pt x="57876" y="99473"/>
                </a:lnTo>
                <a:lnTo>
                  <a:pt x="57777" y="99199"/>
                </a:lnTo>
                <a:lnTo>
                  <a:pt x="57677" y="98900"/>
                </a:lnTo>
                <a:lnTo>
                  <a:pt x="57602" y="98602"/>
                </a:lnTo>
                <a:lnTo>
                  <a:pt x="57528" y="98303"/>
                </a:lnTo>
                <a:lnTo>
                  <a:pt x="57478" y="97979"/>
                </a:lnTo>
                <a:lnTo>
                  <a:pt x="57453" y="97680"/>
                </a:lnTo>
                <a:lnTo>
                  <a:pt x="57453" y="97680"/>
                </a:lnTo>
                <a:close/>
                <a:moveTo>
                  <a:pt x="73708" y="93324"/>
                </a:moveTo>
                <a:lnTo>
                  <a:pt x="61535" y="68605"/>
                </a:lnTo>
                <a:lnTo>
                  <a:pt x="61535" y="68605"/>
                </a:lnTo>
                <a:lnTo>
                  <a:pt x="61461" y="68431"/>
                </a:lnTo>
                <a:lnTo>
                  <a:pt x="61386" y="68257"/>
                </a:lnTo>
                <a:lnTo>
                  <a:pt x="61361" y="68083"/>
                </a:lnTo>
                <a:lnTo>
                  <a:pt x="61336" y="67883"/>
                </a:lnTo>
                <a:lnTo>
                  <a:pt x="61311" y="67709"/>
                </a:lnTo>
                <a:lnTo>
                  <a:pt x="61311" y="67535"/>
                </a:lnTo>
                <a:lnTo>
                  <a:pt x="61336" y="67336"/>
                </a:lnTo>
                <a:lnTo>
                  <a:pt x="61386" y="67162"/>
                </a:lnTo>
                <a:lnTo>
                  <a:pt x="61436" y="66987"/>
                </a:lnTo>
                <a:lnTo>
                  <a:pt x="61510" y="66838"/>
                </a:lnTo>
                <a:lnTo>
                  <a:pt x="61585" y="66664"/>
                </a:lnTo>
                <a:lnTo>
                  <a:pt x="61685" y="66514"/>
                </a:lnTo>
                <a:lnTo>
                  <a:pt x="61809" y="66365"/>
                </a:lnTo>
                <a:lnTo>
                  <a:pt x="61934" y="66241"/>
                </a:lnTo>
                <a:lnTo>
                  <a:pt x="62083" y="66116"/>
                </a:lnTo>
                <a:lnTo>
                  <a:pt x="62232" y="65992"/>
                </a:lnTo>
                <a:lnTo>
                  <a:pt x="62232" y="65992"/>
                </a:lnTo>
                <a:lnTo>
                  <a:pt x="62382" y="65892"/>
                </a:lnTo>
                <a:lnTo>
                  <a:pt x="62556" y="65817"/>
                </a:lnTo>
                <a:lnTo>
                  <a:pt x="62730" y="65743"/>
                </a:lnTo>
                <a:lnTo>
                  <a:pt x="62904" y="65693"/>
                </a:lnTo>
                <a:lnTo>
                  <a:pt x="63079" y="65668"/>
                </a:lnTo>
                <a:lnTo>
                  <a:pt x="63278" y="65643"/>
                </a:lnTo>
                <a:lnTo>
                  <a:pt x="63452" y="65643"/>
                </a:lnTo>
                <a:lnTo>
                  <a:pt x="63626" y="65668"/>
                </a:lnTo>
                <a:lnTo>
                  <a:pt x="63801" y="65693"/>
                </a:lnTo>
                <a:lnTo>
                  <a:pt x="63975" y="65743"/>
                </a:lnTo>
                <a:lnTo>
                  <a:pt x="64149" y="65817"/>
                </a:lnTo>
                <a:lnTo>
                  <a:pt x="64323" y="65892"/>
                </a:lnTo>
                <a:lnTo>
                  <a:pt x="64473" y="65967"/>
                </a:lnTo>
                <a:lnTo>
                  <a:pt x="64622" y="66091"/>
                </a:lnTo>
                <a:lnTo>
                  <a:pt x="64771" y="66216"/>
                </a:lnTo>
                <a:lnTo>
                  <a:pt x="64896" y="66340"/>
                </a:lnTo>
                <a:lnTo>
                  <a:pt x="83068" y="87051"/>
                </a:lnTo>
                <a:lnTo>
                  <a:pt x="83068" y="87051"/>
                </a:lnTo>
                <a:lnTo>
                  <a:pt x="83267" y="87300"/>
                </a:lnTo>
                <a:lnTo>
                  <a:pt x="83466" y="87549"/>
                </a:lnTo>
                <a:lnTo>
                  <a:pt x="83640" y="87823"/>
                </a:lnTo>
                <a:lnTo>
                  <a:pt x="83790" y="88097"/>
                </a:lnTo>
                <a:lnTo>
                  <a:pt x="83939" y="88370"/>
                </a:lnTo>
                <a:lnTo>
                  <a:pt x="84063" y="88644"/>
                </a:lnTo>
                <a:lnTo>
                  <a:pt x="84163" y="88918"/>
                </a:lnTo>
                <a:lnTo>
                  <a:pt x="84263" y="89192"/>
                </a:lnTo>
                <a:lnTo>
                  <a:pt x="84337" y="89491"/>
                </a:lnTo>
                <a:lnTo>
                  <a:pt x="84387" y="89789"/>
                </a:lnTo>
                <a:lnTo>
                  <a:pt x="84437" y="90088"/>
                </a:lnTo>
                <a:lnTo>
                  <a:pt x="84462" y="90362"/>
                </a:lnTo>
                <a:lnTo>
                  <a:pt x="84487" y="90661"/>
                </a:lnTo>
                <a:lnTo>
                  <a:pt x="84487" y="90959"/>
                </a:lnTo>
                <a:lnTo>
                  <a:pt x="84462" y="91258"/>
                </a:lnTo>
                <a:lnTo>
                  <a:pt x="84437" y="91557"/>
                </a:lnTo>
                <a:lnTo>
                  <a:pt x="84387" y="91831"/>
                </a:lnTo>
                <a:lnTo>
                  <a:pt x="84337" y="92129"/>
                </a:lnTo>
                <a:lnTo>
                  <a:pt x="84238" y="92403"/>
                </a:lnTo>
                <a:lnTo>
                  <a:pt x="84163" y="92702"/>
                </a:lnTo>
                <a:lnTo>
                  <a:pt x="84063" y="92976"/>
                </a:lnTo>
                <a:lnTo>
                  <a:pt x="83939" y="93250"/>
                </a:lnTo>
                <a:lnTo>
                  <a:pt x="83790" y="93498"/>
                </a:lnTo>
                <a:lnTo>
                  <a:pt x="83665" y="93772"/>
                </a:lnTo>
                <a:lnTo>
                  <a:pt x="83491" y="94021"/>
                </a:lnTo>
                <a:lnTo>
                  <a:pt x="83317" y="94270"/>
                </a:lnTo>
                <a:lnTo>
                  <a:pt x="83118" y="94494"/>
                </a:lnTo>
                <a:lnTo>
                  <a:pt x="82918" y="94718"/>
                </a:lnTo>
                <a:lnTo>
                  <a:pt x="82694" y="94942"/>
                </a:lnTo>
                <a:lnTo>
                  <a:pt x="82470" y="95141"/>
                </a:lnTo>
                <a:lnTo>
                  <a:pt x="82221" y="95341"/>
                </a:lnTo>
                <a:lnTo>
                  <a:pt x="81948" y="95515"/>
                </a:lnTo>
                <a:lnTo>
                  <a:pt x="81948" y="95515"/>
                </a:lnTo>
                <a:lnTo>
                  <a:pt x="81699" y="95689"/>
                </a:lnTo>
                <a:lnTo>
                  <a:pt x="81425" y="95838"/>
                </a:lnTo>
                <a:lnTo>
                  <a:pt x="81126" y="95988"/>
                </a:lnTo>
                <a:lnTo>
                  <a:pt x="80852" y="96112"/>
                </a:lnTo>
                <a:lnTo>
                  <a:pt x="80554" y="96212"/>
                </a:lnTo>
                <a:lnTo>
                  <a:pt x="80280" y="96286"/>
                </a:lnTo>
                <a:lnTo>
                  <a:pt x="79981" y="96361"/>
                </a:lnTo>
                <a:lnTo>
                  <a:pt x="79682" y="96411"/>
                </a:lnTo>
                <a:lnTo>
                  <a:pt x="79384" y="96461"/>
                </a:lnTo>
                <a:lnTo>
                  <a:pt x="79085" y="96486"/>
                </a:lnTo>
                <a:lnTo>
                  <a:pt x="78786" y="96486"/>
                </a:lnTo>
                <a:lnTo>
                  <a:pt x="78487" y="96486"/>
                </a:lnTo>
                <a:lnTo>
                  <a:pt x="78214" y="96461"/>
                </a:lnTo>
                <a:lnTo>
                  <a:pt x="77915" y="96411"/>
                </a:lnTo>
                <a:lnTo>
                  <a:pt x="77616" y="96361"/>
                </a:lnTo>
                <a:lnTo>
                  <a:pt x="77342" y="96286"/>
                </a:lnTo>
                <a:lnTo>
                  <a:pt x="77044" y="96212"/>
                </a:lnTo>
                <a:lnTo>
                  <a:pt x="76770" y="96112"/>
                </a:lnTo>
                <a:lnTo>
                  <a:pt x="76496" y="95988"/>
                </a:lnTo>
                <a:lnTo>
                  <a:pt x="76247" y="95863"/>
                </a:lnTo>
                <a:lnTo>
                  <a:pt x="75973" y="95739"/>
                </a:lnTo>
                <a:lnTo>
                  <a:pt x="75724" y="95565"/>
                </a:lnTo>
                <a:lnTo>
                  <a:pt x="75475" y="95415"/>
                </a:lnTo>
                <a:lnTo>
                  <a:pt x="75251" y="95216"/>
                </a:lnTo>
                <a:lnTo>
                  <a:pt x="75002" y="95042"/>
                </a:lnTo>
                <a:lnTo>
                  <a:pt x="74803" y="94818"/>
                </a:lnTo>
                <a:lnTo>
                  <a:pt x="74579" y="94594"/>
                </a:lnTo>
                <a:lnTo>
                  <a:pt x="74380" y="94370"/>
                </a:lnTo>
                <a:lnTo>
                  <a:pt x="74206" y="94121"/>
                </a:lnTo>
                <a:lnTo>
                  <a:pt x="74032" y="93872"/>
                </a:lnTo>
                <a:lnTo>
                  <a:pt x="73857" y="93598"/>
                </a:lnTo>
                <a:lnTo>
                  <a:pt x="73708" y="93324"/>
                </a:lnTo>
                <a:lnTo>
                  <a:pt x="73708" y="93324"/>
                </a:lnTo>
                <a:close/>
                <a:moveTo>
                  <a:pt x="87051" y="83068"/>
                </a:moveTo>
                <a:lnTo>
                  <a:pt x="66340" y="64896"/>
                </a:lnTo>
                <a:lnTo>
                  <a:pt x="66340" y="64896"/>
                </a:lnTo>
                <a:lnTo>
                  <a:pt x="66215" y="64772"/>
                </a:lnTo>
                <a:lnTo>
                  <a:pt x="66091" y="64622"/>
                </a:lnTo>
                <a:lnTo>
                  <a:pt x="65991" y="64473"/>
                </a:lnTo>
                <a:lnTo>
                  <a:pt x="65892" y="64324"/>
                </a:lnTo>
                <a:lnTo>
                  <a:pt x="65817" y="64149"/>
                </a:lnTo>
                <a:lnTo>
                  <a:pt x="65742" y="63975"/>
                </a:lnTo>
                <a:lnTo>
                  <a:pt x="65692" y="63801"/>
                </a:lnTo>
                <a:lnTo>
                  <a:pt x="65668" y="63627"/>
                </a:lnTo>
                <a:lnTo>
                  <a:pt x="65643" y="63452"/>
                </a:lnTo>
                <a:lnTo>
                  <a:pt x="65643" y="63278"/>
                </a:lnTo>
                <a:lnTo>
                  <a:pt x="65668" y="63079"/>
                </a:lnTo>
                <a:lnTo>
                  <a:pt x="65692" y="62905"/>
                </a:lnTo>
                <a:lnTo>
                  <a:pt x="65742" y="62731"/>
                </a:lnTo>
                <a:lnTo>
                  <a:pt x="65817" y="62556"/>
                </a:lnTo>
                <a:lnTo>
                  <a:pt x="65892" y="62382"/>
                </a:lnTo>
                <a:lnTo>
                  <a:pt x="65991" y="62233"/>
                </a:lnTo>
                <a:lnTo>
                  <a:pt x="65991" y="62233"/>
                </a:lnTo>
                <a:lnTo>
                  <a:pt x="66116" y="62083"/>
                </a:lnTo>
                <a:lnTo>
                  <a:pt x="66240" y="61934"/>
                </a:lnTo>
                <a:lnTo>
                  <a:pt x="66365" y="61810"/>
                </a:lnTo>
                <a:lnTo>
                  <a:pt x="66514" y="61685"/>
                </a:lnTo>
                <a:lnTo>
                  <a:pt x="66663" y="61585"/>
                </a:lnTo>
                <a:lnTo>
                  <a:pt x="66838" y="61511"/>
                </a:lnTo>
                <a:lnTo>
                  <a:pt x="66987" y="61436"/>
                </a:lnTo>
                <a:lnTo>
                  <a:pt x="67161" y="61386"/>
                </a:lnTo>
                <a:lnTo>
                  <a:pt x="67335" y="61337"/>
                </a:lnTo>
                <a:lnTo>
                  <a:pt x="67535" y="61312"/>
                </a:lnTo>
                <a:lnTo>
                  <a:pt x="67709" y="61312"/>
                </a:lnTo>
                <a:lnTo>
                  <a:pt x="67883" y="61312"/>
                </a:lnTo>
                <a:lnTo>
                  <a:pt x="68082" y="61337"/>
                </a:lnTo>
                <a:lnTo>
                  <a:pt x="68256" y="61386"/>
                </a:lnTo>
                <a:lnTo>
                  <a:pt x="68431" y="61461"/>
                </a:lnTo>
                <a:lnTo>
                  <a:pt x="68605" y="61536"/>
                </a:lnTo>
                <a:lnTo>
                  <a:pt x="93324" y="73708"/>
                </a:lnTo>
                <a:lnTo>
                  <a:pt x="93324" y="73708"/>
                </a:lnTo>
                <a:lnTo>
                  <a:pt x="93597" y="73858"/>
                </a:lnTo>
                <a:lnTo>
                  <a:pt x="93871" y="74032"/>
                </a:lnTo>
                <a:lnTo>
                  <a:pt x="94120" y="74206"/>
                </a:lnTo>
                <a:lnTo>
                  <a:pt x="94369" y="74381"/>
                </a:lnTo>
                <a:lnTo>
                  <a:pt x="94618" y="74580"/>
                </a:lnTo>
                <a:lnTo>
                  <a:pt x="94817" y="74804"/>
                </a:lnTo>
                <a:lnTo>
                  <a:pt x="95041" y="75003"/>
                </a:lnTo>
                <a:lnTo>
                  <a:pt x="95240" y="75227"/>
                </a:lnTo>
                <a:lnTo>
                  <a:pt x="95415" y="75476"/>
                </a:lnTo>
                <a:lnTo>
                  <a:pt x="95564" y="75725"/>
                </a:lnTo>
                <a:lnTo>
                  <a:pt x="95738" y="75974"/>
                </a:lnTo>
                <a:lnTo>
                  <a:pt x="95863" y="76248"/>
                </a:lnTo>
                <a:lnTo>
                  <a:pt x="95987" y="76496"/>
                </a:lnTo>
                <a:lnTo>
                  <a:pt x="96112" y="76770"/>
                </a:lnTo>
                <a:lnTo>
                  <a:pt x="96211" y="77044"/>
                </a:lnTo>
                <a:lnTo>
                  <a:pt x="96286" y="77343"/>
                </a:lnTo>
                <a:lnTo>
                  <a:pt x="96361" y="77617"/>
                </a:lnTo>
                <a:lnTo>
                  <a:pt x="96410" y="77915"/>
                </a:lnTo>
                <a:lnTo>
                  <a:pt x="96460" y="78214"/>
                </a:lnTo>
                <a:lnTo>
                  <a:pt x="96485" y="78488"/>
                </a:lnTo>
                <a:lnTo>
                  <a:pt x="96485" y="78787"/>
                </a:lnTo>
                <a:lnTo>
                  <a:pt x="96485" y="79085"/>
                </a:lnTo>
                <a:lnTo>
                  <a:pt x="96460" y="79384"/>
                </a:lnTo>
                <a:lnTo>
                  <a:pt x="96410" y="79683"/>
                </a:lnTo>
                <a:lnTo>
                  <a:pt x="96361" y="79981"/>
                </a:lnTo>
                <a:lnTo>
                  <a:pt x="96286" y="80280"/>
                </a:lnTo>
                <a:lnTo>
                  <a:pt x="96211" y="80554"/>
                </a:lnTo>
                <a:lnTo>
                  <a:pt x="96112" y="80853"/>
                </a:lnTo>
                <a:lnTo>
                  <a:pt x="95987" y="81127"/>
                </a:lnTo>
                <a:lnTo>
                  <a:pt x="95838" y="81400"/>
                </a:lnTo>
                <a:lnTo>
                  <a:pt x="95689" y="81699"/>
                </a:lnTo>
                <a:lnTo>
                  <a:pt x="95514" y="81948"/>
                </a:lnTo>
                <a:lnTo>
                  <a:pt x="95514" y="81948"/>
                </a:lnTo>
                <a:lnTo>
                  <a:pt x="95340" y="82222"/>
                </a:lnTo>
                <a:lnTo>
                  <a:pt x="95141" y="82471"/>
                </a:lnTo>
                <a:lnTo>
                  <a:pt x="94942" y="82695"/>
                </a:lnTo>
                <a:lnTo>
                  <a:pt x="94718" y="82919"/>
                </a:lnTo>
                <a:lnTo>
                  <a:pt x="94494" y="83118"/>
                </a:lnTo>
                <a:lnTo>
                  <a:pt x="94270" y="83317"/>
                </a:lnTo>
                <a:lnTo>
                  <a:pt x="94021" y="83491"/>
                </a:lnTo>
                <a:lnTo>
                  <a:pt x="93772" y="83641"/>
                </a:lnTo>
                <a:lnTo>
                  <a:pt x="93498" y="83790"/>
                </a:lnTo>
                <a:lnTo>
                  <a:pt x="93249" y="83939"/>
                </a:lnTo>
                <a:lnTo>
                  <a:pt x="92975" y="84064"/>
                </a:lnTo>
                <a:lnTo>
                  <a:pt x="92701" y="84164"/>
                </a:lnTo>
                <a:lnTo>
                  <a:pt x="92403" y="84238"/>
                </a:lnTo>
                <a:lnTo>
                  <a:pt x="92129" y="84313"/>
                </a:lnTo>
                <a:lnTo>
                  <a:pt x="91830" y="84388"/>
                </a:lnTo>
                <a:lnTo>
                  <a:pt x="91556" y="84437"/>
                </a:lnTo>
                <a:lnTo>
                  <a:pt x="91258" y="84462"/>
                </a:lnTo>
                <a:lnTo>
                  <a:pt x="90959" y="84487"/>
                </a:lnTo>
                <a:lnTo>
                  <a:pt x="90660" y="84487"/>
                </a:lnTo>
                <a:lnTo>
                  <a:pt x="90361" y="84462"/>
                </a:lnTo>
                <a:lnTo>
                  <a:pt x="90088" y="84437"/>
                </a:lnTo>
                <a:lnTo>
                  <a:pt x="89789" y="84388"/>
                </a:lnTo>
                <a:lnTo>
                  <a:pt x="89490" y="84338"/>
                </a:lnTo>
                <a:lnTo>
                  <a:pt x="89216" y="84263"/>
                </a:lnTo>
                <a:lnTo>
                  <a:pt x="88918" y="84164"/>
                </a:lnTo>
                <a:lnTo>
                  <a:pt x="88644" y="84064"/>
                </a:lnTo>
                <a:lnTo>
                  <a:pt x="88370" y="83939"/>
                </a:lnTo>
                <a:lnTo>
                  <a:pt x="88096" y="83790"/>
                </a:lnTo>
                <a:lnTo>
                  <a:pt x="87822" y="83641"/>
                </a:lnTo>
                <a:lnTo>
                  <a:pt x="87573" y="83467"/>
                </a:lnTo>
                <a:lnTo>
                  <a:pt x="87300" y="83267"/>
                </a:lnTo>
                <a:lnTo>
                  <a:pt x="87051" y="83068"/>
                </a:lnTo>
                <a:lnTo>
                  <a:pt x="87051" y="83068"/>
                </a:lnTo>
                <a:close/>
                <a:moveTo>
                  <a:pt x="95464" y="68506"/>
                </a:moveTo>
                <a:lnTo>
                  <a:pt x="69377" y="59644"/>
                </a:lnTo>
                <a:lnTo>
                  <a:pt x="69377" y="59644"/>
                </a:lnTo>
                <a:lnTo>
                  <a:pt x="69202" y="59569"/>
                </a:lnTo>
                <a:lnTo>
                  <a:pt x="69053" y="59494"/>
                </a:lnTo>
                <a:lnTo>
                  <a:pt x="68879" y="59395"/>
                </a:lnTo>
                <a:lnTo>
                  <a:pt x="68729" y="59270"/>
                </a:lnTo>
                <a:lnTo>
                  <a:pt x="68605" y="59146"/>
                </a:lnTo>
                <a:lnTo>
                  <a:pt x="68481" y="59022"/>
                </a:lnTo>
                <a:lnTo>
                  <a:pt x="68356" y="58872"/>
                </a:lnTo>
                <a:lnTo>
                  <a:pt x="68281" y="58723"/>
                </a:lnTo>
                <a:lnTo>
                  <a:pt x="68182" y="58573"/>
                </a:lnTo>
                <a:lnTo>
                  <a:pt x="68107" y="58399"/>
                </a:lnTo>
                <a:lnTo>
                  <a:pt x="68057" y="58225"/>
                </a:lnTo>
                <a:lnTo>
                  <a:pt x="68032" y="58051"/>
                </a:lnTo>
                <a:lnTo>
                  <a:pt x="68008" y="57876"/>
                </a:lnTo>
                <a:lnTo>
                  <a:pt x="68008" y="57677"/>
                </a:lnTo>
                <a:lnTo>
                  <a:pt x="68008" y="57503"/>
                </a:lnTo>
                <a:lnTo>
                  <a:pt x="68032" y="57304"/>
                </a:lnTo>
                <a:lnTo>
                  <a:pt x="68032" y="57304"/>
                </a:lnTo>
                <a:lnTo>
                  <a:pt x="68082" y="57105"/>
                </a:lnTo>
                <a:lnTo>
                  <a:pt x="68132" y="56930"/>
                </a:lnTo>
                <a:lnTo>
                  <a:pt x="68232" y="56781"/>
                </a:lnTo>
                <a:lnTo>
                  <a:pt x="68306" y="56607"/>
                </a:lnTo>
                <a:lnTo>
                  <a:pt x="68406" y="56458"/>
                </a:lnTo>
                <a:lnTo>
                  <a:pt x="68530" y="56308"/>
                </a:lnTo>
                <a:lnTo>
                  <a:pt x="68655" y="56184"/>
                </a:lnTo>
                <a:lnTo>
                  <a:pt x="68804" y="56084"/>
                </a:lnTo>
                <a:lnTo>
                  <a:pt x="68953" y="55960"/>
                </a:lnTo>
                <a:lnTo>
                  <a:pt x="69103" y="55885"/>
                </a:lnTo>
                <a:lnTo>
                  <a:pt x="69277" y="55810"/>
                </a:lnTo>
                <a:lnTo>
                  <a:pt x="69451" y="55736"/>
                </a:lnTo>
                <a:lnTo>
                  <a:pt x="69626" y="55686"/>
                </a:lnTo>
                <a:lnTo>
                  <a:pt x="69800" y="55661"/>
                </a:lnTo>
                <a:lnTo>
                  <a:pt x="69999" y="55661"/>
                </a:lnTo>
                <a:lnTo>
                  <a:pt x="70173" y="55661"/>
                </a:lnTo>
                <a:lnTo>
                  <a:pt x="97680" y="57453"/>
                </a:lnTo>
                <a:lnTo>
                  <a:pt x="97680" y="57453"/>
                </a:lnTo>
                <a:lnTo>
                  <a:pt x="97979" y="57478"/>
                </a:lnTo>
                <a:lnTo>
                  <a:pt x="98302" y="57528"/>
                </a:lnTo>
                <a:lnTo>
                  <a:pt x="98601" y="57603"/>
                </a:lnTo>
                <a:lnTo>
                  <a:pt x="98900" y="57677"/>
                </a:lnTo>
                <a:lnTo>
                  <a:pt x="99198" y="57777"/>
                </a:lnTo>
                <a:lnTo>
                  <a:pt x="99472" y="57876"/>
                </a:lnTo>
                <a:lnTo>
                  <a:pt x="99746" y="58001"/>
                </a:lnTo>
                <a:lnTo>
                  <a:pt x="100020" y="58125"/>
                </a:lnTo>
                <a:lnTo>
                  <a:pt x="100269" y="58300"/>
                </a:lnTo>
                <a:lnTo>
                  <a:pt x="100518" y="58449"/>
                </a:lnTo>
                <a:lnTo>
                  <a:pt x="100767" y="58623"/>
                </a:lnTo>
                <a:lnTo>
                  <a:pt x="100991" y="58822"/>
                </a:lnTo>
                <a:lnTo>
                  <a:pt x="101215" y="59022"/>
                </a:lnTo>
                <a:lnTo>
                  <a:pt x="101414" y="59221"/>
                </a:lnTo>
                <a:lnTo>
                  <a:pt x="101613" y="59445"/>
                </a:lnTo>
                <a:lnTo>
                  <a:pt x="101812" y="59669"/>
                </a:lnTo>
                <a:lnTo>
                  <a:pt x="101986" y="59918"/>
                </a:lnTo>
                <a:lnTo>
                  <a:pt x="102136" y="60142"/>
                </a:lnTo>
                <a:lnTo>
                  <a:pt x="102285" y="60416"/>
                </a:lnTo>
                <a:lnTo>
                  <a:pt x="102410" y="60664"/>
                </a:lnTo>
                <a:lnTo>
                  <a:pt x="102534" y="60938"/>
                </a:lnTo>
                <a:lnTo>
                  <a:pt x="102659" y="61212"/>
                </a:lnTo>
                <a:lnTo>
                  <a:pt x="102733" y="61486"/>
                </a:lnTo>
                <a:lnTo>
                  <a:pt x="102808" y="61785"/>
                </a:lnTo>
                <a:lnTo>
                  <a:pt x="102883" y="62083"/>
                </a:lnTo>
                <a:lnTo>
                  <a:pt x="102932" y="62382"/>
                </a:lnTo>
                <a:lnTo>
                  <a:pt x="102957" y="62681"/>
                </a:lnTo>
                <a:lnTo>
                  <a:pt x="102982" y="62980"/>
                </a:lnTo>
                <a:lnTo>
                  <a:pt x="102982" y="63303"/>
                </a:lnTo>
                <a:lnTo>
                  <a:pt x="102957" y="63602"/>
                </a:lnTo>
                <a:lnTo>
                  <a:pt x="102932" y="63925"/>
                </a:lnTo>
                <a:lnTo>
                  <a:pt x="102858" y="64224"/>
                </a:lnTo>
                <a:lnTo>
                  <a:pt x="102858" y="64224"/>
                </a:lnTo>
                <a:lnTo>
                  <a:pt x="102808" y="64548"/>
                </a:lnTo>
                <a:lnTo>
                  <a:pt x="102708" y="64846"/>
                </a:lnTo>
                <a:lnTo>
                  <a:pt x="102609" y="65145"/>
                </a:lnTo>
                <a:lnTo>
                  <a:pt x="102484" y="65419"/>
                </a:lnTo>
                <a:lnTo>
                  <a:pt x="102360" y="65693"/>
                </a:lnTo>
                <a:lnTo>
                  <a:pt x="102210" y="65967"/>
                </a:lnTo>
                <a:lnTo>
                  <a:pt x="102061" y="66216"/>
                </a:lnTo>
                <a:lnTo>
                  <a:pt x="101887" y="66465"/>
                </a:lnTo>
                <a:lnTo>
                  <a:pt x="101713" y="66713"/>
                </a:lnTo>
                <a:lnTo>
                  <a:pt x="101513" y="66938"/>
                </a:lnTo>
                <a:lnTo>
                  <a:pt x="101314" y="67137"/>
                </a:lnTo>
                <a:lnTo>
                  <a:pt x="101090" y="67361"/>
                </a:lnTo>
                <a:lnTo>
                  <a:pt x="100866" y="67535"/>
                </a:lnTo>
                <a:lnTo>
                  <a:pt x="100642" y="67709"/>
                </a:lnTo>
                <a:lnTo>
                  <a:pt x="100393" y="67883"/>
                </a:lnTo>
                <a:lnTo>
                  <a:pt x="100144" y="68033"/>
                </a:lnTo>
                <a:lnTo>
                  <a:pt x="99871" y="68182"/>
                </a:lnTo>
                <a:lnTo>
                  <a:pt x="99622" y="68307"/>
                </a:lnTo>
                <a:lnTo>
                  <a:pt x="99348" y="68431"/>
                </a:lnTo>
                <a:lnTo>
                  <a:pt x="99074" y="68531"/>
                </a:lnTo>
                <a:lnTo>
                  <a:pt x="98775" y="68605"/>
                </a:lnTo>
                <a:lnTo>
                  <a:pt x="98501" y="68680"/>
                </a:lnTo>
                <a:lnTo>
                  <a:pt x="98203" y="68730"/>
                </a:lnTo>
                <a:lnTo>
                  <a:pt x="97904" y="68780"/>
                </a:lnTo>
                <a:lnTo>
                  <a:pt x="97605" y="68804"/>
                </a:lnTo>
                <a:lnTo>
                  <a:pt x="97307" y="68804"/>
                </a:lnTo>
                <a:lnTo>
                  <a:pt x="97008" y="68804"/>
                </a:lnTo>
                <a:lnTo>
                  <a:pt x="96709" y="68780"/>
                </a:lnTo>
                <a:lnTo>
                  <a:pt x="96386" y="68730"/>
                </a:lnTo>
                <a:lnTo>
                  <a:pt x="96087" y="68680"/>
                </a:lnTo>
                <a:lnTo>
                  <a:pt x="95788" y="68605"/>
                </a:lnTo>
                <a:lnTo>
                  <a:pt x="95464" y="68506"/>
                </a:lnTo>
                <a:lnTo>
                  <a:pt x="95464" y="685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47"/>
          <p:cNvPicPr preferRelativeResize="0"/>
          <p:nvPr/>
        </p:nvPicPr>
        <p:blipFill>
          <a:blip r:embed="rId3">
            <a:alphaModFix/>
          </a:blip>
          <a:stretch>
            <a:fillRect/>
          </a:stretch>
        </p:blipFill>
        <p:spPr>
          <a:xfrm>
            <a:off x="2170550" y="1805965"/>
            <a:ext cx="4802900" cy="1531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8"/>
          <p:cNvSpPr txBox="1"/>
          <p:nvPr>
            <p:ph idx="3" type="subTitle"/>
          </p:nvPr>
        </p:nvSpPr>
        <p:spPr>
          <a:xfrm>
            <a:off x="2472600" y="3472150"/>
            <a:ext cx="41988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Github</a:t>
            </a:r>
            <a:endParaRPr/>
          </a:p>
        </p:txBody>
      </p:sp>
      <p:sp>
        <p:nvSpPr>
          <p:cNvPr id="440" name="Google Shape;440;p48"/>
          <p:cNvSpPr txBox="1"/>
          <p:nvPr>
            <p:ph idx="1" type="subTitle"/>
          </p:nvPr>
        </p:nvSpPr>
        <p:spPr>
          <a:xfrm>
            <a:off x="2472600" y="2024180"/>
            <a:ext cx="41988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Fly.io</a:t>
            </a:r>
            <a:endParaRPr/>
          </a:p>
        </p:txBody>
      </p:sp>
      <p:sp>
        <p:nvSpPr>
          <p:cNvPr id="441" name="Google Shape;441;p48"/>
          <p:cNvSpPr txBox="1"/>
          <p:nvPr>
            <p:ph type="title"/>
          </p:nvPr>
        </p:nvSpPr>
        <p:spPr>
          <a:xfrm>
            <a:off x="2472600" y="1305651"/>
            <a:ext cx="41988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https://recipe-sharing.fly.dev</a:t>
            </a:r>
            <a:endParaRPr sz="2200"/>
          </a:p>
        </p:txBody>
      </p:sp>
      <p:sp>
        <p:nvSpPr>
          <p:cNvPr id="442" name="Google Shape;442;p48"/>
          <p:cNvSpPr txBox="1"/>
          <p:nvPr>
            <p:ph idx="2" type="title"/>
          </p:nvPr>
        </p:nvSpPr>
        <p:spPr>
          <a:xfrm>
            <a:off x="2472600" y="2752674"/>
            <a:ext cx="4198800" cy="64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t>https://github.com/raihanromzi/recipe-sharing-api</a:t>
            </a:r>
            <a:endParaRPr sz="2200"/>
          </a:p>
        </p:txBody>
      </p:sp>
      <p:pic>
        <p:nvPicPr>
          <p:cNvPr id="443" name="Google Shape;443;p48"/>
          <p:cNvPicPr preferRelativeResize="0"/>
          <p:nvPr/>
        </p:nvPicPr>
        <p:blipFill>
          <a:blip r:embed="rId3">
            <a:alphaModFix/>
          </a:blip>
          <a:stretch>
            <a:fillRect/>
          </a:stretch>
        </p:blipFill>
        <p:spPr>
          <a:xfrm>
            <a:off x="3891525" y="2062351"/>
            <a:ext cx="321500" cy="289350"/>
          </a:xfrm>
          <a:prstGeom prst="rect">
            <a:avLst/>
          </a:prstGeom>
          <a:noFill/>
          <a:ln>
            <a:noFill/>
          </a:ln>
        </p:spPr>
      </p:pic>
      <p:pic>
        <p:nvPicPr>
          <p:cNvPr id="444" name="Google Shape;444;p48"/>
          <p:cNvPicPr preferRelativeResize="0"/>
          <p:nvPr/>
        </p:nvPicPr>
        <p:blipFill>
          <a:blip r:embed="rId4">
            <a:alphaModFix/>
          </a:blip>
          <a:stretch>
            <a:fillRect/>
          </a:stretch>
        </p:blipFill>
        <p:spPr>
          <a:xfrm>
            <a:off x="3907600" y="3507460"/>
            <a:ext cx="289350" cy="289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9"/>
          <p:cNvSpPr txBox="1"/>
          <p:nvPr>
            <p:ph type="title"/>
          </p:nvPr>
        </p:nvSpPr>
        <p:spPr>
          <a:xfrm>
            <a:off x="1280250" y="941500"/>
            <a:ext cx="6583500" cy="217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Thank </a:t>
            </a:r>
            <a:endParaRPr/>
          </a:p>
          <a:p>
            <a:pPr indent="0" lvl="0" marL="0" rtl="0" algn="r">
              <a:spcBef>
                <a:spcPts val="0"/>
              </a:spcBef>
              <a:spcAft>
                <a:spcPts val="0"/>
              </a:spcAft>
              <a:buNone/>
            </a:pPr>
            <a:r>
              <a:rPr lang="en"/>
              <a:t>You</a:t>
            </a:r>
            <a:endParaRPr/>
          </a:p>
        </p:txBody>
      </p:sp>
      <p:sp>
        <p:nvSpPr>
          <p:cNvPr id="450" name="Google Shape;450;p49"/>
          <p:cNvSpPr/>
          <p:nvPr/>
        </p:nvSpPr>
        <p:spPr>
          <a:xfrm>
            <a:off x="393201" y="2709976"/>
            <a:ext cx="2238348" cy="2238348"/>
          </a:xfrm>
          <a:custGeom>
            <a:rect b="b" l="l" r="r" t="t"/>
            <a:pathLst>
              <a:path extrusionOk="0" h="109281" w="109281">
                <a:moveTo>
                  <a:pt x="54640" y="109281"/>
                </a:moveTo>
                <a:lnTo>
                  <a:pt x="54640" y="109281"/>
                </a:lnTo>
                <a:lnTo>
                  <a:pt x="56059" y="109256"/>
                </a:lnTo>
                <a:lnTo>
                  <a:pt x="57453" y="109206"/>
                </a:lnTo>
                <a:lnTo>
                  <a:pt x="58847" y="109106"/>
                </a:lnTo>
                <a:lnTo>
                  <a:pt x="60216" y="109007"/>
                </a:lnTo>
                <a:lnTo>
                  <a:pt x="61585" y="108833"/>
                </a:lnTo>
                <a:lnTo>
                  <a:pt x="62954" y="108658"/>
                </a:lnTo>
                <a:lnTo>
                  <a:pt x="64298" y="108434"/>
                </a:lnTo>
                <a:lnTo>
                  <a:pt x="65643" y="108160"/>
                </a:lnTo>
                <a:lnTo>
                  <a:pt x="66987" y="107887"/>
                </a:lnTo>
                <a:lnTo>
                  <a:pt x="68281" y="107563"/>
                </a:lnTo>
                <a:lnTo>
                  <a:pt x="69601" y="107215"/>
                </a:lnTo>
                <a:lnTo>
                  <a:pt x="70895" y="106816"/>
                </a:lnTo>
                <a:lnTo>
                  <a:pt x="72165" y="106418"/>
                </a:lnTo>
                <a:lnTo>
                  <a:pt x="73434" y="105970"/>
                </a:lnTo>
                <a:lnTo>
                  <a:pt x="74679" y="105497"/>
                </a:lnTo>
                <a:lnTo>
                  <a:pt x="75899" y="104974"/>
                </a:lnTo>
                <a:lnTo>
                  <a:pt x="77118" y="104451"/>
                </a:lnTo>
                <a:lnTo>
                  <a:pt x="78313" y="103879"/>
                </a:lnTo>
                <a:lnTo>
                  <a:pt x="79508" y="103306"/>
                </a:lnTo>
                <a:lnTo>
                  <a:pt x="80678" y="102684"/>
                </a:lnTo>
                <a:lnTo>
                  <a:pt x="81823" y="102037"/>
                </a:lnTo>
                <a:lnTo>
                  <a:pt x="82968" y="101365"/>
                </a:lnTo>
                <a:lnTo>
                  <a:pt x="84088" y="100668"/>
                </a:lnTo>
                <a:lnTo>
                  <a:pt x="85184" y="99946"/>
                </a:lnTo>
                <a:lnTo>
                  <a:pt x="86254" y="99199"/>
                </a:lnTo>
                <a:lnTo>
                  <a:pt x="87324" y="98427"/>
                </a:lnTo>
                <a:lnTo>
                  <a:pt x="88370" y="97631"/>
                </a:lnTo>
                <a:lnTo>
                  <a:pt x="89391" y="96809"/>
                </a:lnTo>
                <a:lnTo>
                  <a:pt x="90386" y="95963"/>
                </a:lnTo>
                <a:lnTo>
                  <a:pt x="91382" y="95092"/>
                </a:lnTo>
                <a:lnTo>
                  <a:pt x="92328" y="94195"/>
                </a:lnTo>
                <a:lnTo>
                  <a:pt x="93274" y="93274"/>
                </a:lnTo>
                <a:lnTo>
                  <a:pt x="94195" y="92328"/>
                </a:lnTo>
                <a:lnTo>
                  <a:pt x="95091" y="91383"/>
                </a:lnTo>
                <a:lnTo>
                  <a:pt x="95962" y="90387"/>
                </a:lnTo>
                <a:lnTo>
                  <a:pt x="96809" y="89391"/>
                </a:lnTo>
                <a:lnTo>
                  <a:pt x="97630" y="88370"/>
                </a:lnTo>
                <a:lnTo>
                  <a:pt x="98427" y="87325"/>
                </a:lnTo>
                <a:lnTo>
                  <a:pt x="99198" y="86255"/>
                </a:lnTo>
                <a:lnTo>
                  <a:pt x="99945" y="85184"/>
                </a:lnTo>
                <a:lnTo>
                  <a:pt x="100667" y="84089"/>
                </a:lnTo>
                <a:lnTo>
                  <a:pt x="101364" y="82969"/>
                </a:lnTo>
                <a:lnTo>
                  <a:pt x="102036" y="81824"/>
                </a:lnTo>
                <a:lnTo>
                  <a:pt x="102683" y="80678"/>
                </a:lnTo>
                <a:lnTo>
                  <a:pt x="103306" y="79509"/>
                </a:lnTo>
                <a:lnTo>
                  <a:pt x="103878" y="78314"/>
                </a:lnTo>
                <a:lnTo>
                  <a:pt x="104451" y="77119"/>
                </a:lnTo>
                <a:lnTo>
                  <a:pt x="104974" y="75899"/>
                </a:lnTo>
                <a:lnTo>
                  <a:pt x="105496" y="74679"/>
                </a:lnTo>
                <a:lnTo>
                  <a:pt x="105969" y="73435"/>
                </a:lnTo>
                <a:lnTo>
                  <a:pt x="106417" y="72165"/>
                </a:lnTo>
                <a:lnTo>
                  <a:pt x="106816" y="70896"/>
                </a:lnTo>
                <a:lnTo>
                  <a:pt x="107214" y="69601"/>
                </a:lnTo>
                <a:lnTo>
                  <a:pt x="107562" y="68282"/>
                </a:lnTo>
                <a:lnTo>
                  <a:pt x="107886" y="66987"/>
                </a:lnTo>
                <a:lnTo>
                  <a:pt x="108160" y="65643"/>
                </a:lnTo>
                <a:lnTo>
                  <a:pt x="108434" y="64299"/>
                </a:lnTo>
                <a:lnTo>
                  <a:pt x="108658" y="62955"/>
                </a:lnTo>
                <a:lnTo>
                  <a:pt x="108832" y="61585"/>
                </a:lnTo>
                <a:lnTo>
                  <a:pt x="109006" y="60216"/>
                </a:lnTo>
                <a:lnTo>
                  <a:pt x="109106" y="58847"/>
                </a:lnTo>
                <a:lnTo>
                  <a:pt x="109205" y="57453"/>
                </a:lnTo>
                <a:lnTo>
                  <a:pt x="109255" y="56059"/>
                </a:lnTo>
                <a:lnTo>
                  <a:pt x="109280" y="54640"/>
                </a:lnTo>
                <a:lnTo>
                  <a:pt x="109280" y="54640"/>
                </a:lnTo>
                <a:lnTo>
                  <a:pt x="109255" y="53221"/>
                </a:lnTo>
                <a:lnTo>
                  <a:pt x="109205" y="51827"/>
                </a:lnTo>
                <a:lnTo>
                  <a:pt x="109106" y="50433"/>
                </a:lnTo>
                <a:lnTo>
                  <a:pt x="109006" y="49039"/>
                </a:lnTo>
                <a:lnTo>
                  <a:pt x="108832" y="47670"/>
                </a:lnTo>
                <a:lnTo>
                  <a:pt x="108658" y="46326"/>
                </a:lnTo>
                <a:lnTo>
                  <a:pt x="108434" y="44957"/>
                </a:lnTo>
                <a:lnTo>
                  <a:pt x="108160" y="43638"/>
                </a:lnTo>
                <a:lnTo>
                  <a:pt x="107886" y="42293"/>
                </a:lnTo>
                <a:lnTo>
                  <a:pt x="107562" y="40974"/>
                </a:lnTo>
                <a:lnTo>
                  <a:pt x="107214" y="39680"/>
                </a:lnTo>
                <a:lnTo>
                  <a:pt x="106816" y="38385"/>
                </a:lnTo>
                <a:lnTo>
                  <a:pt x="106417" y="37116"/>
                </a:lnTo>
                <a:lnTo>
                  <a:pt x="105969" y="35846"/>
                </a:lnTo>
                <a:lnTo>
                  <a:pt x="105496" y="34601"/>
                </a:lnTo>
                <a:lnTo>
                  <a:pt x="104974" y="33382"/>
                </a:lnTo>
                <a:lnTo>
                  <a:pt x="104451" y="32162"/>
                </a:lnTo>
                <a:lnTo>
                  <a:pt x="103878" y="30942"/>
                </a:lnTo>
                <a:lnTo>
                  <a:pt x="103306" y="29772"/>
                </a:lnTo>
                <a:lnTo>
                  <a:pt x="102683" y="28602"/>
                </a:lnTo>
                <a:lnTo>
                  <a:pt x="102036" y="27432"/>
                </a:lnTo>
                <a:lnTo>
                  <a:pt x="101364" y="26312"/>
                </a:lnTo>
                <a:lnTo>
                  <a:pt x="100667" y="25192"/>
                </a:lnTo>
                <a:lnTo>
                  <a:pt x="99945" y="24097"/>
                </a:lnTo>
                <a:lnTo>
                  <a:pt x="99198" y="23001"/>
                </a:lnTo>
                <a:lnTo>
                  <a:pt x="98427" y="21956"/>
                </a:lnTo>
                <a:lnTo>
                  <a:pt x="97630" y="20910"/>
                </a:lnTo>
                <a:lnTo>
                  <a:pt x="96809" y="19890"/>
                </a:lnTo>
                <a:lnTo>
                  <a:pt x="95962" y="18869"/>
                </a:lnTo>
                <a:lnTo>
                  <a:pt x="95091" y="17898"/>
                </a:lnTo>
                <a:lnTo>
                  <a:pt x="94195" y="16952"/>
                </a:lnTo>
                <a:lnTo>
                  <a:pt x="93274" y="16006"/>
                </a:lnTo>
                <a:lnTo>
                  <a:pt x="92328" y="15085"/>
                </a:lnTo>
                <a:lnTo>
                  <a:pt x="91382" y="14189"/>
                </a:lnTo>
                <a:lnTo>
                  <a:pt x="90386" y="13318"/>
                </a:lnTo>
                <a:lnTo>
                  <a:pt x="89391" y="12471"/>
                </a:lnTo>
                <a:lnTo>
                  <a:pt x="88370" y="11650"/>
                </a:lnTo>
                <a:lnTo>
                  <a:pt x="87324" y="10853"/>
                </a:lnTo>
                <a:lnTo>
                  <a:pt x="86254" y="10082"/>
                </a:lnTo>
                <a:lnTo>
                  <a:pt x="85184" y="9335"/>
                </a:lnTo>
                <a:lnTo>
                  <a:pt x="84088" y="8613"/>
                </a:lnTo>
                <a:lnTo>
                  <a:pt x="82968" y="7916"/>
                </a:lnTo>
                <a:lnTo>
                  <a:pt x="81823" y="7244"/>
                </a:lnTo>
                <a:lnTo>
                  <a:pt x="80678" y="6597"/>
                </a:lnTo>
                <a:lnTo>
                  <a:pt x="79508" y="5974"/>
                </a:lnTo>
                <a:lnTo>
                  <a:pt x="78313" y="5377"/>
                </a:lnTo>
                <a:lnTo>
                  <a:pt x="77118" y="4829"/>
                </a:lnTo>
                <a:lnTo>
                  <a:pt x="75899" y="4282"/>
                </a:lnTo>
                <a:lnTo>
                  <a:pt x="74679" y="3784"/>
                </a:lnTo>
                <a:lnTo>
                  <a:pt x="73409" y="3311"/>
                </a:lnTo>
                <a:lnTo>
                  <a:pt x="72165" y="2863"/>
                </a:lnTo>
                <a:lnTo>
                  <a:pt x="70895" y="2464"/>
                </a:lnTo>
                <a:lnTo>
                  <a:pt x="69601" y="2066"/>
                </a:lnTo>
                <a:lnTo>
                  <a:pt x="68281" y="1718"/>
                </a:lnTo>
                <a:lnTo>
                  <a:pt x="66987" y="1394"/>
                </a:lnTo>
                <a:lnTo>
                  <a:pt x="65643" y="1095"/>
                </a:lnTo>
                <a:lnTo>
                  <a:pt x="64298" y="846"/>
                </a:lnTo>
                <a:lnTo>
                  <a:pt x="62954" y="622"/>
                </a:lnTo>
                <a:lnTo>
                  <a:pt x="61585" y="448"/>
                </a:lnTo>
                <a:lnTo>
                  <a:pt x="60216" y="274"/>
                </a:lnTo>
                <a:lnTo>
                  <a:pt x="58847" y="149"/>
                </a:lnTo>
                <a:lnTo>
                  <a:pt x="57453" y="75"/>
                </a:lnTo>
                <a:lnTo>
                  <a:pt x="56059" y="25"/>
                </a:lnTo>
                <a:lnTo>
                  <a:pt x="54640" y="0"/>
                </a:lnTo>
                <a:lnTo>
                  <a:pt x="54640" y="0"/>
                </a:lnTo>
                <a:lnTo>
                  <a:pt x="53221" y="25"/>
                </a:lnTo>
                <a:lnTo>
                  <a:pt x="51827" y="75"/>
                </a:lnTo>
                <a:lnTo>
                  <a:pt x="50433" y="149"/>
                </a:lnTo>
                <a:lnTo>
                  <a:pt x="49039" y="274"/>
                </a:lnTo>
                <a:lnTo>
                  <a:pt x="47670" y="448"/>
                </a:lnTo>
                <a:lnTo>
                  <a:pt x="46326" y="622"/>
                </a:lnTo>
                <a:lnTo>
                  <a:pt x="44957" y="846"/>
                </a:lnTo>
                <a:lnTo>
                  <a:pt x="43637" y="1095"/>
                </a:lnTo>
                <a:lnTo>
                  <a:pt x="42293" y="1394"/>
                </a:lnTo>
                <a:lnTo>
                  <a:pt x="40974" y="1718"/>
                </a:lnTo>
                <a:lnTo>
                  <a:pt x="39679" y="2066"/>
                </a:lnTo>
                <a:lnTo>
                  <a:pt x="38385" y="2464"/>
                </a:lnTo>
                <a:lnTo>
                  <a:pt x="37115" y="2863"/>
                </a:lnTo>
                <a:lnTo>
                  <a:pt x="35846" y="3311"/>
                </a:lnTo>
                <a:lnTo>
                  <a:pt x="34601" y="3784"/>
                </a:lnTo>
                <a:lnTo>
                  <a:pt x="33381" y="4282"/>
                </a:lnTo>
                <a:lnTo>
                  <a:pt x="32162" y="4829"/>
                </a:lnTo>
                <a:lnTo>
                  <a:pt x="30942" y="5377"/>
                </a:lnTo>
                <a:lnTo>
                  <a:pt x="29772" y="5974"/>
                </a:lnTo>
                <a:lnTo>
                  <a:pt x="28602" y="6597"/>
                </a:lnTo>
                <a:lnTo>
                  <a:pt x="27432" y="7244"/>
                </a:lnTo>
                <a:lnTo>
                  <a:pt x="26312" y="7916"/>
                </a:lnTo>
                <a:lnTo>
                  <a:pt x="25192" y="8613"/>
                </a:lnTo>
                <a:lnTo>
                  <a:pt x="24096" y="9335"/>
                </a:lnTo>
                <a:lnTo>
                  <a:pt x="23001" y="10082"/>
                </a:lnTo>
                <a:lnTo>
                  <a:pt x="21956" y="10853"/>
                </a:lnTo>
                <a:lnTo>
                  <a:pt x="20910" y="11650"/>
                </a:lnTo>
                <a:lnTo>
                  <a:pt x="19889" y="12471"/>
                </a:lnTo>
                <a:lnTo>
                  <a:pt x="18869" y="13318"/>
                </a:lnTo>
                <a:lnTo>
                  <a:pt x="17898" y="14189"/>
                </a:lnTo>
                <a:lnTo>
                  <a:pt x="16952" y="15085"/>
                </a:lnTo>
                <a:lnTo>
                  <a:pt x="16006" y="16006"/>
                </a:lnTo>
                <a:lnTo>
                  <a:pt x="15085" y="16952"/>
                </a:lnTo>
                <a:lnTo>
                  <a:pt x="14189" y="17898"/>
                </a:lnTo>
                <a:lnTo>
                  <a:pt x="13318" y="18869"/>
                </a:lnTo>
                <a:lnTo>
                  <a:pt x="12471" y="19890"/>
                </a:lnTo>
                <a:lnTo>
                  <a:pt x="11650" y="20910"/>
                </a:lnTo>
                <a:lnTo>
                  <a:pt x="10853" y="21956"/>
                </a:lnTo>
                <a:lnTo>
                  <a:pt x="10082" y="23001"/>
                </a:lnTo>
                <a:lnTo>
                  <a:pt x="9335" y="24097"/>
                </a:lnTo>
                <a:lnTo>
                  <a:pt x="8613" y="25192"/>
                </a:lnTo>
                <a:lnTo>
                  <a:pt x="7916" y="26312"/>
                </a:lnTo>
                <a:lnTo>
                  <a:pt x="7244" y="27432"/>
                </a:lnTo>
                <a:lnTo>
                  <a:pt x="6597" y="28602"/>
                </a:lnTo>
                <a:lnTo>
                  <a:pt x="5974" y="29772"/>
                </a:lnTo>
                <a:lnTo>
                  <a:pt x="5377" y="30942"/>
                </a:lnTo>
                <a:lnTo>
                  <a:pt x="4829" y="32162"/>
                </a:lnTo>
                <a:lnTo>
                  <a:pt x="4282" y="33382"/>
                </a:lnTo>
                <a:lnTo>
                  <a:pt x="3784" y="34601"/>
                </a:lnTo>
                <a:lnTo>
                  <a:pt x="3311" y="35846"/>
                </a:lnTo>
                <a:lnTo>
                  <a:pt x="2863" y="37116"/>
                </a:lnTo>
                <a:lnTo>
                  <a:pt x="2464" y="38385"/>
                </a:lnTo>
                <a:lnTo>
                  <a:pt x="2066" y="39680"/>
                </a:lnTo>
                <a:lnTo>
                  <a:pt x="1718" y="40974"/>
                </a:lnTo>
                <a:lnTo>
                  <a:pt x="1394" y="42293"/>
                </a:lnTo>
                <a:lnTo>
                  <a:pt x="1095" y="43638"/>
                </a:lnTo>
                <a:lnTo>
                  <a:pt x="846" y="44957"/>
                </a:lnTo>
                <a:lnTo>
                  <a:pt x="622" y="46326"/>
                </a:lnTo>
                <a:lnTo>
                  <a:pt x="423" y="47670"/>
                </a:lnTo>
                <a:lnTo>
                  <a:pt x="274" y="49039"/>
                </a:lnTo>
                <a:lnTo>
                  <a:pt x="149" y="50433"/>
                </a:lnTo>
                <a:lnTo>
                  <a:pt x="75" y="51827"/>
                </a:lnTo>
                <a:lnTo>
                  <a:pt x="25" y="53221"/>
                </a:lnTo>
                <a:lnTo>
                  <a:pt x="0" y="54640"/>
                </a:lnTo>
                <a:lnTo>
                  <a:pt x="0" y="54640"/>
                </a:lnTo>
                <a:lnTo>
                  <a:pt x="25" y="56059"/>
                </a:lnTo>
                <a:lnTo>
                  <a:pt x="75" y="57453"/>
                </a:lnTo>
                <a:lnTo>
                  <a:pt x="149" y="58847"/>
                </a:lnTo>
                <a:lnTo>
                  <a:pt x="274" y="60216"/>
                </a:lnTo>
                <a:lnTo>
                  <a:pt x="423" y="61585"/>
                </a:lnTo>
                <a:lnTo>
                  <a:pt x="622" y="62955"/>
                </a:lnTo>
                <a:lnTo>
                  <a:pt x="846" y="64299"/>
                </a:lnTo>
                <a:lnTo>
                  <a:pt x="1095" y="65643"/>
                </a:lnTo>
                <a:lnTo>
                  <a:pt x="1394" y="66987"/>
                </a:lnTo>
                <a:lnTo>
                  <a:pt x="1718" y="68282"/>
                </a:lnTo>
                <a:lnTo>
                  <a:pt x="2066" y="69601"/>
                </a:lnTo>
                <a:lnTo>
                  <a:pt x="2464" y="70896"/>
                </a:lnTo>
                <a:lnTo>
                  <a:pt x="2863" y="72165"/>
                </a:lnTo>
                <a:lnTo>
                  <a:pt x="3311" y="73435"/>
                </a:lnTo>
                <a:lnTo>
                  <a:pt x="3784" y="74679"/>
                </a:lnTo>
                <a:lnTo>
                  <a:pt x="4282" y="75899"/>
                </a:lnTo>
                <a:lnTo>
                  <a:pt x="4829" y="77119"/>
                </a:lnTo>
                <a:lnTo>
                  <a:pt x="5377" y="78314"/>
                </a:lnTo>
                <a:lnTo>
                  <a:pt x="5974" y="79509"/>
                </a:lnTo>
                <a:lnTo>
                  <a:pt x="6597" y="80678"/>
                </a:lnTo>
                <a:lnTo>
                  <a:pt x="7244" y="81824"/>
                </a:lnTo>
                <a:lnTo>
                  <a:pt x="7916" y="82969"/>
                </a:lnTo>
                <a:lnTo>
                  <a:pt x="8613" y="84089"/>
                </a:lnTo>
                <a:lnTo>
                  <a:pt x="9335" y="85184"/>
                </a:lnTo>
                <a:lnTo>
                  <a:pt x="10082" y="86255"/>
                </a:lnTo>
                <a:lnTo>
                  <a:pt x="10853" y="87325"/>
                </a:lnTo>
                <a:lnTo>
                  <a:pt x="11650" y="88370"/>
                </a:lnTo>
                <a:lnTo>
                  <a:pt x="12471" y="89391"/>
                </a:lnTo>
                <a:lnTo>
                  <a:pt x="13318" y="90387"/>
                </a:lnTo>
                <a:lnTo>
                  <a:pt x="14189" y="91383"/>
                </a:lnTo>
                <a:lnTo>
                  <a:pt x="15085" y="92328"/>
                </a:lnTo>
                <a:lnTo>
                  <a:pt x="16006" y="93274"/>
                </a:lnTo>
                <a:lnTo>
                  <a:pt x="16952" y="94195"/>
                </a:lnTo>
                <a:lnTo>
                  <a:pt x="17898" y="95092"/>
                </a:lnTo>
                <a:lnTo>
                  <a:pt x="18869" y="95963"/>
                </a:lnTo>
                <a:lnTo>
                  <a:pt x="19889" y="96809"/>
                </a:lnTo>
                <a:lnTo>
                  <a:pt x="20910" y="97631"/>
                </a:lnTo>
                <a:lnTo>
                  <a:pt x="21956" y="98427"/>
                </a:lnTo>
                <a:lnTo>
                  <a:pt x="23001" y="99199"/>
                </a:lnTo>
                <a:lnTo>
                  <a:pt x="24096" y="99946"/>
                </a:lnTo>
                <a:lnTo>
                  <a:pt x="25192" y="100668"/>
                </a:lnTo>
                <a:lnTo>
                  <a:pt x="26312" y="101365"/>
                </a:lnTo>
                <a:lnTo>
                  <a:pt x="27432" y="102037"/>
                </a:lnTo>
                <a:lnTo>
                  <a:pt x="28602" y="102684"/>
                </a:lnTo>
                <a:lnTo>
                  <a:pt x="29772" y="103306"/>
                </a:lnTo>
                <a:lnTo>
                  <a:pt x="30942" y="103879"/>
                </a:lnTo>
                <a:lnTo>
                  <a:pt x="32162" y="104451"/>
                </a:lnTo>
                <a:lnTo>
                  <a:pt x="33381" y="104974"/>
                </a:lnTo>
                <a:lnTo>
                  <a:pt x="34601" y="105497"/>
                </a:lnTo>
                <a:lnTo>
                  <a:pt x="35846" y="105970"/>
                </a:lnTo>
                <a:lnTo>
                  <a:pt x="37115" y="106418"/>
                </a:lnTo>
                <a:lnTo>
                  <a:pt x="38385" y="106816"/>
                </a:lnTo>
                <a:lnTo>
                  <a:pt x="39679" y="107215"/>
                </a:lnTo>
                <a:lnTo>
                  <a:pt x="40974" y="107563"/>
                </a:lnTo>
                <a:lnTo>
                  <a:pt x="42293" y="107887"/>
                </a:lnTo>
                <a:lnTo>
                  <a:pt x="43637" y="108160"/>
                </a:lnTo>
                <a:lnTo>
                  <a:pt x="44957" y="108434"/>
                </a:lnTo>
                <a:lnTo>
                  <a:pt x="46326" y="108658"/>
                </a:lnTo>
                <a:lnTo>
                  <a:pt x="47670" y="108833"/>
                </a:lnTo>
                <a:lnTo>
                  <a:pt x="49039" y="109007"/>
                </a:lnTo>
                <a:lnTo>
                  <a:pt x="50433" y="109106"/>
                </a:lnTo>
                <a:lnTo>
                  <a:pt x="51827" y="109206"/>
                </a:lnTo>
                <a:lnTo>
                  <a:pt x="53221" y="109256"/>
                </a:lnTo>
                <a:lnTo>
                  <a:pt x="54640" y="109281"/>
                </a:lnTo>
                <a:lnTo>
                  <a:pt x="54640" y="109281"/>
                </a:lnTo>
                <a:close/>
                <a:moveTo>
                  <a:pt x="97680" y="51827"/>
                </a:moveTo>
                <a:lnTo>
                  <a:pt x="70173" y="53620"/>
                </a:lnTo>
                <a:lnTo>
                  <a:pt x="70173" y="53620"/>
                </a:lnTo>
                <a:lnTo>
                  <a:pt x="69999" y="53620"/>
                </a:lnTo>
                <a:lnTo>
                  <a:pt x="69800" y="53620"/>
                </a:lnTo>
                <a:lnTo>
                  <a:pt x="69626" y="53570"/>
                </a:lnTo>
                <a:lnTo>
                  <a:pt x="69451" y="53520"/>
                </a:lnTo>
                <a:lnTo>
                  <a:pt x="69277" y="53470"/>
                </a:lnTo>
                <a:lnTo>
                  <a:pt x="69103" y="53396"/>
                </a:lnTo>
                <a:lnTo>
                  <a:pt x="68953" y="53296"/>
                </a:lnTo>
                <a:lnTo>
                  <a:pt x="68804" y="53197"/>
                </a:lnTo>
                <a:lnTo>
                  <a:pt x="68655" y="53072"/>
                </a:lnTo>
                <a:lnTo>
                  <a:pt x="68530" y="52948"/>
                </a:lnTo>
                <a:lnTo>
                  <a:pt x="68406" y="52823"/>
                </a:lnTo>
                <a:lnTo>
                  <a:pt x="68306" y="52674"/>
                </a:lnTo>
                <a:lnTo>
                  <a:pt x="68232" y="52500"/>
                </a:lnTo>
                <a:lnTo>
                  <a:pt x="68132" y="52325"/>
                </a:lnTo>
                <a:lnTo>
                  <a:pt x="68082" y="52151"/>
                </a:lnTo>
                <a:lnTo>
                  <a:pt x="68032" y="51977"/>
                </a:lnTo>
                <a:lnTo>
                  <a:pt x="68032" y="51977"/>
                </a:lnTo>
                <a:lnTo>
                  <a:pt x="68008" y="51778"/>
                </a:lnTo>
                <a:lnTo>
                  <a:pt x="68008" y="51603"/>
                </a:lnTo>
                <a:lnTo>
                  <a:pt x="68008" y="51404"/>
                </a:lnTo>
                <a:lnTo>
                  <a:pt x="68032" y="51230"/>
                </a:lnTo>
                <a:lnTo>
                  <a:pt x="68057" y="51056"/>
                </a:lnTo>
                <a:lnTo>
                  <a:pt x="68107" y="50881"/>
                </a:lnTo>
                <a:lnTo>
                  <a:pt x="68182" y="50707"/>
                </a:lnTo>
                <a:lnTo>
                  <a:pt x="68281" y="50558"/>
                </a:lnTo>
                <a:lnTo>
                  <a:pt x="68356" y="50384"/>
                </a:lnTo>
                <a:lnTo>
                  <a:pt x="68481" y="50259"/>
                </a:lnTo>
                <a:lnTo>
                  <a:pt x="68605" y="50110"/>
                </a:lnTo>
                <a:lnTo>
                  <a:pt x="68729" y="49985"/>
                </a:lnTo>
                <a:lnTo>
                  <a:pt x="68879" y="49886"/>
                </a:lnTo>
                <a:lnTo>
                  <a:pt x="69053" y="49786"/>
                </a:lnTo>
                <a:lnTo>
                  <a:pt x="69202" y="49711"/>
                </a:lnTo>
                <a:lnTo>
                  <a:pt x="69377" y="49637"/>
                </a:lnTo>
                <a:lnTo>
                  <a:pt x="95464" y="40775"/>
                </a:lnTo>
                <a:lnTo>
                  <a:pt x="95464" y="40775"/>
                </a:lnTo>
                <a:lnTo>
                  <a:pt x="95788" y="40675"/>
                </a:lnTo>
                <a:lnTo>
                  <a:pt x="96087" y="40601"/>
                </a:lnTo>
                <a:lnTo>
                  <a:pt x="96386" y="40551"/>
                </a:lnTo>
                <a:lnTo>
                  <a:pt x="96709" y="40501"/>
                </a:lnTo>
                <a:lnTo>
                  <a:pt x="97008" y="40476"/>
                </a:lnTo>
                <a:lnTo>
                  <a:pt x="97307" y="40476"/>
                </a:lnTo>
                <a:lnTo>
                  <a:pt x="97605" y="40476"/>
                </a:lnTo>
                <a:lnTo>
                  <a:pt x="97904" y="40501"/>
                </a:lnTo>
                <a:lnTo>
                  <a:pt x="98203" y="40551"/>
                </a:lnTo>
                <a:lnTo>
                  <a:pt x="98501" y="40601"/>
                </a:lnTo>
                <a:lnTo>
                  <a:pt x="98775" y="40675"/>
                </a:lnTo>
                <a:lnTo>
                  <a:pt x="99074" y="40750"/>
                </a:lnTo>
                <a:lnTo>
                  <a:pt x="99348" y="40850"/>
                </a:lnTo>
                <a:lnTo>
                  <a:pt x="99622" y="40974"/>
                </a:lnTo>
                <a:lnTo>
                  <a:pt x="99871" y="41098"/>
                </a:lnTo>
                <a:lnTo>
                  <a:pt x="100144" y="41223"/>
                </a:lnTo>
                <a:lnTo>
                  <a:pt x="100393" y="41397"/>
                </a:lnTo>
                <a:lnTo>
                  <a:pt x="100642" y="41547"/>
                </a:lnTo>
                <a:lnTo>
                  <a:pt x="100866" y="41746"/>
                </a:lnTo>
                <a:lnTo>
                  <a:pt x="101090" y="41920"/>
                </a:lnTo>
                <a:lnTo>
                  <a:pt x="101314" y="42119"/>
                </a:lnTo>
                <a:lnTo>
                  <a:pt x="101513" y="42343"/>
                </a:lnTo>
                <a:lnTo>
                  <a:pt x="101713" y="42567"/>
                </a:lnTo>
                <a:lnTo>
                  <a:pt x="101887" y="42791"/>
                </a:lnTo>
                <a:lnTo>
                  <a:pt x="102061" y="43040"/>
                </a:lnTo>
                <a:lnTo>
                  <a:pt x="102210" y="43314"/>
                </a:lnTo>
                <a:lnTo>
                  <a:pt x="102360" y="43563"/>
                </a:lnTo>
                <a:lnTo>
                  <a:pt x="102484" y="43862"/>
                </a:lnTo>
                <a:lnTo>
                  <a:pt x="102609" y="44135"/>
                </a:lnTo>
                <a:lnTo>
                  <a:pt x="102708" y="44434"/>
                </a:lnTo>
                <a:lnTo>
                  <a:pt x="102808" y="44733"/>
                </a:lnTo>
                <a:lnTo>
                  <a:pt x="102858" y="45032"/>
                </a:lnTo>
                <a:lnTo>
                  <a:pt x="102858" y="45032"/>
                </a:lnTo>
                <a:lnTo>
                  <a:pt x="102932" y="45355"/>
                </a:lnTo>
                <a:lnTo>
                  <a:pt x="102957" y="45679"/>
                </a:lnTo>
                <a:lnTo>
                  <a:pt x="102982" y="45978"/>
                </a:lnTo>
                <a:lnTo>
                  <a:pt x="102982" y="46301"/>
                </a:lnTo>
                <a:lnTo>
                  <a:pt x="102957" y="46600"/>
                </a:lnTo>
                <a:lnTo>
                  <a:pt x="102932" y="46899"/>
                </a:lnTo>
                <a:lnTo>
                  <a:pt x="102883" y="47197"/>
                </a:lnTo>
                <a:lnTo>
                  <a:pt x="102833" y="47496"/>
                </a:lnTo>
                <a:lnTo>
                  <a:pt x="102733" y="47770"/>
                </a:lnTo>
                <a:lnTo>
                  <a:pt x="102659" y="48069"/>
                </a:lnTo>
                <a:lnTo>
                  <a:pt x="102534" y="48342"/>
                </a:lnTo>
                <a:lnTo>
                  <a:pt x="102410" y="48591"/>
                </a:lnTo>
                <a:lnTo>
                  <a:pt x="102285" y="48865"/>
                </a:lnTo>
                <a:lnTo>
                  <a:pt x="102136" y="49114"/>
                </a:lnTo>
                <a:lnTo>
                  <a:pt x="101986" y="49363"/>
                </a:lnTo>
                <a:lnTo>
                  <a:pt x="101812" y="49612"/>
                </a:lnTo>
                <a:lnTo>
                  <a:pt x="101613" y="49836"/>
                </a:lnTo>
                <a:lnTo>
                  <a:pt x="101414" y="50060"/>
                </a:lnTo>
                <a:lnTo>
                  <a:pt x="101215" y="50259"/>
                </a:lnTo>
                <a:lnTo>
                  <a:pt x="100991" y="50458"/>
                </a:lnTo>
                <a:lnTo>
                  <a:pt x="100767" y="50657"/>
                </a:lnTo>
                <a:lnTo>
                  <a:pt x="100518" y="50832"/>
                </a:lnTo>
                <a:lnTo>
                  <a:pt x="100269" y="50981"/>
                </a:lnTo>
                <a:lnTo>
                  <a:pt x="100020" y="51130"/>
                </a:lnTo>
                <a:lnTo>
                  <a:pt x="99746" y="51280"/>
                </a:lnTo>
                <a:lnTo>
                  <a:pt x="99472" y="51404"/>
                </a:lnTo>
                <a:lnTo>
                  <a:pt x="99198" y="51504"/>
                </a:lnTo>
                <a:lnTo>
                  <a:pt x="98900" y="51603"/>
                </a:lnTo>
                <a:lnTo>
                  <a:pt x="98601" y="51678"/>
                </a:lnTo>
                <a:lnTo>
                  <a:pt x="98302" y="51753"/>
                </a:lnTo>
                <a:lnTo>
                  <a:pt x="97979" y="51778"/>
                </a:lnTo>
                <a:lnTo>
                  <a:pt x="97680" y="51827"/>
                </a:lnTo>
                <a:lnTo>
                  <a:pt x="97680" y="51827"/>
                </a:lnTo>
                <a:close/>
                <a:moveTo>
                  <a:pt x="93324" y="35572"/>
                </a:moveTo>
                <a:lnTo>
                  <a:pt x="68605" y="47745"/>
                </a:lnTo>
                <a:lnTo>
                  <a:pt x="68605" y="47745"/>
                </a:lnTo>
                <a:lnTo>
                  <a:pt x="68431" y="47820"/>
                </a:lnTo>
                <a:lnTo>
                  <a:pt x="68256" y="47894"/>
                </a:lnTo>
                <a:lnTo>
                  <a:pt x="68082" y="47919"/>
                </a:lnTo>
                <a:lnTo>
                  <a:pt x="67883" y="47944"/>
                </a:lnTo>
                <a:lnTo>
                  <a:pt x="67709" y="47969"/>
                </a:lnTo>
                <a:lnTo>
                  <a:pt x="67535" y="47944"/>
                </a:lnTo>
                <a:lnTo>
                  <a:pt x="67335" y="47919"/>
                </a:lnTo>
                <a:lnTo>
                  <a:pt x="67161" y="47894"/>
                </a:lnTo>
                <a:lnTo>
                  <a:pt x="66987" y="47845"/>
                </a:lnTo>
                <a:lnTo>
                  <a:pt x="66838" y="47770"/>
                </a:lnTo>
                <a:lnTo>
                  <a:pt x="66663" y="47670"/>
                </a:lnTo>
                <a:lnTo>
                  <a:pt x="66514" y="47571"/>
                </a:lnTo>
                <a:lnTo>
                  <a:pt x="66365" y="47471"/>
                </a:lnTo>
                <a:lnTo>
                  <a:pt x="66240" y="47347"/>
                </a:lnTo>
                <a:lnTo>
                  <a:pt x="66116" y="47197"/>
                </a:lnTo>
                <a:lnTo>
                  <a:pt x="65991" y="47048"/>
                </a:lnTo>
                <a:lnTo>
                  <a:pt x="65991" y="47048"/>
                </a:lnTo>
                <a:lnTo>
                  <a:pt x="65892" y="46874"/>
                </a:lnTo>
                <a:lnTo>
                  <a:pt x="65817" y="46724"/>
                </a:lnTo>
                <a:lnTo>
                  <a:pt x="65742" y="46550"/>
                </a:lnTo>
                <a:lnTo>
                  <a:pt x="65692" y="46376"/>
                </a:lnTo>
                <a:lnTo>
                  <a:pt x="65668" y="46177"/>
                </a:lnTo>
                <a:lnTo>
                  <a:pt x="65643" y="46002"/>
                </a:lnTo>
                <a:lnTo>
                  <a:pt x="65643" y="45828"/>
                </a:lnTo>
                <a:lnTo>
                  <a:pt x="65668" y="45629"/>
                </a:lnTo>
                <a:lnTo>
                  <a:pt x="65692" y="45455"/>
                </a:lnTo>
                <a:lnTo>
                  <a:pt x="65742" y="45281"/>
                </a:lnTo>
                <a:lnTo>
                  <a:pt x="65817" y="45106"/>
                </a:lnTo>
                <a:lnTo>
                  <a:pt x="65892" y="44957"/>
                </a:lnTo>
                <a:lnTo>
                  <a:pt x="65991" y="44783"/>
                </a:lnTo>
                <a:lnTo>
                  <a:pt x="66091" y="44633"/>
                </a:lnTo>
                <a:lnTo>
                  <a:pt x="66215" y="44509"/>
                </a:lnTo>
                <a:lnTo>
                  <a:pt x="66340" y="44359"/>
                </a:lnTo>
                <a:lnTo>
                  <a:pt x="87051" y="26212"/>
                </a:lnTo>
                <a:lnTo>
                  <a:pt x="87051" y="26212"/>
                </a:lnTo>
                <a:lnTo>
                  <a:pt x="87300" y="25988"/>
                </a:lnTo>
                <a:lnTo>
                  <a:pt x="87573" y="25814"/>
                </a:lnTo>
                <a:lnTo>
                  <a:pt x="87822" y="25640"/>
                </a:lnTo>
                <a:lnTo>
                  <a:pt x="88096" y="25491"/>
                </a:lnTo>
                <a:lnTo>
                  <a:pt x="88370" y="25341"/>
                </a:lnTo>
                <a:lnTo>
                  <a:pt x="88644" y="25217"/>
                </a:lnTo>
                <a:lnTo>
                  <a:pt x="88918" y="25117"/>
                </a:lnTo>
                <a:lnTo>
                  <a:pt x="89216" y="25018"/>
                </a:lnTo>
                <a:lnTo>
                  <a:pt x="89490" y="24943"/>
                </a:lnTo>
                <a:lnTo>
                  <a:pt x="89789" y="24893"/>
                </a:lnTo>
                <a:lnTo>
                  <a:pt x="90088" y="24843"/>
                </a:lnTo>
                <a:lnTo>
                  <a:pt x="90361" y="24818"/>
                </a:lnTo>
                <a:lnTo>
                  <a:pt x="90660" y="24794"/>
                </a:lnTo>
                <a:lnTo>
                  <a:pt x="90959" y="24794"/>
                </a:lnTo>
                <a:lnTo>
                  <a:pt x="91258" y="24818"/>
                </a:lnTo>
                <a:lnTo>
                  <a:pt x="91556" y="24843"/>
                </a:lnTo>
                <a:lnTo>
                  <a:pt x="91830" y="24893"/>
                </a:lnTo>
                <a:lnTo>
                  <a:pt x="92129" y="24943"/>
                </a:lnTo>
                <a:lnTo>
                  <a:pt x="92403" y="25018"/>
                </a:lnTo>
                <a:lnTo>
                  <a:pt x="92701" y="25117"/>
                </a:lnTo>
                <a:lnTo>
                  <a:pt x="92975" y="25217"/>
                </a:lnTo>
                <a:lnTo>
                  <a:pt x="93249" y="25341"/>
                </a:lnTo>
                <a:lnTo>
                  <a:pt x="93498" y="25466"/>
                </a:lnTo>
                <a:lnTo>
                  <a:pt x="93772" y="25615"/>
                </a:lnTo>
                <a:lnTo>
                  <a:pt x="94021" y="25789"/>
                </a:lnTo>
                <a:lnTo>
                  <a:pt x="94270" y="25963"/>
                </a:lnTo>
                <a:lnTo>
                  <a:pt x="94494" y="26163"/>
                </a:lnTo>
                <a:lnTo>
                  <a:pt x="94718" y="26362"/>
                </a:lnTo>
                <a:lnTo>
                  <a:pt x="94942" y="26586"/>
                </a:lnTo>
                <a:lnTo>
                  <a:pt x="95141" y="26810"/>
                </a:lnTo>
                <a:lnTo>
                  <a:pt x="95340" y="27059"/>
                </a:lnTo>
                <a:lnTo>
                  <a:pt x="95514" y="27308"/>
                </a:lnTo>
                <a:lnTo>
                  <a:pt x="95514" y="27308"/>
                </a:lnTo>
                <a:lnTo>
                  <a:pt x="95689" y="27582"/>
                </a:lnTo>
                <a:lnTo>
                  <a:pt x="95838" y="27855"/>
                </a:lnTo>
                <a:lnTo>
                  <a:pt x="95987" y="28129"/>
                </a:lnTo>
                <a:lnTo>
                  <a:pt x="96112" y="28428"/>
                </a:lnTo>
                <a:lnTo>
                  <a:pt x="96211" y="28702"/>
                </a:lnTo>
                <a:lnTo>
                  <a:pt x="96286" y="29000"/>
                </a:lnTo>
                <a:lnTo>
                  <a:pt x="96361" y="29299"/>
                </a:lnTo>
                <a:lnTo>
                  <a:pt x="96410" y="29598"/>
                </a:lnTo>
                <a:lnTo>
                  <a:pt x="96460" y="29897"/>
                </a:lnTo>
                <a:lnTo>
                  <a:pt x="96485" y="30195"/>
                </a:lnTo>
                <a:lnTo>
                  <a:pt x="96485" y="30469"/>
                </a:lnTo>
                <a:lnTo>
                  <a:pt x="96485" y="30768"/>
                </a:lnTo>
                <a:lnTo>
                  <a:pt x="96460" y="31067"/>
                </a:lnTo>
                <a:lnTo>
                  <a:pt x="96410" y="31365"/>
                </a:lnTo>
                <a:lnTo>
                  <a:pt x="96361" y="31664"/>
                </a:lnTo>
                <a:lnTo>
                  <a:pt x="96286" y="31938"/>
                </a:lnTo>
                <a:lnTo>
                  <a:pt x="96211" y="32212"/>
                </a:lnTo>
                <a:lnTo>
                  <a:pt x="96112" y="32510"/>
                </a:lnTo>
                <a:lnTo>
                  <a:pt x="95987" y="32759"/>
                </a:lnTo>
                <a:lnTo>
                  <a:pt x="95863" y="33033"/>
                </a:lnTo>
                <a:lnTo>
                  <a:pt x="95738" y="33307"/>
                </a:lnTo>
                <a:lnTo>
                  <a:pt x="95564" y="33556"/>
                </a:lnTo>
                <a:lnTo>
                  <a:pt x="95415" y="33805"/>
                </a:lnTo>
                <a:lnTo>
                  <a:pt x="95216" y="34029"/>
                </a:lnTo>
                <a:lnTo>
                  <a:pt x="95041" y="34253"/>
                </a:lnTo>
                <a:lnTo>
                  <a:pt x="94817" y="34477"/>
                </a:lnTo>
                <a:lnTo>
                  <a:pt x="94618" y="34701"/>
                </a:lnTo>
                <a:lnTo>
                  <a:pt x="94369" y="34900"/>
                </a:lnTo>
                <a:lnTo>
                  <a:pt x="94120" y="35074"/>
                </a:lnTo>
                <a:lnTo>
                  <a:pt x="93871" y="35249"/>
                </a:lnTo>
                <a:lnTo>
                  <a:pt x="93597" y="35423"/>
                </a:lnTo>
                <a:lnTo>
                  <a:pt x="93324" y="35572"/>
                </a:lnTo>
                <a:lnTo>
                  <a:pt x="93324" y="35572"/>
                </a:lnTo>
                <a:close/>
                <a:moveTo>
                  <a:pt x="83068" y="22205"/>
                </a:moveTo>
                <a:lnTo>
                  <a:pt x="64896" y="42916"/>
                </a:lnTo>
                <a:lnTo>
                  <a:pt x="64896" y="42916"/>
                </a:lnTo>
                <a:lnTo>
                  <a:pt x="64771" y="43065"/>
                </a:lnTo>
                <a:lnTo>
                  <a:pt x="64622" y="43190"/>
                </a:lnTo>
                <a:lnTo>
                  <a:pt x="64473" y="43289"/>
                </a:lnTo>
                <a:lnTo>
                  <a:pt x="64323" y="43389"/>
                </a:lnTo>
                <a:lnTo>
                  <a:pt x="64149" y="43463"/>
                </a:lnTo>
                <a:lnTo>
                  <a:pt x="63975" y="43538"/>
                </a:lnTo>
                <a:lnTo>
                  <a:pt x="63801" y="43588"/>
                </a:lnTo>
                <a:lnTo>
                  <a:pt x="63626" y="43613"/>
                </a:lnTo>
                <a:lnTo>
                  <a:pt x="63452" y="43613"/>
                </a:lnTo>
                <a:lnTo>
                  <a:pt x="63278" y="43613"/>
                </a:lnTo>
                <a:lnTo>
                  <a:pt x="63079" y="43613"/>
                </a:lnTo>
                <a:lnTo>
                  <a:pt x="62904" y="43563"/>
                </a:lnTo>
                <a:lnTo>
                  <a:pt x="62730" y="43513"/>
                </a:lnTo>
                <a:lnTo>
                  <a:pt x="62556" y="43463"/>
                </a:lnTo>
                <a:lnTo>
                  <a:pt x="62382" y="43389"/>
                </a:lnTo>
                <a:lnTo>
                  <a:pt x="62232" y="43289"/>
                </a:lnTo>
                <a:lnTo>
                  <a:pt x="62232" y="43289"/>
                </a:lnTo>
                <a:lnTo>
                  <a:pt x="62083" y="43165"/>
                </a:lnTo>
                <a:lnTo>
                  <a:pt x="61934" y="43040"/>
                </a:lnTo>
                <a:lnTo>
                  <a:pt x="61809" y="42916"/>
                </a:lnTo>
                <a:lnTo>
                  <a:pt x="61685" y="42766"/>
                </a:lnTo>
                <a:lnTo>
                  <a:pt x="61585" y="42617"/>
                </a:lnTo>
                <a:lnTo>
                  <a:pt x="61510" y="42443"/>
                </a:lnTo>
                <a:lnTo>
                  <a:pt x="61436" y="42268"/>
                </a:lnTo>
                <a:lnTo>
                  <a:pt x="61386" y="42094"/>
                </a:lnTo>
                <a:lnTo>
                  <a:pt x="61336" y="41920"/>
                </a:lnTo>
                <a:lnTo>
                  <a:pt x="61311" y="41746"/>
                </a:lnTo>
                <a:lnTo>
                  <a:pt x="61311" y="41571"/>
                </a:lnTo>
                <a:lnTo>
                  <a:pt x="61336" y="41372"/>
                </a:lnTo>
                <a:lnTo>
                  <a:pt x="61361" y="41198"/>
                </a:lnTo>
                <a:lnTo>
                  <a:pt x="61386" y="41024"/>
                </a:lnTo>
                <a:lnTo>
                  <a:pt x="61461" y="40850"/>
                </a:lnTo>
                <a:lnTo>
                  <a:pt x="61535" y="40675"/>
                </a:lnTo>
                <a:lnTo>
                  <a:pt x="73708" y="15956"/>
                </a:lnTo>
                <a:lnTo>
                  <a:pt x="73708" y="15956"/>
                </a:lnTo>
                <a:lnTo>
                  <a:pt x="73857" y="15683"/>
                </a:lnTo>
                <a:lnTo>
                  <a:pt x="74032" y="15409"/>
                </a:lnTo>
                <a:lnTo>
                  <a:pt x="74206" y="15135"/>
                </a:lnTo>
                <a:lnTo>
                  <a:pt x="74380" y="14911"/>
                </a:lnTo>
                <a:lnTo>
                  <a:pt x="74579" y="14662"/>
                </a:lnTo>
                <a:lnTo>
                  <a:pt x="74803" y="14438"/>
                </a:lnTo>
                <a:lnTo>
                  <a:pt x="75002" y="14239"/>
                </a:lnTo>
                <a:lnTo>
                  <a:pt x="75251" y="14040"/>
                </a:lnTo>
                <a:lnTo>
                  <a:pt x="75475" y="13865"/>
                </a:lnTo>
                <a:lnTo>
                  <a:pt x="75724" y="13691"/>
                </a:lnTo>
                <a:lnTo>
                  <a:pt x="75973" y="13542"/>
                </a:lnTo>
                <a:lnTo>
                  <a:pt x="76247" y="13392"/>
                </a:lnTo>
                <a:lnTo>
                  <a:pt x="76496" y="13268"/>
                </a:lnTo>
                <a:lnTo>
                  <a:pt x="76770" y="13168"/>
                </a:lnTo>
                <a:lnTo>
                  <a:pt x="77044" y="13069"/>
                </a:lnTo>
                <a:lnTo>
                  <a:pt x="77342" y="12994"/>
                </a:lnTo>
                <a:lnTo>
                  <a:pt x="77616" y="12920"/>
                </a:lnTo>
                <a:lnTo>
                  <a:pt x="77915" y="12870"/>
                </a:lnTo>
                <a:lnTo>
                  <a:pt x="78214" y="12820"/>
                </a:lnTo>
                <a:lnTo>
                  <a:pt x="78487" y="12795"/>
                </a:lnTo>
                <a:lnTo>
                  <a:pt x="78786" y="12795"/>
                </a:lnTo>
                <a:lnTo>
                  <a:pt x="79085" y="12795"/>
                </a:lnTo>
                <a:lnTo>
                  <a:pt x="79384" y="12820"/>
                </a:lnTo>
                <a:lnTo>
                  <a:pt x="79682" y="12870"/>
                </a:lnTo>
                <a:lnTo>
                  <a:pt x="79981" y="12920"/>
                </a:lnTo>
                <a:lnTo>
                  <a:pt x="80280" y="12994"/>
                </a:lnTo>
                <a:lnTo>
                  <a:pt x="80554" y="13069"/>
                </a:lnTo>
                <a:lnTo>
                  <a:pt x="80852" y="13168"/>
                </a:lnTo>
                <a:lnTo>
                  <a:pt x="81126" y="13293"/>
                </a:lnTo>
                <a:lnTo>
                  <a:pt x="81425" y="13417"/>
                </a:lnTo>
                <a:lnTo>
                  <a:pt x="81699" y="13567"/>
                </a:lnTo>
                <a:lnTo>
                  <a:pt x="81948" y="13741"/>
                </a:lnTo>
                <a:lnTo>
                  <a:pt x="81948" y="13741"/>
                </a:lnTo>
                <a:lnTo>
                  <a:pt x="82221" y="13940"/>
                </a:lnTo>
                <a:lnTo>
                  <a:pt x="82470" y="14139"/>
                </a:lnTo>
                <a:lnTo>
                  <a:pt x="82694" y="14338"/>
                </a:lnTo>
                <a:lnTo>
                  <a:pt x="82918" y="14562"/>
                </a:lnTo>
                <a:lnTo>
                  <a:pt x="83118" y="14786"/>
                </a:lnTo>
                <a:lnTo>
                  <a:pt x="83317" y="15011"/>
                </a:lnTo>
                <a:lnTo>
                  <a:pt x="83491" y="15259"/>
                </a:lnTo>
                <a:lnTo>
                  <a:pt x="83640" y="15508"/>
                </a:lnTo>
                <a:lnTo>
                  <a:pt x="83790" y="15782"/>
                </a:lnTo>
                <a:lnTo>
                  <a:pt x="83939" y="16031"/>
                </a:lnTo>
                <a:lnTo>
                  <a:pt x="84063" y="16305"/>
                </a:lnTo>
                <a:lnTo>
                  <a:pt x="84163" y="16579"/>
                </a:lnTo>
                <a:lnTo>
                  <a:pt x="84238" y="16853"/>
                </a:lnTo>
                <a:lnTo>
                  <a:pt x="84337" y="17151"/>
                </a:lnTo>
                <a:lnTo>
                  <a:pt x="84387" y="17425"/>
                </a:lnTo>
                <a:lnTo>
                  <a:pt x="84437" y="17724"/>
                </a:lnTo>
                <a:lnTo>
                  <a:pt x="84462" y="18023"/>
                </a:lnTo>
                <a:lnTo>
                  <a:pt x="84487" y="18321"/>
                </a:lnTo>
                <a:lnTo>
                  <a:pt x="84487" y="18620"/>
                </a:lnTo>
                <a:lnTo>
                  <a:pt x="84462" y="18894"/>
                </a:lnTo>
                <a:lnTo>
                  <a:pt x="84437" y="19193"/>
                </a:lnTo>
                <a:lnTo>
                  <a:pt x="84387" y="19491"/>
                </a:lnTo>
                <a:lnTo>
                  <a:pt x="84337" y="19790"/>
                </a:lnTo>
                <a:lnTo>
                  <a:pt x="84263" y="20064"/>
                </a:lnTo>
                <a:lnTo>
                  <a:pt x="84163" y="20363"/>
                </a:lnTo>
                <a:lnTo>
                  <a:pt x="84063" y="20636"/>
                </a:lnTo>
                <a:lnTo>
                  <a:pt x="83939" y="20910"/>
                </a:lnTo>
                <a:lnTo>
                  <a:pt x="83790" y="21184"/>
                </a:lnTo>
                <a:lnTo>
                  <a:pt x="83640" y="21458"/>
                </a:lnTo>
                <a:lnTo>
                  <a:pt x="83466" y="21707"/>
                </a:lnTo>
                <a:lnTo>
                  <a:pt x="83267" y="21956"/>
                </a:lnTo>
                <a:lnTo>
                  <a:pt x="83068" y="22205"/>
                </a:lnTo>
                <a:lnTo>
                  <a:pt x="83068" y="22205"/>
                </a:lnTo>
                <a:close/>
                <a:moveTo>
                  <a:pt x="68505" y="13791"/>
                </a:moveTo>
                <a:lnTo>
                  <a:pt x="59644" y="39879"/>
                </a:lnTo>
                <a:lnTo>
                  <a:pt x="59644" y="39879"/>
                </a:lnTo>
                <a:lnTo>
                  <a:pt x="59569" y="40078"/>
                </a:lnTo>
                <a:lnTo>
                  <a:pt x="59494" y="40227"/>
                </a:lnTo>
                <a:lnTo>
                  <a:pt x="59395" y="40401"/>
                </a:lnTo>
                <a:lnTo>
                  <a:pt x="59270" y="40526"/>
                </a:lnTo>
                <a:lnTo>
                  <a:pt x="59171" y="40675"/>
                </a:lnTo>
                <a:lnTo>
                  <a:pt x="59021" y="40800"/>
                </a:lnTo>
                <a:lnTo>
                  <a:pt x="58872" y="40899"/>
                </a:lnTo>
                <a:lnTo>
                  <a:pt x="58722" y="40999"/>
                </a:lnTo>
                <a:lnTo>
                  <a:pt x="58573" y="41098"/>
                </a:lnTo>
                <a:lnTo>
                  <a:pt x="58399" y="41148"/>
                </a:lnTo>
                <a:lnTo>
                  <a:pt x="58225" y="41223"/>
                </a:lnTo>
                <a:lnTo>
                  <a:pt x="58050" y="41248"/>
                </a:lnTo>
                <a:lnTo>
                  <a:pt x="57876" y="41273"/>
                </a:lnTo>
                <a:lnTo>
                  <a:pt x="57677" y="41273"/>
                </a:lnTo>
                <a:lnTo>
                  <a:pt x="57503" y="41273"/>
                </a:lnTo>
                <a:lnTo>
                  <a:pt x="57304" y="41248"/>
                </a:lnTo>
                <a:lnTo>
                  <a:pt x="57304" y="41248"/>
                </a:lnTo>
                <a:lnTo>
                  <a:pt x="57129" y="41198"/>
                </a:lnTo>
                <a:lnTo>
                  <a:pt x="56930" y="41123"/>
                </a:lnTo>
                <a:lnTo>
                  <a:pt x="56781" y="41049"/>
                </a:lnTo>
                <a:lnTo>
                  <a:pt x="56607" y="40974"/>
                </a:lnTo>
                <a:lnTo>
                  <a:pt x="56457" y="40850"/>
                </a:lnTo>
                <a:lnTo>
                  <a:pt x="56333" y="40750"/>
                </a:lnTo>
                <a:lnTo>
                  <a:pt x="56183" y="40626"/>
                </a:lnTo>
                <a:lnTo>
                  <a:pt x="56084" y="40476"/>
                </a:lnTo>
                <a:lnTo>
                  <a:pt x="55984" y="40327"/>
                </a:lnTo>
                <a:lnTo>
                  <a:pt x="55885" y="40177"/>
                </a:lnTo>
                <a:lnTo>
                  <a:pt x="55810" y="40003"/>
                </a:lnTo>
                <a:lnTo>
                  <a:pt x="55735" y="39829"/>
                </a:lnTo>
                <a:lnTo>
                  <a:pt x="55686" y="39655"/>
                </a:lnTo>
                <a:lnTo>
                  <a:pt x="55661" y="39480"/>
                </a:lnTo>
                <a:lnTo>
                  <a:pt x="55661" y="39281"/>
                </a:lnTo>
                <a:lnTo>
                  <a:pt x="55661" y="39107"/>
                </a:lnTo>
                <a:lnTo>
                  <a:pt x="57453" y="11600"/>
                </a:lnTo>
                <a:lnTo>
                  <a:pt x="57453" y="11600"/>
                </a:lnTo>
                <a:lnTo>
                  <a:pt x="57478" y="11277"/>
                </a:lnTo>
                <a:lnTo>
                  <a:pt x="57528" y="10978"/>
                </a:lnTo>
                <a:lnTo>
                  <a:pt x="57602" y="10679"/>
                </a:lnTo>
                <a:lnTo>
                  <a:pt x="57677" y="10380"/>
                </a:lnTo>
                <a:lnTo>
                  <a:pt x="57777" y="10082"/>
                </a:lnTo>
                <a:lnTo>
                  <a:pt x="57876" y="9783"/>
                </a:lnTo>
                <a:lnTo>
                  <a:pt x="58001" y="9509"/>
                </a:lnTo>
                <a:lnTo>
                  <a:pt x="58150" y="9260"/>
                </a:lnTo>
                <a:lnTo>
                  <a:pt x="58299" y="8986"/>
                </a:lnTo>
                <a:lnTo>
                  <a:pt x="58449" y="8737"/>
                </a:lnTo>
                <a:lnTo>
                  <a:pt x="58623" y="8513"/>
                </a:lnTo>
                <a:lnTo>
                  <a:pt x="58822" y="8289"/>
                </a:lnTo>
                <a:lnTo>
                  <a:pt x="59021" y="8065"/>
                </a:lnTo>
                <a:lnTo>
                  <a:pt x="59220" y="7841"/>
                </a:lnTo>
                <a:lnTo>
                  <a:pt x="59444" y="7667"/>
                </a:lnTo>
                <a:lnTo>
                  <a:pt x="59668" y="7468"/>
                </a:lnTo>
                <a:lnTo>
                  <a:pt x="59917" y="7294"/>
                </a:lnTo>
                <a:lnTo>
                  <a:pt x="60141" y="7144"/>
                </a:lnTo>
                <a:lnTo>
                  <a:pt x="60415" y="6995"/>
                </a:lnTo>
                <a:lnTo>
                  <a:pt x="60664" y="6846"/>
                </a:lnTo>
                <a:lnTo>
                  <a:pt x="60938" y="6721"/>
                </a:lnTo>
                <a:lnTo>
                  <a:pt x="61212" y="6622"/>
                </a:lnTo>
                <a:lnTo>
                  <a:pt x="61510" y="6522"/>
                </a:lnTo>
                <a:lnTo>
                  <a:pt x="61784" y="6447"/>
                </a:lnTo>
                <a:lnTo>
                  <a:pt x="62083" y="6398"/>
                </a:lnTo>
                <a:lnTo>
                  <a:pt x="62382" y="6348"/>
                </a:lnTo>
                <a:lnTo>
                  <a:pt x="62680" y="6323"/>
                </a:lnTo>
                <a:lnTo>
                  <a:pt x="62979" y="6298"/>
                </a:lnTo>
                <a:lnTo>
                  <a:pt x="63303" y="6298"/>
                </a:lnTo>
                <a:lnTo>
                  <a:pt x="63601" y="6323"/>
                </a:lnTo>
                <a:lnTo>
                  <a:pt x="63925" y="6348"/>
                </a:lnTo>
                <a:lnTo>
                  <a:pt x="64224" y="6398"/>
                </a:lnTo>
                <a:lnTo>
                  <a:pt x="64224" y="6398"/>
                </a:lnTo>
                <a:lnTo>
                  <a:pt x="64547" y="6472"/>
                </a:lnTo>
                <a:lnTo>
                  <a:pt x="64846" y="6572"/>
                </a:lnTo>
                <a:lnTo>
                  <a:pt x="65145" y="6671"/>
                </a:lnTo>
                <a:lnTo>
                  <a:pt x="65419" y="6771"/>
                </a:lnTo>
                <a:lnTo>
                  <a:pt x="65692" y="6920"/>
                </a:lnTo>
                <a:lnTo>
                  <a:pt x="65966" y="7070"/>
                </a:lnTo>
                <a:lnTo>
                  <a:pt x="66215" y="7219"/>
                </a:lnTo>
                <a:lnTo>
                  <a:pt x="66464" y="7393"/>
                </a:lnTo>
                <a:lnTo>
                  <a:pt x="66713" y="7567"/>
                </a:lnTo>
                <a:lnTo>
                  <a:pt x="66937" y="7767"/>
                </a:lnTo>
                <a:lnTo>
                  <a:pt x="67136" y="7966"/>
                </a:lnTo>
                <a:lnTo>
                  <a:pt x="67360" y="8190"/>
                </a:lnTo>
                <a:lnTo>
                  <a:pt x="67535" y="8414"/>
                </a:lnTo>
                <a:lnTo>
                  <a:pt x="67709" y="8638"/>
                </a:lnTo>
                <a:lnTo>
                  <a:pt x="67883" y="8887"/>
                </a:lnTo>
                <a:lnTo>
                  <a:pt x="68032" y="9136"/>
                </a:lnTo>
                <a:lnTo>
                  <a:pt x="68182" y="9385"/>
                </a:lnTo>
                <a:lnTo>
                  <a:pt x="68306" y="9659"/>
                </a:lnTo>
                <a:lnTo>
                  <a:pt x="68431" y="9932"/>
                </a:lnTo>
                <a:lnTo>
                  <a:pt x="68530" y="10206"/>
                </a:lnTo>
                <a:lnTo>
                  <a:pt x="68605" y="10480"/>
                </a:lnTo>
                <a:lnTo>
                  <a:pt x="68680" y="10779"/>
                </a:lnTo>
                <a:lnTo>
                  <a:pt x="68729" y="11077"/>
                </a:lnTo>
                <a:lnTo>
                  <a:pt x="68779" y="11376"/>
                </a:lnTo>
                <a:lnTo>
                  <a:pt x="68804" y="11675"/>
                </a:lnTo>
                <a:lnTo>
                  <a:pt x="68804" y="11974"/>
                </a:lnTo>
                <a:lnTo>
                  <a:pt x="68804" y="12272"/>
                </a:lnTo>
                <a:lnTo>
                  <a:pt x="68779" y="12571"/>
                </a:lnTo>
                <a:lnTo>
                  <a:pt x="68729" y="12870"/>
                </a:lnTo>
                <a:lnTo>
                  <a:pt x="68680" y="13193"/>
                </a:lnTo>
                <a:lnTo>
                  <a:pt x="68605" y="13492"/>
                </a:lnTo>
                <a:lnTo>
                  <a:pt x="68505" y="13791"/>
                </a:lnTo>
                <a:lnTo>
                  <a:pt x="68505" y="13791"/>
                </a:lnTo>
                <a:close/>
                <a:moveTo>
                  <a:pt x="51827" y="11600"/>
                </a:moveTo>
                <a:lnTo>
                  <a:pt x="53619" y="39107"/>
                </a:lnTo>
                <a:lnTo>
                  <a:pt x="53619" y="39107"/>
                </a:lnTo>
                <a:lnTo>
                  <a:pt x="53619" y="39281"/>
                </a:lnTo>
                <a:lnTo>
                  <a:pt x="53619" y="39480"/>
                </a:lnTo>
                <a:lnTo>
                  <a:pt x="53570" y="39655"/>
                </a:lnTo>
                <a:lnTo>
                  <a:pt x="53545" y="39829"/>
                </a:lnTo>
                <a:lnTo>
                  <a:pt x="53470" y="40003"/>
                </a:lnTo>
                <a:lnTo>
                  <a:pt x="53395" y="40177"/>
                </a:lnTo>
                <a:lnTo>
                  <a:pt x="53296" y="40327"/>
                </a:lnTo>
                <a:lnTo>
                  <a:pt x="53196" y="40476"/>
                </a:lnTo>
                <a:lnTo>
                  <a:pt x="53072" y="40626"/>
                </a:lnTo>
                <a:lnTo>
                  <a:pt x="52947" y="40750"/>
                </a:lnTo>
                <a:lnTo>
                  <a:pt x="52823" y="40850"/>
                </a:lnTo>
                <a:lnTo>
                  <a:pt x="52673" y="40974"/>
                </a:lnTo>
                <a:lnTo>
                  <a:pt x="52499" y="41049"/>
                </a:lnTo>
                <a:lnTo>
                  <a:pt x="52325" y="41123"/>
                </a:lnTo>
                <a:lnTo>
                  <a:pt x="52151" y="41198"/>
                </a:lnTo>
                <a:lnTo>
                  <a:pt x="51976" y="41248"/>
                </a:lnTo>
                <a:lnTo>
                  <a:pt x="51976" y="41248"/>
                </a:lnTo>
                <a:lnTo>
                  <a:pt x="51777" y="41273"/>
                </a:lnTo>
                <a:lnTo>
                  <a:pt x="51603" y="41273"/>
                </a:lnTo>
                <a:lnTo>
                  <a:pt x="51404" y="41273"/>
                </a:lnTo>
                <a:lnTo>
                  <a:pt x="51230" y="41248"/>
                </a:lnTo>
                <a:lnTo>
                  <a:pt x="51055" y="41223"/>
                </a:lnTo>
                <a:lnTo>
                  <a:pt x="50881" y="41148"/>
                </a:lnTo>
                <a:lnTo>
                  <a:pt x="50707" y="41098"/>
                </a:lnTo>
                <a:lnTo>
                  <a:pt x="50558" y="40999"/>
                </a:lnTo>
                <a:lnTo>
                  <a:pt x="50383" y="40899"/>
                </a:lnTo>
                <a:lnTo>
                  <a:pt x="50259" y="40800"/>
                </a:lnTo>
                <a:lnTo>
                  <a:pt x="50110" y="40675"/>
                </a:lnTo>
                <a:lnTo>
                  <a:pt x="49985" y="40526"/>
                </a:lnTo>
                <a:lnTo>
                  <a:pt x="49885" y="40401"/>
                </a:lnTo>
                <a:lnTo>
                  <a:pt x="49786" y="40227"/>
                </a:lnTo>
                <a:lnTo>
                  <a:pt x="49711" y="40078"/>
                </a:lnTo>
                <a:lnTo>
                  <a:pt x="49637" y="39879"/>
                </a:lnTo>
                <a:lnTo>
                  <a:pt x="40775" y="13791"/>
                </a:lnTo>
                <a:lnTo>
                  <a:pt x="40775" y="13791"/>
                </a:lnTo>
                <a:lnTo>
                  <a:pt x="40675" y="13492"/>
                </a:lnTo>
                <a:lnTo>
                  <a:pt x="40600" y="13193"/>
                </a:lnTo>
                <a:lnTo>
                  <a:pt x="40551" y="12870"/>
                </a:lnTo>
                <a:lnTo>
                  <a:pt x="40501" y="12571"/>
                </a:lnTo>
                <a:lnTo>
                  <a:pt x="40476" y="12272"/>
                </a:lnTo>
                <a:lnTo>
                  <a:pt x="40476" y="11974"/>
                </a:lnTo>
                <a:lnTo>
                  <a:pt x="40476" y="11675"/>
                </a:lnTo>
                <a:lnTo>
                  <a:pt x="40501" y="11376"/>
                </a:lnTo>
                <a:lnTo>
                  <a:pt x="40551" y="11077"/>
                </a:lnTo>
                <a:lnTo>
                  <a:pt x="40600" y="10779"/>
                </a:lnTo>
                <a:lnTo>
                  <a:pt x="40675" y="10480"/>
                </a:lnTo>
                <a:lnTo>
                  <a:pt x="40750" y="10206"/>
                </a:lnTo>
                <a:lnTo>
                  <a:pt x="40849" y="9932"/>
                </a:lnTo>
                <a:lnTo>
                  <a:pt x="40974" y="9659"/>
                </a:lnTo>
                <a:lnTo>
                  <a:pt x="41098" y="9385"/>
                </a:lnTo>
                <a:lnTo>
                  <a:pt x="41248" y="9136"/>
                </a:lnTo>
                <a:lnTo>
                  <a:pt x="41397" y="8887"/>
                </a:lnTo>
                <a:lnTo>
                  <a:pt x="41546" y="8638"/>
                </a:lnTo>
                <a:lnTo>
                  <a:pt x="41745" y="8414"/>
                </a:lnTo>
                <a:lnTo>
                  <a:pt x="41920" y="8190"/>
                </a:lnTo>
                <a:lnTo>
                  <a:pt x="42119" y="7966"/>
                </a:lnTo>
                <a:lnTo>
                  <a:pt x="42343" y="7767"/>
                </a:lnTo>
                <a:lnTo>
                  <a:pt x="42567" y="7567"/>
                </a:lnTo>
                <a:lnTo>
                  <a:pt x="42816" y="7393"/>
                </a:lnTo>
                <a:lnTo>
                  <a:pt x="43040" y="7219"/>
                </a:lnTo>
                <a:lnTo>
                  <a:pt x="43314" y="7070"/>
                </a:lnTo>
                <a:lnTo>
                  <a:pt x="43563" y="6920"/>
                </a:lnTo>
                <a:lnTo>
                  <a:pt x="43861" y="6771"/>
                </a:lnTo>
                <a:lnTo>
                  <a:pt x="44135" y="6671"/>
                </a:lnTo>
                <a:lnTo>
                  <a:pt x="44434" y="6572"/>
                </a:lnTo>
                <a:lnTo>
                  <a:pt x="44733" y="6472"/>
                </a:lnTo>
                <a:lnTo>
                  <a:pt x="45056" y="6398"/>
                </a:lnTo>
                <a:lnTo>
                  <a:pt x="45056" y="6398"/>
                </a:lnTo>
                <a:lnTo>
                  <a:pt x="45355" y="6348"/>
                </a:lnTo>
                <a:lnTo>
                  <a:pt x="45679" y="6323"/>
                </a:lnTo>
                <a:lnTo>
                  <a:pt x="45977" y="6298"/>
                </a:lnTo>
                <a:lnTo>
                  <a:pt x="46301" y="6298"/>
                </a:lnTo>
                <a:lnTo>
                  <a:pt x="46600" y="6323"/>
                </a:lnTo>
                <a:lnTo>
                  <a:pt x="46898" y="6348"/>
                </a:lnTo>
                <a:lnTo>
                  <a:pt x="47197" y="6398"/>
                </a:lnTo>
                <a:lnTo>
                  <a:pt x="47496" y="6447"/>
                </a:lnTo>
                <a:lnTo>
                  <a:pt x="47770" y="6522"/>
                </a:lnTo>
                <a:lnTo>
                  <a:pt x="48068" y="6622"/>
                </a:lnTo>
                <a:lnTo>
                  <a:pt x="48342" y="6721"/>
                </a:lnTo>
                <a:lnTo>
                  <a:pt x="48616" y="6846"/>
                </a:lnTo>
                <a:lnTo>
                  <a:pt x="48865" y="6995"/>
                </a:lnTo>
                <a:lnTo>
                  <a:pt x="49114" y="7144"/>
                </a:lnTo>
                <a:lnTo>
                  <a:pt x="49363" y="7294"/>
                </a:lnTo>
                <a:lnTo>
                  <a:pt x="49612" y="7468"/>
                </a:lnTo>
                <a:lnTo>
                  <a:pt x="49836" y="7642"/>
                </a:lnTo>
                <a:lnTo>
                  <a:pt x="50060" y="7841"/>
                </a:lnTo>
                <a:lnTo>
                  <a:pt x="50259" y="8065"/>
                </a:lnTo>
                <a:lnTo>
                  <a:pt x="50458" y="8289"/>
                </a:lnTo>
                <a:lnTo>
                  <a:pt x="50657" y="8513"/>
                </a:lnTo>
                <a:lnTo>
                  <a:pt x="50831" y="8737"/>
                </a:lnTo>
                <a:lnTo>
                  <a:pt x="50981" y="8986"/>
                </a:lnTo>
                <a:lnTo>
                  <a:pt x="51130" y="9260"/>
                </a:lnTo>
                <a:lnTo>
                  <a:pt x="51279" y="9509"/>
                </a:lnTo>
                <a:lnTo>
                  <a:pt x="51404" y="9783"/>
                </a:lnTo>
                <a:lnTo>
                  <a:pt x="51504" y="10082"/>
                </a:lnTo>
                <a:lnTo>
                  <a:pt x="51603" y="10380"/>
                </a:lnTo>
                <a:lnTo>
                  <a:pt x="51678" y="10679"/>
                </a:lnTo>
                <a:lnTo>
                  <a:pt x="51752" y="10978"/>
                </a:lnTo>
                <a:lnTo>
                  <a:pt x="51777" y="11277"/>
                </a:lnTo>
                <a:lnTo>
                  <a:pt x="51827" y="11600"/>
                </a:lnTo>
                <a:lnTo>
                  <a:pt x="51827" y="11600"/>
                </a:lnTo>
                <a:close/>
                <a:moveTo>
                  <a:pt x="35572" y="15956"/>
                </a:moveTo>
                <a:lnTo>
                  <a:pt x="47745" y="40675"/>
                </a:lnTo>
                <a:lnTo>
                  <a:pt x="47745" y="40675"/>
                </a:lnTo>
                <a:lnTo>
                  <a:pt x="47819" y="40850"/>
                </a:lnTo>
                <a:lnTo>
                  <a:pt x="47894" y="41024"/>
                </a:lnTo>
                <a:lnTo>
                  <a:pt x="47919" y="41198"/>
                </a:lnTo>
                <a:lnTo>
                  <a:pt x="47944" y="41372"/>
                </a:lnTo>
                <a:lnTo>
                  <a:pt x="47969" y="41571"/>
                </a:lnTo>
                <a:lnTo>
                  <a:pt x="47944" y="41746"/>
                </a:lnTo>
                <a:lnTo>
                  <a:pt x="47919" y="41920"/>
                </a:lnTo>
                <a:lnTo>
                  <a:pt x="47894" y="42094"/>
                </a:lnTo>
                <a:lnTo>
                  <a:pt x="47844" y="42268"/>
                </a:lnTo>
                <a:lnTo>
                  <a:pt x="47770" y="42443"/>
                </a:lnTo>
                <a:lnTo>
                  <a:pt x="47670" y="42617"/>
                </a:lnTo>
                <a:lnTo>
                  <a:pt x="47595" y="42766"/>
                </a:lnTo>
                <a:lnTo>
                  <a:pt x="47471" y="42916"/>
                </a:lnTo>
                <a:lnTo>
                  <a:pt x="47346" y="43040"/>
                </a:lnTo>
                <a:lnTo>
                  <a:pt x="47197" y="43165"/>
                </a:lnTo>
                <a:lnTo>
                  <a:pt x="47048" y="43289"/>
                </a:lnTo>
                <a:lnTo>
                  <a:pt x="47048" y="43289"/>
                </a:lnTo>
                <a:lnTo>
                  <a:pt x="46873" y="43389"/>
                </a:lnTo>
                <a:lnTo>
                  <a:pt x="46724" y="43463"/>
                </a:lnTo>
                <a:lnTo>
                  <a:pt x="46550" y="43513"/>
                </a:lnTo>
                <a:lnTo>
                  <a:pt x="46376" y="43563"/>
                </a:lnTo>
                <a:lnTo>
                  <a:pt x="46176" y="43613"/>
                </a:lnTo>
                <a:lnTo>
                  <a:pt x="46002" y="43613"/>
                </a:lnTo>
                <a:lnTo>
                  <a:pt x="45828" y="43613"/>
                </a:lnTo>
                <a:lnTo>
                  <a:pt x="45654" y="43613"/>
                </a:lnTo>
                <a:lnTo>
                  <a:pt x="45455" y="43588"/>
                </a:lnTo>
                <a:lnTo>
                  <a:pt x="45280" y="43538"/>
                </a:lnTo>
                <a:lnTo>
                  <a:pt x="45106" y="43463"/>
                </a:lnTo>
                <a:lnTo>
                  <a:pt x="44957" y="43389"/>
                </a:lnTo>
                <a:lnTo>
                  <a:pt x="44782" y="43289"/>
                </a:lnTo>
                <a:lnTo>
                  <a:pt x="44633" y="43190"/>
                </a:lnTo>
                <a:lnTo>
                  <a:pt x="44509" y="43065"/>
                </a:lnTo>
                <a:lnTo>
                  <a:pt x="44359" y="42916"/>
                </a:lnTo>
                <a:lnTo>
                  <a:pt x="26212" y="22205"/>
                </a:lnTo>
                <a:lnTo>
                  <a:pt x="26212" y="22205"/>
                </a:lnTo>
                <a:lnTo>
                  <a:pt x="25988" y="21956"/>
                </a:lnTo>
                <a:lnTo>
                  <a:pt x="25814" y="21707"/>
                </a:lnTo>
                <a:lnTo>
                  <a:pt x="25640" y="21458"/>
                </a:lnTo>
                <a:lnTo>
                  <a:pt x="25490" y="21184"/>
                </a:lnTo>
                <a:lnTo>
                  <a:pt x="25341" y="20910"/>
                </a:lnTo>
                <a:lnTo>
                  <a:pt x="25217" y="20636"/>
                </a:lnTo>
                <a:lnTo>
                  <a:pt x="25117" y="20363"/>
                </a:lnTo>
                <a:lnTo>
                  <a:pt x="25017" y="20064"/>
                </a:lnTo>
                <a:lnTo>
                  <a:pt x="24943" y="19790"/>
                </a:lnTo>
                <a:lnTo>
                  <a:pt x="24893" y="19491"/>
                </a:lnTo>
                <a:lnTo>
                  <a:pt x="24843" y="19193"/>
                </a:lnTo>
                <a:lnTo>
                  <a:pt x="24818" y="18894"/>
                </a:lnTo>
                <a:lnTo>
                  <a:pt x="24793" y="18620"/>
                </a:lnTo>
                <a:lnTo>
                  <a:pt x="24793" y="18321"/>
                </a:lnTo>
                <a:lnTo>
                  <a:pt x="24818" y="18023"/>
                </a:lnTo>
                <a:lnTo>
                  <a:pt x="24843" y="17724"/>
                </a:lnTo>
                <a:lnTo>
                  <a:pt x="24893" y="17425"/>
                </a:lnTo>
                <a:lnTo>
                  <a:pt x="24943" y="17151"/>
                </a:lnTo>
                <a:lnTo>
                  <a:pt x="25017" y="16853"/>
                </a:lnTo>
                <a:lnTo>
                  <a:pt x="25117" y="16579"/>
                </a:lnTo>
                <a:lnTo>
                  <a:pt x="25217" y="16305"/>
                </a:lnTo>
                <a:lnTo>
                  <a:pt x="25341" y="16031"/>
                </a:lnTo>
                <a:lnTo>
                  <a:pt x="25465" y="15782"/>
                </a:lnTo>
                <a:lnTo>
                  <a:pt x="25615" y="15508"/>
                </a:lnTo>
                <a:lnTo>
                  <a:pt x="25789" y="15259"/>
                </a:lnTo>
                <a:lnTo>
                  <a:pt x="25963" y="15011"/>
                </a:lnTo>
                <a:lnTo>
                  <a:pt x="26162" y="14786"/>
                </a:lnTo>
                <a:lnTo>
                  <a:pt x="26362" y="14562"/>
                </a:lnTo>
                <a:lnTo>
                  <a:pt x="26586" y="14338"/>
                </a:lnTo>
                <a:lnTo>
                  <a:pt x="26810" y="14139"/>
                </a:lnTo>
                <a:lnTo>
                  <a:pt x="27059" y="13940"/>
                </a:lnTo>
                <a:lnTo>
                  <a:pt x="27308" y="13741"/>
                </a:lnTo>
                <a:lnTo>
                  <a:pt x="27308" y="13741"/>
                </a:lnTo>
                <a:lnTo>
                  <a:pt x="27581" y="13567"/>
                </a:lnTo>
                <a:lnTo>
                  <a:pt x="27855" y="13417"/>
                </a:lnTo>
                <a:lnTo>
                  <a:pt x="28154" y="13293"/>
                </a:lnTo>
                <a:lnTo>
                  <a:pt x="28428" y="13168"/>
                </a:lnTo>
                <a:lnTo>
                  <a:pt x="28726" y="13069"/>
                </a:lnTo>
                <a:lnTo>
                  <a:pt x="29000" y="12994"/>
                </a:lnTo>
                <a:lnTo>
                  <a:pt x="29299" y="12920"/>
                </a:lnTo>
                <a:lnTo>
                  <a:pt x="29598" y="12870"/>
                </a:lnTo>
                <a:lnTo>
                  <a:pt x="29896" y="12820"/>
                </a:lnTo>
                <a:lnTo>
                  <a:pt x="30195" y="12795"/>
                </a:lnTo>
                <a:lnTo>
                  <a:pt x="30494" y="12795"/>
                </a:lnTo>
                <a:lnTo>
                  <a:pt x="30768" y="12795"/>
                </a:lnTo>
                <a:lnTo>
                  <a:pt x="31066" y="12820"/>
                </a:lnTo>
                <a:lnTo>
                  <a:pt x="31365" y="12870"/>
                </a:lnTo>
                <a:lnTo>
                  <a:pt x="31664" y="12920"/>
                </a:lnTo>
                <a:lnTo>
                  <a:pt x="31938" y="12994"/>
                </a:lnTo>
                <a:lnTo>
                  <a:pt x="32211" y="13069"/>
                </a:lnTo>
                <a:lnTo>
                  <a:pt x="32510" y="13168"/>
                </a:lnTo>
                <a:lnTo>
                  <a:pt x="32784" y="13268"/>
                </a:lnTo>
                <a:lnTo>
                  <a:pt x="33033" y="13417"/>
                </a:lnTo>
                <a:lnTo>
                  <a:pt x="33307" y="13542"/>
                </a:lnTo>
                <a:lnTo>
                  <a:pt x="33556" y="13691"/>
                </a:lnTo>
                <a:lnTo>
                  <a:pt x="33805" y="13865"/>
                </a:lnTo>
                <a:lnTo>
                  <a:pt x="34029" y="14040"/>
                </a:lnTo>
                <a:lnTo>
                  <a:pt x="34253" y="14239"/>
                </a:lnTo>
                <a:lnTo>
                  <a:pt x="34477" y="14438"/>
                </a:lnTo>
                <a:lnTo>
                  <a:pt x="34701" y="14662"/>
                </a:lnTo>
                <a:lnTo>
                  <a:pt x="34900" y="14911"/>
                </a:lnTo>
                <a:lnTo>
                  <a:pt x="35074" y="15135"/>
                </a:lnTo>
                <a:lnTo>
                  <a:pt x="35248" y="15409"/>
                </a:lnTo>
                <a:lnTo>
                  <a:pt x="35423" y="15683"/>
                </a:lnTo>
                <a:lnTo>
                  <a:pt x="35572" y="15956"/>
                </a:lnTo>
                <a:lnTo>
                  <a:pt x="35572" y="15956"/>
                </a:lnTo>
                <a:close/>
                <a:moveTo>
                  <a:pt x="22205" y="26212"/>
                </a:moveTo>
                <a:lnTo>
                  <a:pt x="42940" y="44359"/>
                </a:lnTo>
                <a:lnTo>
                  <a:pt x="42940" y="44359"/>
                </a:lnTo>
                <a:lnTo>
                  <a:pt x="43065" y="44509"/>
                </a:lnTo>
                <a:lnTo>
                  <a:pt x="43189" y="44633"/>
                </a:lnTo>
                <a:lnTo>
                  <a:pt x="43289" y="44783"/>
                </a:lnTo>
                <a:lnTo>
                  <a:pt x="43388" y="44957"/>
                </a:lnTo>
                <a:lnTo>
                  <a:pt x="43463" y="45106"/>
                </a:lnTo>
                <a:lnTo>
                  <a:pt x="43538" y="45281"/>
                </a:lnTo>
                <a:lnTo>
                  <a:pt x="43588" y="45455"/>
                </a:lnTo>
                <a:lnTo>
                  <a:pt x="43612" y="45629"/>
                </a:lnTo>
                <a:lnTo>
                  <a:pt x="43612" y="45828"/>
                </a:lnTo>
                <a:lnTo>
                  <a:pt x="43612" y="46002"/>
                </a:lnTo>
                <a:lnTo>
                  <a:pt x="43612" y="46177"/>
                </a:lnTo>
                <a:lnTo>
                  <a:pt x="43588" y="46376"/>
                </a:lnTo>
                <a:lnTo>
                  <a:pt x="43538" y="46550"/>
                </a:lnTo>
                <a:lnTo>
                  <a:pt x="43463" y="46724"/>
                </a:lnTo>
                <a:lnTo>
                  <a:pt x="43388" y="46874"/>
                </a:lnTo>
                <a:lnTo>
                  <a:pt x="43289" y="47048"/>
                </a:lnTo>
                <a:lnTo>
                  <a:pt x="43289" y="47048"/>
                </a:lnTo>
                <a:lnTo>
                  <a:pt x="43164" y="47197"/>
                </a:lnTo>
                <a:lnTo>
                  <a:pt x="43040" y="47347"/>
                </a:lnTo>
                <a:lnTo>
                  <a:pt x="42915" y="47471"/>
                </a:lnTo>
                <a:lnTo>
                  <a:pt x="42766" y="47571"/>
                </a:lnTo>
                <a:lnTo>
                  <a:pt x="42617" y="47670"/>
                </a:lnTo>
                <a:lnTo>
                  <a:pt x="42442" y="47770"/>
                </a:lnTo>
                <a:lnTo>
                  <a:pt x="42268" y="47845"/>
                </a:lnTo>
                <a:lnTo>
                  <a:pt x="42094" y="47894"/>
                </a:lnTo>
                <a:lnTo>
                  <a:pt x="41920" y="47919"/>
                </a:lnTo>
                <a:lnTo>
                  <a:pt x="41745" y="47944"/>
                </a:lnTo>
                <a:lnTo>
                  <a:pt x="41571" y="47969"/>
                </a:lnTo>
                <a:lnTo>
                  <a:pt x="41397" y="47944"/>
                </a:lnTo>
                <a:lnTo>
                  <a:pt x="41198" y="47919"/>
                </a:lnTo>
                <a:lnTo>
                  <a:pt x="41024" y="47894"/>
                </a:lnTo>
                <a:lnTo>
                  <a:pt x="40849" y="47820"/>
                </a:lnTo>
                <a:lnTo>
                  <a:pt x="40675" y="47745"/>
                </a:lnTo>
                <a:lnTo>
                  <a:pt x="15956" y="35572"/>
                </a:lnTo>
                <a:lnTo>
                  <a:pt x="15956" y="35572"/>
                </a:lnTo>
                <a:lnTo>
                  <a:pt x="15683" y="35423"/>
                </a:lnTo>
                <a:lnTo>
                  <a:pt x="15409" y="35249"/>
                </a:lnTo>
                <a:lnTo>
                  <a:pt x="15160" y="35074"/>
                </a:lnTo>
                <a:lnTo>
                  <a:pt x="14911" y="34900"/>
                </a:lnTo>
                <a:lnTo>
                  <a:pt x="14662" y="34701"/>
                </a:lnTo>
                <a:lnTo>
                  <a:pt x="14438" y="34477"/>
                </a:lnTo>
                <a:lnTo>
                  <a:pt x="14239" y="34253"/>
                </a:lnTo>
                <a:lnTo>
                  <a:pt x="14040" y="34029"/>
                </a:lnTo>
                <a:lnTo>
                  <a:pt x="13865" y="33805"/>
                </a:lnTo>
                <a:lnTo>
                  <a:pt x="13691" y="33556"/>
                </a:lnTo>
                <a:lnTo>
                  <a:pt x="13542" y="33307"/>
                </a:lnTo>
                <a:lnTo>
                  <a:pt x="13417" y="33033"/>
                </a:lnTo>
                <a:lnTo>
                  <a:pt x="13268" y="32759"/>
                </a:lnTo>
                <a:lnTo>
                  <a:pt x="13168" y="32510"/>
                </a:lnTo>
                <a:lnTo>
                  <a:pt x="13069" y="32212"/>
                </a:lnTo>
                <a:lnTo>
                  <a:pt x="12994" y="31938"/>
                </a:lnTo>
                <a:lnTo>
                  <a:pt x="12919" y="31664"/>
                </a:lnTo>
                <a:lnTo>
                  <a:pt x="12870" y="31365"/>
                </a:lnTo>
                <a:lnTo>
                  <a:pt x="12820" y="31067"/>
                </a:lnTo>
                <a:lnTo>
                  <a:pt x="12795" y="30768"/>
                </a:lnTo>
                <a:lnTo>
                  <a:pt x="12795" y="30494"/>
                </a:lnTo>
                <a:lnTo>
                  <a:pt x="12795" y="30195"/>
                </a:lnTo>
                <a:lnTo>
                  <a:pt x="12820" y="29897"/>
                </a:lnTo>
                <a:lnTo>
                  <a:pt x="12870" y="29598"/>
                </a:lnTo>
                <a:lnTo>
                  <a:pt x="12919" y="29299"/>
                </a:lnTo>
                <a:lnTo>
                  <a:pt x="12994" y="29000"/>
                </a:lnTo>
                <a:lnTo>
                  <a:pt x="13069" y="28702"/>
                </a:lnTo>
                <a:lnTo>
                  <a:pt x="13168" y="28428"/>
                </a:lnTo>
                <a:lnTo>
                  <a:pt x="13293" y="28154"/>
                </a:lnTo>
                <a:lnTo>
                  <a:pt x="13417" y="27855"/>
                </a:lnTo>
                <a:lnTo>
                  <a:pt x="13592" y="27582"/>
                </a:lnTo>
                <a:lnTo>
                  <a:pt x="13741" y="27308"/>
                </a:lnTo>
                <a:lnTo>
                  <a:pt x="13741" y="27308"/>
                </a:lnTo>
                <a:lnTo>
                  <a:pt x="13940" y="27059"/>
                </a:lnTo>
                <a:lnTo>
                  <a:pt x="14139" y="26810"/>
                </a:lnTo>
                <a:lnTo>
                  <a:pt x="14338" y="26586"/>
                </a:lnTo>
                <a:lnTo>
                  <a:pt x="14562" y="26362"/>
                </a:lnTo>
                <a:lnTo>
                  <a:pt x="14786" y="26163"/>
                </a:lnTo>
                <a:lnTo>
                  <a:pt x="15010" y="25963"/>
                </a:lnTo>
                <a:lnTo>
                  <a:pt x="15259" y="25789"/>
                </a:lnTo>
                <a:lnTo>
                  <a:pt x="15508" y="25615"/>
                </a:lnTo>
                <a:lnTo>
                  <a:pt x="15782" y="25466"/>
                </a:lnTo>
                <a:lnTo>
                  <a:pt x="16031" y="25341"/>
                </a:lnTo>
                <a:lnTo>
                  <a:pt x="16305" y="25217"/>
                </a:lnTo>
                <a:lnTo>
                  <a:pt x="16579" y="25117"/>
                </a:lnTo>
                <a:lnTo>
                  <a:pt x="16853" y="25018"/>
                </a:lnTo>
                <a:lnTo>
                  <a:pt x="17151" y="24943"/>
                </a:lnTo>
                <a:lnTo>
                  <a:pt x="17450" y="24893"/>
                </a:lnTo>
                <a:lnTo>
                  <a:pt x="17724" y="24843"/>
                </a:lnTo>
                <a:lnTo>
                  <a:pt x="18022" y="24818"/>
                </a:lnTo>
                <a:lnTo>
                  <a:pt x="18321" y="24794"/>
                </a:lnTo>
                <a:lnTo>
                  <a:pt x="18620" y="24794"/>
                </a:lnTo>
                <a:lnTo>
                  <a:pt x="18894" y="24818"/>
                </a:lnTo>
                <a:lnTo>
                  <a:pt x="19192" y="24843"/>
                </a:lnTo>
                <a:lnTo>
                  <a:pt x="19491" y="24893"/>
                </a:lnTo>
                <a:lnTo>
                  <a:pt x="19790" y="24943"/>
                </a:lnTo>
                <a:lnTo>
                  <a:pt x="20064" y="25018"/>
                </a:lnTo>
                <a:lnTo>
                  <a:pt x="20362" y="25117"/>
                </a:lnTo>
                <a:lnTo>
                  <a:pt x="20636" y="25217"/>
                </a:lnTo>
                <a:lnTo>
                  <a:pt x="20910" y="25341"/>
                </a:lnTo>
                <a:lnTo>
                  <a:pt x="21184" y="25491"/>
                </a:lnTo>
                <a:lnTo>
                  <a:pt x="21458" y="25640"/>
                </a:lnTo>
                <a:lnTo>
                  <a:pt x="21707" y="25814"/>
                </a:lnTo>
                <a:lnTo>
                  <a:pt x="21980" y="25988"/>
                </a:lnTo>
                <a:lnTo>
                  <a:pt x="22205" y="26212"/>
                </a:lnTo>
                <a:lnTo>
                  <a:pt x="22205" y="26212"/>
                </a:lnTo>
                <a:close/>
                <a:moveTo>
                  <a:pt x="13791" y="40775"/>
                </a:moveTo>
                <a:lnTo>
                  <a:pt x="39879" y="49637"/>
                </a:lnTo>
                <a:lnTo>
                  <a:pt x="39879" y="49637"/>
                </a:lnTo>
                <a:lnTo>
                  <a:pt x="40078" y="49711"/>
                </a:lnTo>
                <a:lnTo>
                  <a:pt x="40227" y="49786"/>
                </a:lnTo>
                <a:lnTo>
                  <a:pt x="40401" y="49886"/>
                </a:lnTo>
                <a:lnTo>
                  <a:pt x="40551" y="49985"/>
                </a:lnTo>
                <a:lnTo>
                  <a:pt x="40675" y="50110"/>
                </a:lnTo>
                <a:lnTo>
                  <a:pt x="40800" y="50259"/>
                </a:lnTo>
                <a:lnTo>
                  <a:pt x="40899" y="50384"/>
                </a:lnTo>
                <a:lnTo>
                  <a:pt x="40999" y="50558"/>
                </a:lnTo>
                <a:lnTo>
                  <a:pt x="41098" y="50707"/>
                </a:lnTo>
                <a:lnTo>
                  <a:pt x="41148" y="50881"/>
                </a:lnTo>
                <a:lnTo>
                  <a:pt x="41223" y="51056"/>
                </a:lnTo>
                <a:lnTo>
                  <a:pt x="41248" y="51230"/>
                </a:lnTo>
                <a:lnTo>
                  <a:pt x="41273" y="51404"/>
                </a:lnTo>
                <a:lnTo>
                  <a:pt x="41273" y="51603"/>
                </a:lnTo>
                <a:lnTo>
                  <a:pt x="41273" y="51778"/>
                </a:lnTo>
                <a:lnTo>
                  <a:pt x="41248" y="51977"/>
                </a:lnTo>
                <a:lnTo>
                  <a:pt x="41248" y="51977"/>
                </a:lnTo>
                <a:lnTo>
                  <a:pt x="41198" y="52151"/>
                </a:lnTo>
                <a:lnTo>
                  <a:pt x="41123" y="52325"/>
                </a:lnTo>
                <a:lnTo>
                  <a:pt x="41048" y="52500"/>
                </a:lnTo>
                <a:lnTo>
                  <a:pt x="40974" y="52674"/>
                </a:lnTo>
                <a:lnTo>
                  <a:pt x="40849" y="52823"/>
                </a:lnTo>
                <a:lnTo>
                  <a:pt x="40750" y="52948"/>
                </a:lnTo>
                <a:lnTo>
                  <a:pt x="40625" y="53072"/>
                </a:lnTo>
                <a:lnTo>
                  <a:pt x="40476" y="53197"/>
                </a:lnTo>
                <a:lnTo>
                  <a:pt x="40327" y="53296"/>
                </a:lnTo>
                <a:lnTo>
                  <a:pt x="40177" y="53396"/>
                </a:lnTo>
                <a:lnTo>
                  <a:pt x="40003" y="53470"/>
                </a:lnTo>
                <a:lnTo>
                  <a:pt x="39829" y="53520"/>
                </a:lnTo>
                <a:lnTo>
                  <a:pt x="39654" y="53570"/>
                </a:lnTo>
                <a:lnTo>
                  <a:pt x="39480" y="53620"/>
                </a:lnTo>
                <a:lnTo>
                  <a:pt x="39281" y="53620"/>
                </a:lnTo>
                <a:lnTo>
                  <a:pt x="39107" y="53620"/>
                </a:lnTo>
                <a:lnTo>
                  <a:pt x="11600" y="51827"/>
                </a:lnTo>
                <a:lnTo>
                  <a:pt x="11600" y="51827"/>
                </a:lnTo>
                <a:lnTo>
                  <a:pt x="11277" y="51778"/>
                </a:lnTo>
                <a:lnTo>
                  <a:pt x="10978" y="51753"/>
                </a:lnTo>
                <a:lnTo>
                  <a:pt x="10679" y="51678"/>
                </a:lnTo>
                <a:lnTo>
                  <a:pt x="10380" y="51603"/>
                </a:lnTo>
                <a:lnTo>
                  <a:pt x="10082" y="51504"/>
                </a:lnTo>
                <a:lnTo>
                  <a:pt x="9808" y="51404"/>
                </a:lnTo>
                <a:lnTo>
                  <a:pt x="9509" y="51280"/>
                </a:lnTo>
                <a:lnTo>
                  <a:pt x="9260" y="51130"/>
                </a:lnTo>
                <a:lnTo>
                  <a:pt x="8986" y="50981"/>
                </a:lnTo>
                <a:lnTo>
                  <a:pt x="8737" y="50832"/>
                </a:lnTo>
                <a:lnTo>
                  <a:pt x="8513" y="50657"/>
                </a:lnTo>
                <a:lnTo>
                  <a:pt x="8289" y="50458"/>
                </a:lnTo>
                <a:lnTo>
                  <a:pt x="8065" y="50259"/>
                </a:lnTo>
                <a:lnTo>
                  <a:pt x="7841" y="50060"/>
                </a:lnTo>
                <a:lnTo>
                  <a:pt x="7667" y="49836"/>
                </a:lnTo>
                <a:lnTo>
                  <a:pt x="7468" y="49612"/>
                </a:lnTo>
                <a:lnTo>
                  <a:pt x="7294" y="49363"/>
                </a:lnTo>
                <a:lnTo>
                  <a:pt x="7144" y="49114"/>
                </a:lnTo>
                <a:lnTo>
                  <a:pt x="6995" y="48865"/>
                </a:lnTo>
                <a:lnTo>
                  <a:pt x="6846" y="48616"/>
                </a:lnTo>
                <a:lnTo>
                  <a:pt x="6746" y="48342"/>
                </a:lnTo>
                <a:lnTo>
                  <a:pt x="6622" y="48069"/>
                </a:lnTo>
                <a:lnTo>
                  <a:pt x="6522" y="47770"/>
                </a:lnTo>
                <a:lnTo>
                  <a:pt x="6447" y="47496"/>
                </a:lnTo>
                <a:lnTo>
                  <a:pt x="6397" y="47197"/>
                </a:lnTo>
                <a:lnTo>
                  <a:pt x="6348" y="46899"/>
                </a:lnTo>
                <a:lnTo>
                  <a:pt x="6323" y="46600"/>
                </a:lnTo>
                <a:lnTo>
                  <a:pt x="6298" y="46301"/>
                </a:lnTo>
                <a:lnTo>
                  <a:pt x="6298" y="45978"/>
                </a:lnTo>
                <a:lnTo>
                  <a:pt x="6323" y="45679"/>
                </a:lnTo>
                <a:lnTo>
                  <a:pt x="6348" y="45355"/>
                </a:lnTo>
                <a:lnTo>
                  <a:pt x="6397" y="45032"/>
                </a:lnTo>
                <a:lnTo>
                  <a:pt x="6397" y="45032"/>
                </a:lnTo>
                <a:lnTo>
                  <a:pt x="6472" y="44733"/>
                </a:lnTo>
                <a:lnTo>
                  <a:pt x="6572" y="44434"/>
                </a:lnTo>
                <a:lnTo>
                  <a:pt x="6671" y="44135"/>
                </a:lnTo>
                <a:lnTo>
                  <a:pt x="6771" y="43862"/>
                </a:lnTo>
                <a:lnTo>
                  <a:pt x="6920" y="43563"/>
                </a:lnTo>
                <a:lnTo>
                  <a:pt x="7070" y="43314"/>
                </a:lnTo>
                <a:lnTo>
                  <a:pt x="7219" y="43040"/>
                </a:lnTo>
                <a:lnTo>
                  <a:pt x="7393" y="42816"/>
                </a:lnTo>
                <a:lnTo>
                  <a:pt x="7567" y="42567"/>
                </a:lnTo>
                <a:lnTo>
                  <a:pt x="7767" y="42343"/>
                </a:lnTo>
                <a:lnTo>
                  <a:pt x="7966" y="42119"/>
                </a:lnTo>
                <a:lnTo>
                  <a:pt x="8190" y="41920"/>
                </a:lnTo>
                <a:lnTo>
                  <a:pt x="8414" y="41746"/>
                </a:lnTo>
                <a:lnTo>
                  <a:pt x="8638" y="41547"/>
                </a:lnTo>
                <a:lnTo>
                  <a:pt x="8887" y="41397"/>
                </a:lnTo>
                <a:lnTo>
                  <a:pt x="9136" y="41248"/>
                </a:lnTo>
                <a:lnTo>
                  <a:pt x="9385" y="41098"/>
                </a:lnTo>
                <a:lnTo>
                  <a:pt x="9658" y="40974"/>
                </a:lnTo>
                <a:lnTo>
                  <a:pt x="9932" y="40850"/>
                </a:lnTo>
                <a:lnTo>
                  <a:pt x="10206" y="40750"/>
                </a:lnTo>
                <a:lnTo>
                  <a:pt x="10505" y="40675"/>
                </a:lnTo>
                <a:lnTo>
                  <a:pt x="10779" y="40601"/>
                </a:lnTo>
                <a:lnTo>
                  <a:pt x="11077" y="40551"/>
                </a:lnTo>
                <a:lnTo>
                  <a:pt x="11376" y="40501"/>
                </a:lnTo>
                <a:lnTo>
                  <a:pt x="11675" y="40476"/>
                </a:lnTo>
                <a:lnTo>
                  <a:pt x="11974" y="40476"/>
                </a:lnTo>
                <a:lnTo>
                  <a:pt x="12272" y="40476"/>
                </a:lnTo>
                <a:lnTo>
                  <a:pt x="12571" y="40501"/>
                </a:lnTo>
                <a:lnTo>
                  <a:pt x="12895" y="40551"/>
                </a:lnTo>
                <a:lnTo>
                  <a:pt x="13193" y="40601"/>
                </a:lnTo>
                <a:lnTo>
                  <a:pt x="13492" y="40675"/>
                </a:lnTo>
                <a:lnTo>
                  <a:pt x="13791" y="40775"/>
                </a:lnTo>
                <a:lnTo>
                  <a:pt x="13791" y="40775"/>
                </a:lnTo>
                <a:close/>
                <a:moveTo>
                  <a:pt x="11600" y="57453"/>
                </a:moveTo>
                <a:lnTo>
                  <a:pt x="39107" y="55661"/>
                </a:lnTo>
                <a:lnTo>
                  <a:pt x="39107" y="55661"/>
                </a:lnTo>
                <a:lnTo>
                  <a:pt x="39281" y="55661"/>
                </a:lnTo>
                <a:lnTo>
                  <a:pt x="39480" y="55661"/>
                </a:lnTo>
                <a:lnTo>
                  <a:pt x="39654" y="55686"/>
                </a:lnTo>
                <a:lnTo>
                  <a:pt x="39829" y="55736"/>
                </a:lnTo>
                <a:lnTo>
                  <a:pt x="40003" y="55810"/>
                </a:lnTo>
                <a:lnTo>
                  <a:pt x="40177" y="55885"/>
                </a:lnTo>
                <a:lnTo>
                  <a:pt x="40327" y="55960"/>
                </a:lnTo>
                <a:lnTo>
                  <a:pt x="40476" y="56084"/>
                </a:lnTo>
                <a:lnTo>
                  <a:pt x="40625" y="56184"/>
                </a:lnTo>
                <a:lnTo>
                  <a:pt x="40750" y="56308"/>
                </a:lnTo>
                <a:lnTo>
                  <a:pt x="40849" y="56458"/>
                </a:lnTo>
                <a:lnTo>
                  <a:pt x="40974" y="56607"/>
                </a:lnTo>
                <a:lnTo>
                  <a:pt x="41048" y="56781"/>
                </a:lnTo>
                <a:lnTo>
                  <a:pt x="41123" y="56930"/>
                </a:lnTo>
                <a:lnTo>
                  <a:pt x="41198" y="57105"/>
                </a:lnTo>
                <a:lnTo>
                  <a:pt x="41248" y="57304"/>
                </a:lnTo>
                <a:lnTo>
                  <a:pt x="41248" y="57304"/>
                </a:lnTo>
                <a:lnTo>
                  <a:pt x="41273" y="57503"/>
                </a:lnTo>
                <a:lnTo>
                  <a:pt x="41273" y="57677"/>
                </a:lnTo>
                <a:lnTo>
                  <a:pt x="41273" y="57876"/>
                </a:lnTo>
                <a:lnTo>
                  <a:pt x="41248" y="58051"/>
                </a:lnTo>
                <a:lnTo>
                  <a:pt x="41223" y="58225"/>
                </a:lnTo>
                <a:lnTo>
                  <a:pt x="41148" y="58399"/>
                </a:lnTo>
                <a:lnTo>
                  <a:pt x="41098" y="58573"/>
                </a:lnTo>
                <a:lnTo>
                  <a:pt x="40999" y="58723"/>
                </a:lnTo>
                <a:lnTo>
                  <a:pt x="40899" y="58872"/>
                </a:lnTo>
                <a:lnTo>
                  <a:pt x="40800" y="59022"/>
                </a:lnTo>
                <a:lnTo>
                  <a:pt x="40675" y="59146"/>
                </a:lnTo>
                <a:lnTo>
                  <a:pt x="40551" y="59270"/>
                </a:lnTo>
                <a:lnTo>
                  <a:pt x="40401" y="59395"/>
                </a:lnTo>
                <a:lnTo>
                  <a:pt x="40227" y="59494"/>
                </a:lnTo>
                <a:lnTo>
                  <a:pt x="40078" y="59569"/>
                </a:lnTo>
                <a:lnTo>
                  <a:pt x="39879" y="59644"/>
                </a:lnTo>
                <a:lnTo>
                  <a:pt x="13791" y="68506"/>
                </a:lnTo>
                <a:lnTo>
                  <a:pt x="13791" y="68506"/>
                </a:lnTo>
                <a:lnTo>
                  <a:pt x="13492" y="68605"/>
                </a:lnTo>
                <a:lnTo>
                  <a:pt x="13193" y="68680"/>
                </a:lnTo>
                <a:lnTo>
                  <a:pt x="12895" y="68730"/>
                </a:lnTo>
                <a:lnTo>
                  <a:pt x="12571" y="68780"/>
                </a:lnTo>
                <a:lnTo>
                  <a:pt x="12272" y="68804"/>
                </a:lnTo>
                <a:lnTo>
                  <a:pt x="11974" y="68804"/>
                </a:lnTo>
                <a:lnTo>
                  <a:pt x="11675" y="68804"/>
                </a:lnTo>
                <a:lnTo>
                  <a:pt x="11376" y="68780"/>
                </a:lnTo>
                <a:lnTo>
                  <a:pt x="11077" y="68730"/>
                </a:lnTo>
                <a:lnTo>
                  <a:pt x="10779" y="68680"/>
                </a:lnTo>
                <a:lnTo>
                  <a:pt x="10505" y="68605"/>
                </a:lnTo>
                <a:lnTo>
                  <a:pt x="10206" y="68531"/>
                </a:lnTo>
                <a:lnTo>
                  <a:pt x="9932" y="68431"/>
                </a:lnTo>
                <a:lnTo>
                  <a:pt x="9658" y="68307"/>
                </a:lnTo>
                <a:lnTo>
                  <a:pt x="9385" y="68182"/>
                </a:lnTo>
                <a:lnTo>
                  <a:pt x="9136" y="68033"/>
                </a:lnTo>
                <a:lnTo>
                  <a:pt x="8887" y="67883"/>
                </a:lnTo>
                <a:lnTo>
                  <a:pt x="8638" y="67709"/>
                </a:lnTo>
                <a:lnTo>
                  <a:pt x="8414" y="67535"/>
                </a:lnTo>
                <a:lnTo>
                  <a:pt x="8190" y="67361"/>
                </a:lnTo>
                <a:lnTo>
                  <a:pt x="7966" y="67137"/>
                </a:lnTo>
                <a:lnTo>
                  <a:pt x="7767" y="66938"/>
                </a:lnTo>
                <a:lnTo>
                  <a:pt x="7567" y="66713"/>
                </a:lnTo>
                <a:lnTo>
                  <a:pt x="7393" y="66465"/>
                </a:lnTo>
                <a:lnTo>
                  <a:pt x="7219" y="66216"/>
                </a:lnTo>
                <a:lnTo>
                  <a:pt x="7070" y="65967"/>
                </a:lnTo>
                <a:lnTo>
                  <a:pt x="6920" y="65693"/>
                </a:lnTo>
                <a:lnTo>
                  <a:pt x="6771" y="65419"/>
                </a:lnTo>
                <a:lnTo>
                  <a:pt x="6671" y="65145"/>
                </a:lnTo>
                <a:lnTo>
                  <a:pt x="6572" y="64846"/>
                </a:lnTo>
                <a:lnTo>
                  <a:pt x="6472" y="64548"/>
                </a:lnTo>
                <a:lnTo>
                  <a:pt x="6397" y="64224"/>
                </a:lnTo>
                <a:lnTo>
                  <a:pt x="6397" y="64224"/>
                </a:lnTo>
                <a:lnTo>
                  <a:pt x="6348" y="63925"/>
                </a:lnTo>
                <a:lnTo>
                  <a:pt x="6323" y="63602"/>
                </a:lnTo>
                <a:lnTo>
                  <a:pt x="6298" y="63303"/>
                </a:lnTo>
                <a:lnTo>
                  <a:pt x="6298" y="62980"/>
                </a:lnTo>
                <a:lnTo>
                  <a:pt x="6323" y="62681"/>
                </a:lnTo>
                <a:lnTo>
                  <a:pt x="6348" y="62382"/>
                </a:lnTo>
                <a:lnTo>
                  <a:pt x="6397" y="62083"/>
                </a:lnTo>
                <a:lnTo>
                  <a:pt x="6447" y="61785"/>
                </a:lnTo>
                <a:lnTo>
                  <a:pt x="6522" y="61511"/>
                </a:lnTo>
                <a:lnTo>
                  <a:pt x="6622" y="61212"/>
                </a:lnTo>
                <a:lnTo>
                  <a:pt x="6746" y="60938"/>
                </a:lnTo>
                <a:lnTo>
                  <a:pt x="6846" y="60664"/>
                </a:lnTo>
                <a:lnTo>
                  <a:pt x="6995" y="60416"/>
                </a:lnTo>
                <a:lnTo>
                  <a:pt x="7144" y="60142"/>
                </a:lnTo>
                <a:lnTo>
                  <a:pt x="7294" y="59918"/>
                </a:lnTo>
                <a:lnTo>
                  <a:pt x="7468" y="59669"/>
                </a:lnTo>
                <a:lnTo>
                  <a:pt x="7667" y="59445"/>
                </a:lnTo>
                <a:lnTo>
                  <a:pt x="7841" y="59221"/>
                </a:lnTo>
                <a:lnTo>
                  <a:pt x="8065" y="59022"/>
                </a:lnTo>
                <a:lnTo>
                  <a:pt x="8289" y="58822"/>
                </a:lnTo>
                <a:lnTo>
                  <a:pt x="8513" y="58623"/>
                </a:lnTo>
                <a:lnTo>
                  <a:pt x="8737" y="58449"/>
                </a:lnTo>
                <a:lnTo>
                  <a:pt x="8986" y="58300"/>
                </a:lnTo>
                <a:lnTo>
                  <a:pt x="9260" y="58150"/>
                </a:lnTo>
                <a:lnTo>
                  <a:pt x="9509" y="58001"/>
                </a:lnTo>
                <a:lnTo>
                  <a:pt x="9808" y="57876"/>
                </a:lnTo>
                <a:lnTo>
                  <a:pt x="10082" y="57777"/>
                </a:lnTo>
                <a:lnTo>
                  <a:pt x="10380" y="57677"/>
                </a:lnTo>
                <a:lnTo>
                  <a:pt x="10679" y="57603"/>
                </a:lnTo>
                <a:lnTo>
                  <a:pt x="10978" y="57528"/>
                </a:lnTo>
                <a:lnTo>
                  <a:pt x="11277" y="57478"/>
                </a:lnTo>
                <a:lnTo>
                  <a:pt x="11600" y="57453"/>
                </a:lnTo>
                <a:lnTo>
                  <a:pt x="11600" y="57453"/>
                </a:lnTo>
                <a:close/>
                <a:moveTo>
                  <a:pt x="15956" y="73708"/>
                </a:moveTo>
                <a:lnTo>
                  <a:pt x="40675" y="61536"/>
                </a:lnTo>
                <a:lnTo>
                  <a:pt x="40675" y="61536"/>
                </a:lnTo>
                <a:lnTo>
                  <a:pt x="40849" y="61461"/>
                </a:lnTo>
                <a:lnTo>
                  <a:pt x="41024" y="61386"/>
                </a:lnTo>
                <a:lnTo>
                  <a:pt x="41198" y="61337"/>
                </a:lnTo>
                <a:lnTo>
                  <a:pt x="41397" y="61312"/>
                </a:lnTo>
                <a:lnTo>
                  <a:pt x="41571" y="61312"/>
                </a:lnTo>
                <a:lnTo>
                  <a:pt x="41745" y="61312"/>
                </a:lnTo>
                <a:lnTo>
                  <a:pt x="41920" y="61337"/>
                </a:lnTo>
                <a:lnTo>
                  <a:pt x="42094" y="61386"/>
                </a:lnTo>
                <a:lnTo>
                  <a:pt x="42268" y="61436"/>
                </a:lnTo>
                <a:lnTo>
                  <a:pt x="42442" y="61511"/>
                </a:lnTo>
                <a:lnTo>
                  <a:pt x="42617" y="61585"/>
                </a:lnTo>
                <a:lnTo>
                  <a:pt x="42766" y="61685"/>
                </a:lnTo>
                <a:lnTo>
                  <a:pt x="42915" y="61810"/>
                </a:lnTo>
                <a:lnTo>
                  <a:pt x="43040" y="61934"/>
                </a:lnTo>
                <a:lnTo>
                  <a:pt x="43164" y="62083"/>
                </a:lnTo>
                <a:lnTo>
                  <a:pt x="43289" y="62233"/>
                </a:lnTo>
                <a:lnTo>
                  <a:pt x="43289" y="62233"/>
                </a:lnTo>
                <a:lnTo>
                  <a:pt x="43388" y="62382"/>
                </a:lnTo>
                <a:lnTo>
                  <a:pt x="43463" y="62556"/>
                </a:lnTo>
                <a:lnTo>
                  <a:pt x="43538" y="62731"/>
                </a:lnTo>
                <a:lnTo>
                  <a:pt x="43588" y="62905"/>
                </a:lnTo>
                <a:lnTo>
                  <a:pt x="43612" y="63079"/>
                </a:lnTo>
                <a:lnTo>
                  <a:pt x="43612" y="63278"/>
                </a:lnTo>
                <a:lnTo>
                  <a:pt x="43612" y="63452"/>
                </a:lnTo>
                <a:lnTo>
                  <a:pt x="43612" y="63627"/>
                </a:lnTo>
                <a:lnTo>
                  <a:pt x="43588" y="63801"/>
                </a:lnTo>
                <a:lnTo>
                  <a:pt x="43538" y="63975"/>
                </a:lnTo>
                <a:lnTo>
                  <a:pt x="43463" y="64149"/>
                </a:lnTo>
                <a:lnTo>
                  <a:pt x="43388" y="64324"/>
                </a:lnTo>
                <a:lnTo>
                  <a:pt x="43289" y="64473"/>
                </a:lnTo>
                <a:lnTo>
                  <a:pt x="43189" y="64622"/>
                </a:lnTo>
                <a:lnTo>
                  <a:pt x="43065" y="64772"/>
                </a:lnTo>
                <a:lnTo>
                  <a:pt x="42940" y="64896"/>
                </a:lnTo>
                <a:lnTo>
                  <a:pt x="22205" y="83068"/>
                </a:lnTo>
                <a:lnTo>
                  <a:pt x="22205" y="83068"/>
                </a:lnTo>
                <a:lnTo>
                  <a:pt x="21980" y="83267"/>
                </a:lnTo>
                <a:lnTo>
                  <a:pt x="21707" y="83467"/>
                </a:lnTo>
                <a:lnTo>
                  <a:pt x="21458" y="83641"/>
                </a:lnTo>
                <a:lnTo>
                  <a:pt x="21184" y="83790"/>
                </a:lnTo>
                <a:lnTo>
                  <a:pt x="20910" y="83939"/>
                </a:lnTo>
                <a:lnTo>
                  <a:pt x="20636" y="84064"/>
                </a:lnTo>
                <a:lnTo>
                  <a:pt x="20362" y="84164"/>
                </a:lnTo>
                <a:lnTo>
                  <a:pt x="20064" y="84263"/>
                </a:lnTo>
                <a:lnTo>
                  <a:pt x="19790" y="84338"/>
                </a:lnTo>
                <a:lnTo>
                  <a:pt x="19491" y="84388"/>
                </a:lnTo>
                <a:lnTo>
                  <a:pt x="19192" y="84437"/>
                </a:lnTo>
                <a:lnTo>
                  <a:pt x="18894" y="84462"/>
                </a:lnTo>
                <a:lnTo>
                  <a:pt x="18620" y="84487"/>
                </a:lnTo>
                <a:lnTo>
                  <a:pt x="18321" y="84487"/>
                </a:lnTo>
                <a:lnTo>
                  <a:pt x="18022" y="84462"/>
                </a:lnTo>
                <a:lnTo>
                  <a:pt x="17724" y="84437"/>
                </a:lnTo>
                <a:lnTo>
                  <a:pt x="17450" y="84388"/>
                </a:lnTo>
                <a:lnTo>
                  <a:pt x="17151" y="84313"/>
                </a:lnTo>
                <a:lnTo>
                  <a:pt x="16877" y="84238"/>
                </a:lnTo>
                <a:lnTo>
                  <a:pt x="16579" y="84164"/>
                </a:lnTo>
                <a:lnTo>
                  <a:pt x="16305" y="84064"/>
                </a:lnTo>
                <a:lnTo>
                  <a:pt x="16031" y="83939"/>
                </a:lnTo>
                <a:lnTo>
                  <a:pt x="15782" y="83790"/>
                </a:lnTo>
                <a:lnTo>
                  <a:pt x="15508" y="83641"/>
                </a:lnTo>
                <a:lnTo>
                  <a:pt x="15259" y="83491"/>
                </a:lnTo>
                <a:lnTo>
                  <a:pt x="15010" y="83317"/>
                </a:lnTo>
                <a:lnTo>
                  <a:pt x="14786" y="83118"/>
                </a:lnTo>
                <a:lnTo>
                  <a:pt x="14562" y="82919"/>
                </a:lnTo>
                <a:lnTo>
                  <a:pt x="14338" y="82695"/>
                </a:lnTo>
                <a:lnTo>
                  <a:pt x="14139" y="82471"/>
                </a:lnTo>
                <a:lnTo>
                  <a:pt x="13940" y="82222"/>
                </a:lnTo>
                <a:lnTo>
                  <a:pt x="13741" y="81948"/>
                </a:lnTo>
                <a:lnTo>
                  <a:pt x="13741" y="81948"/>
                </a:lnTo>
                <a:lnTo>
                  <a:pt x="13592" y="81699"/>
                </a:lnTo>
                <a:lnTo>
                  <a:pt x="13417" y="81400"/>
                </a:lnTo>
                <a:lnTo>
                  <a:pt x="13293" y="81127"/>
                </a:lnTo>
                <a:lnTo>
                  <a:pt x="13168" y="80853"/>
                </a:lnTo>
                <a:lnTo>
                  <a:pt x="13069" y="80554"/>
                </a:lnTo>
                <a:lnTo>
                  <a:pt x="12994" y="80280"/>
                </a:lnTo>
                <a:lnTo>
                  <a:pt x="12919" y="79981"/>
                </a:lnTo>
                <a:lnTo>
                  <a:pt x="12870" y="79683"/>
                </a:lnTo>
                <a:lnTo>
                  <a:pt x="12820" y="79384"/>
                </a:lnTo>
                <a:lnTo>
                  <a:pt x="12795" y="79085"/>
                </a:lnTo>
                <a:lnTo>
                  <a:pt x="12795" y="78787"/>
                </a:lnTo>
                <a:lnTo>
                  <a:pt x="12795" y="78488"/>
                </a:lnTo>
                <a:lnTo>
                  <a:pt x="12820" y="78214"/>
                </a:lnTo>
                <a:lnTo>
                  <a:pt x="12870" y="77915"/>
                </a:lnTo>
                <a:lnTo>
                  <a:pt x="12919" y="77617"/>
                </a:lnTo>
                <a:lnTo>
                  <a:pt x="12994" y="77343"/>
                </a:lnTo>
                <a:lnTo>
                  <a:pt x="13069" y="77044"/>
                </a:lnTo>
                <a:lnTo>
                  <a:pt x="13168" y="76770"/>
                </a:lnTo>
                <a:lnTo>
                  <a:pt x="13268" y="76496"/>
                </a:lnTo>
                <a:lnTo>
                  <a:pt x="13417" y="76248"/>
                </a:lnTo>
                <a:lnTo>
                  <a:pt x="13542" y="75974"/>
                </a:lnTo>
                <a:lnTo>
                  <a:pt x="13691" y="75725"/>
                </a:lnTo>
                <a:lnTo>
                  <a:pt x="13865" y="75476"/>
                </a:lnTo>
                <a:lnTo>
                  <a:pt x="14040" y="75252"/>
                </a:lnTo>
                <a:lnTo>
                  <a:pt x="14239" y="75003"/>
                </a:lnTo>
                <a:lnTo>
                  <a:pt x="14438" y="74804"/>
                </a:lnTo>
                <a:lnTo>
                  <a:pt x="14662" y="74580"/>
                </a:lnTo>
                <a:lnTo>
                  <a:pt x="14911" y="74381"/>
                </a:lnTo>
                <a:lnTo>
                  <a:pt x="15160" y="74206"/>
                </a:lnTo>
                <a:lnTo>
                  <a:pt x="15409" y="74032"/>
                </a:lnTo>
                <a:lnTo>
                  <a:pt x="15683" y="73858"/>
                </a:lnTo>
                <a:lnTo>
                  <a:pt x="15956" y="73708"/>
                </a:lnTo>
                <a:lnTo>
                  <a:pt x="15956" y="73708"/>
                </a:lnTo>
                <a:close/>
                <a:moveTo>
                  <a:pt x="26212" y="87051"/>
                </a:moveTo>
                <a:lnTo>
                  <a:pt x="44359" y="66340"/>
                </a:lnTo>
                <a:lnTo>
                  <a:pt x="44359" y="66340"/>
                </a:lnTo>
                <a:lnTo>
                  <a:pt x="44509" y="66216"/>
                </a:lnTo>
                <a:lnTo>
                  <a:pt x="44633" y="66091"/>
                </a:lnTo>
                <a:lnTo>
                  <a:pt x="44782" y="65967"/>
                </a:lnTo>
                <a:lnTo>
                  <a:pt x="44957" y="65892"/>
                </a:lnTo>
                <a:lnTo>
                  <a:pt x="45106" y="65817"/>
                </a:lnTo>
                <a:lnTo>
                  <a:pt x="45280" y="65743"/>
                </a:lnTo>
                <a:lnTo>
                  <a:pt x="45455" y="65693"/>
                </a:lnTo>
                <a:lnTo>
                  <a:pt x="45654" y="65668"/>
                </a:lnTo>
                <a:lnTo>
                  <a:pt x="45828" y="65643"/>
                </a:lnTo>
                <a:lnTo>
                  <a:pt x="46002" y="65643"/>
                </a:lnTo>
                <a:lnTo>
                  <a:pt x="46176" y="65668"/>
                </a:lnTo>
                <a:lnTo>
                  <a:pt x="46376" y="65693"/>
                </a:lnTo>
                <a:lnTo>
                  <a:pt x="46550" y="65743"/>
                </a:lnTo>
                <a:lnTo>
                  <a:pt x="46724" y="65817"/>
                </a:lnTo>
                <a:lnTo>
                  <a:pt x="46873" y="65892"/>
                </a:lnTo>
                <a:lnTo>
                  <a:pt x="47048" y="65992"/>
                </a:lnTo>
                <a:lnTo>
                  <a:pt x="47048" y="65992"/>
                </a:lnTo>
                <a:lnTo>
                  <a:pt x="47197" y="66116"/>
                </a:lnTo>
                <a:lnTo>
                  <a:pt x="47346" y="66241"/>
                </a:lnTo>
                <a:lnTo>
                  <a:pt x="47471" y="66365"/>
                </a:lnTo>
                <a:lnTo>
                  <a:pt x="47595" y="66514"/>
                </a:lnTo>
                <a:lnTo>
                  <a:pt x="47670" y="66664"/>
                </a:lnTo>
                <a:lnTo>
                  <a:pt x="47770" y="66838"/>
                </a:lnTo>
                <a:lnTo>
                  <a:pt x="47844" y="66987"/>
                </a:lnTo>
                <a:lnTo>
                  <a:pt x="47894" y="67162"/>
                </a:lnTo>
                <a:lnTo>
                  <a:pt x="47919" y="67336"/>
                </a:lnTo>
                <a:lnTo>
                  <a:pt x="47944" y="67535"/>
                </a:lnTo>
                <a:lnTo>
                  <a:pt x="47969" y="67709"/>
                </a:lnTo>
                <a:lnTo>
                  <a:pt x="47944" y="67883"/>
                </a:lnTo>
                <a:lnTo>
                  <a:pt x="47919" y="68083"/>
                </a:lnTo>
                <a:lnTo>
                  <a:pt x="47894" y="68257"/>
                </a:lnTo>
                <a:lnTo>
                  <a:pt x="47819" y="68431"/>
                </a:lnTo>
                <a:lnTo>
                  <a:pt x="47745" y="68605"/>
                </a:lnTo>
                <a:lnTo>
                  <a:pt x="35572" y="93324"/>
                </a:lnTo>
                <a:lnTo>
                  <a:pt x="35572" y="93324"/>
                </a:lnTo>
                <a:lnTo>
                  <a:pt x="35423" y="93598"/>
                </a:lnTo>
                <a:lnTo>
                  <a:pt x="35248" y="93872"/>
                </a:lnTo>
                <a:lnTo>
                  <a:pt x="35074" y="94121"/>
                </a:lnTo>
                <a:lnTo>
                  <a:pt x="34900" y="94370"/>
                </a:lnTo>
                <a:lnTo>
                  <a:pt x="34701" y="94594"/>
                </a:lnTo>
                <a:lnTo>
                  <a:pt x="34477" y="94818"/>
                </a:lnTo>
                <a:lnTo>
                  <a:pt x="34253" y="95042"/>
                </a:lnTo>
                <a:lnTo>
                  <a:pt x="34029" y="95216"/>
                </a:lnTo>
                <a:lnTo>
                  <a:pt x="33805" y="95415"/>
                </a:lnTo>
                <a:lnTo>
                  <a:pt x="33556" y="95565"/>
                </a:lnTo>
                <a:lnTo>
                  <a:pt x="33307" y="95739"/>
                </a:lnTo>
                <a:lnTo>
                  <a:pt x="33033" y="95863"/>
                </a:lnTo>
                <a:lnTo>
                  <a:pt x="32784" y="95988"/>
                </a:lnTo>
                <a:lnTo>
                  <a:pt x="32510" y="96112"/>
                </a:lnTo>
                <a:lnTo>
                  <a:pt x="32211" y="96212"/>
                </a:lnTo>
                <a:lnTo>
                  <a:pt x="31938" y="96286"/>
                </a:lnTo>
                <a:lnTo>
                  <a:pt x="31664" y="96361"/>
                </a:lnTo>
                <a:lnTo>
                  <a:pt x="31365" y="96411"/>
                </a:lnTo>
                <a:lnTo>
                  <a:pt x="31066" y="96461"/>
                </a:lnTo>
                <a:lnTo>
                  <a:pt x="30768" y="96486"/>
                </a:lnTo>
                <a:lnTo>
                  <a:pt x="30494" y="96486"/>
                </a:lnTo>
                <a:lnTo>
                  <a:pt x="30195" y="96486"/>
                </a:lnTo>
                <a:lnTo>
                  <a:pt x="29896" y="96461"/>
                </a:lnTo>
                <a:lnTo>
                  <a:pt x="29598" y="96411"/>
                </a:lnTo>
                <a:lnTo>
                  <a:pt x="29299" y="96361"/>
                </a:lnTo>
                <a:lnTo>
                  <a:pt x="29000" y="96286"/>
                </a:lnTo>
                <a:lnTo>
                  <a:pt x="28726" y="96212"/>
                </a:lnTo>
                <a:lnTo>
                  <a:pt x="28428" y="96112"/>
                </a:lnTo>
                <a:lnTo>
                  <a:pt x="28154" y="95988"/>
                </a:lnTo>
                <a:lnTo>
                  <a:pt x="27855" y="95838"/>
                </a:lnTo>
                <a:lnTo>
                  <a:pt x="27581" y="95689"/>
                </a:lnTo>
                <a:lnTo>
                  <a:pt x="27308" y="95515"/>
                </a:lnTo>
                <a:lnTo>
                  <a:pt x="27308" y="95515"/>
                </a:lnTo>
                <a:lnTo>
                  <a:pt x="27059" y="95341"/>
                </a:lnTo>
                <a:lnTo>
                  <a:pt x="26810" y="95141"/>
                </a:lnTo>
                <a:lnTo>
                  <a:pt x="26586" y="94942"/>
                </a:lnTo>
                <a:lnTo>
                  <a:pt x="26362" y="94718"/>
                </a:lnTo>
                <a:lnTo>
                  <a:pt x="26162" y="94494"/>
                </a:lnTo>
                <a:lnTo>
                  <a:pt x="25963" y="94270"/>
                </a:lnTo>
                <a:lnTo>
                  <a:pt x="25789" y="94021"/>
                </a:lnTo>
                <a:lnTo>
                  <a:pt x="25615" y="93772"/>
                </a:lnTo>
                <a:lnTo>
                  <a:pt x="25465" y="93498"/>
                </a:lnTo>
                <a:lnTo>
                  <a:pt x="25341" y="93250"/>
                </a:lnTo>
                <a:lnTo>
                  <a:pt x="25217" y="92976"/>
                </a:lnTo>
                <a:lnTo>
                  <a:pt x="25117" y="92702"/>
                </a:lnTo>
                <a:lnTo>
                  <a:pt x="25017" y="92403"/>
                </a:lnTo>
                <a:lnTo>
                  <a:pt x="24943" y="92129"/>
                </a:lnTo>
                <a:lnTo>
                  <a:pt x="24893" y="91831"/>
                </a:lnTo>
                <a:lnTo>
                  <a:pt x="24843" y="91557"/>
                </a:lnTo>
                <a:lnTo>
                  <a:pt x="24818" y="91258"/>
                </a:lnTo>
                <a:lnTo>
                  <a:pt x="24793" y="90959"/>
                </a:lnTo>
                <a:lnTo>
                  <a:pt x="24793" y="90661"/>
                </a:lnTo>
                <a:lnTo>
                  <a:pt x="24818" y="90362"/>
                </a:lnTo>
                <a:lnTo>
                  <a:pt x="24843" y="90088"/>
                </a:lnTo>
                <a:lnTo>
                  <a:pt x="24893" y="89789"/>
                </a:lnTo>
                <a:lnTo>
                  <a:pt x="24943" y="89491"/>
                </a:lnTo>
                <a:lnTo>
                  <a:pt x="25017" y="89192"/>
                </a:lnTo>
                <a:lnTo>
                  <a:pt x="25117" y="88918"/>
                </a:lnTo>
                <a:lnTo>
                  <a:pt x="25217" y="88644"/>
                </a:lnTo>
                <a:lnTo>
                  <a:pt x="25341" y="88370"/>
                </a:lnTo>
                <a:lnTo>
                  <a:pt x="25490" y="88097"/>
                </a:lnTo>
                <a:lnTo>
                  <a:pt x="25640" y="87823"/>
                </a:lnTo>
                <a:lnTo>
                  <a:pt x="25814" y="87549"/>
                </a:lnTo>
                <a:lnTo>
                  <a:pt x="25988" y="87300"/>
                </a:lnTo>
                <a:lnTo>
                  <a:pt x="26212" y="87051"/>
                </a:lnTo>
                <a:lnTo>
                  <a:pt x="26212" y="87051"/>
                </a:lnTo>
                <a:close/>
                <a:moveTo>
                  <a:pt x="40775" y="95465"/>
                </a:moveTo>
                <a:lnTo>
                  <a:pt x="49637" y="69377"/>
                </a:lnTo>
                <a:lnTo>
                  <a:pt x="49637" y="69377"/>
                </a:lnTo>
                <a:lnTo>
                  <a:pt x="49711" y="69203"/>
                </a:lnTo>
                <a:lnTo>
                  <a:pt x="49786" y="69029"/>
                </a:lnTo>
                <a:lnTo>
                  <a:pt x="49885" y="68879"/>
                </a:lnTo>
                <a:lnTo>
                  <a:pt x="49985" y="68730"/>
                </a:lnTo>
                <a:lnTo>
                  <a:pt x="50110" y="68605"/>
                </a:lnTo>
                <a:lnTo>
                  <a:pt x="50259" y="68481"/>
                </a:lnTo>
                <a:lnTo>
                  <a:pt x="50383" y="68356"/>
                </a:lnTo>
                <a:lnTo>
                  <a:pt x="50558" y="68282"/>
                </a:lnTo>
                <a:lnTo>
                  <a:pt x="50707" y="68182"/>
                </a:lnTo>
                <a:lnTo>
                  <a:pt x="50881" y="68107"/>
                </a:lnTo>
                <a:lnTo>
                  <a:pt x="51055" y="68058"/>
                </a:lnTo>
                <a:lnTo>
                  <a:pt x="51230" y="68033"/>
                </a:lnTo>
                <a:lnTo>
                  <a:pt x="51404" y="68008"/>
                </a:lnTo>
                <a:lnTo>
                  <a:pt x="51603" y="67983"/>
                </a:lnTo>
                <a:lnTo>
                  <a:pt x="51777" y="68008"/>
                </a:lnTo>
                <a:lnTo>
                  <a:pt x="51976" y="68033"/>
                </a:lnTo>
                <a:lnTo>
                  <a:pt x="51976" y="68033"/>
                </a:lnTo>
                <a:lnTo>
                  <a:pt x="52151" y="68083"/>
                </a:lnTo>
                <a:lnTo>
                  <a:pt x="52325" y="68132"/>
                </a:lnTo>
                <a:lnTo>
                  <a:pt x="52499" y="68207"/>
                </a:lnTo>
                <a:lnTo>
                  <a:pt x="52673" y="68307"/>
                </a:lnTo>
                <a:lnTo>
                  <a:pt x="52823" y="68406"/>
                </a:lnTo>
                <a:lnTo>
                  <a:pt x="52947" y="68531"/>
                </a:lnTo>
                <a:lnTo>
                  <a:pt x="53072" y="68655"/>
                </a:lnTo>
                <a:lnTo>
                  <a:pt x="53196" y="68804"/>
                </a:lnTo>
                <a:lnTo>
                  <a:pt x="53296" y="68954"/>
                </a:lnTo>
                <a:lnTo>
                  <a:pt x="53395" y="69103"/>
                </a:lnTo>
                <a:lnTo>
                  <a:pt x="53470" y="69277"/>
                </a:lnTo>
                <a:lnTo>
                  <a:pt x="53545" y="69427"/>
                </a:lnTo>
                <a:lnTo>
                  <a:pt x="53570" y="69626"/>
                </a:lnTo>
                <a:lnTo>
                  <a:pt x="53619" y="69800"/>
                </a:lnTo>
                <a:lnTo>
                  <a:pt x="53619" y="69999"/>
                </a:lnTo>
                <a:lnTo>
                  <a:pt x="53619" y="70174"/>
                </a:lnTo>
                <a:lnTo>
                  <a:pt x="51827" y="97680"/>
                </a:lnTo>
                <a:lnTo>
                  <a:pt x="51827" y="97680"/>
                </a:lnTo>
                <a:lnTo>
                  <a:pt x="51777" y="97979"/>
                </a:lnTo>
                <a:lnTo>
                  <a:pt x="51752" y="98303"/>
                </a:lnTo>
                <a:lnTo>
                  <a:pt x="51678" y="98602"/>
                </a:lnTo>
                <a:lnTo>
                  <a:pt x="51603" y="98900"/>
                </a:lnTo>
                <a:lnTo>
                  <a:pt x="51504" y="99199"/>
                </a:lnTo>
                <a:lnTo>
                  <a:pt x="51404" y="99473"/>
                </a:lnTo>
                <a:lnTo>
                  <a:pt x="51279" y="99747"/>
                </a:lnTo>
                <a:lnTo>
                  <a:pt x="51130" y="100020"/>
                </a:lnTo>
                <a:lnTo>
                  <a:pt x="50981" y="100269"/>
                </a:lnTo>
                <a:lnTo>
                  <a:pt x="50831" y="100518"/>
                </a:lnTo>
                <a:lnTo>
                  <a:pt x="50657" y="100767"/>
                </a:lnTo>
                <a:lnTo>
                  <a:pt x="50458" y="100991"/>
                </a:lnTo>
                <a:lnTo>
                  <a:pt x="50259" y="101215"/>
                </a:lnTo>
                <a:lnTo>
                  <a:pt x="50060" y="101414"/>
                </a:lnTo>
                <a:lnTo>
                  <a:pt x="49836" y="101614"/>
                </a:lnTo>
                <a:lnTo>
                  <a:pt x="49612" y="101813"/>
                </a:lnTo>
                <a:lnTo>
                  <a:pt x="49363" y="101987"/>
                </a:lnTo>
                <a:lnTo>
                  <a:pt x="49114" y="102136"/>
                </a:lnTo>
                <a:lnTo>
                  <a:pt x="48865" y="102286"/>
                </a:lnTo>
                <a:lnTo>
                  <a:pt x="48616" y="102410"/>
                </a:lnTo>
                <a:lnTo>
                  <a:pt x="48342" y="102535"/>
                </a:lnTo>
                <a:lnTo>
                  <a:pt x="48068" y="102659"/>
                </a:lnTo>
                <a:lnTo>
                  <a:pt x="47770" y="102734"/>
                </a:lnTo>
                <a:lnTo>
                  <a:pt x="47496" y="102808"/>
                </a:lnTo>
                <a:lnTo>
                  <a:pt x="47197" y="102883"/>
                </a:lnTo>
                <a:lnTo>
                  <a:pt x="46898" y="102933"/>
                </a:lnTo>
                <a:lnTo>
                  <a:pt x="46600" y="102958"/>
                </a:lnTo>
                <a:lnTo>
                  <a:pt x="46301" y="102983"/>
                </a:lnTo>
                <a:lnTo>
                  <a:pt x="45977" y="102983"/>
                </a:lnTo>
                <a:lnTo>
                  <a:pt x="45679" y="102958"/>
                </a:lnTo>
                <a:lnTo>
                  <a:pt x="45355" y="102933"/>
                </a:lnTo>
                <a:lnTo>
                  <a:pt x="45056" y="102858"/>
                </a:lnTo>
                <a:lnTo>
                  <a:pt x="45056" y="102858"/>
                </a:lnTo>
                <a:lnTo>
                  <a:pt x="44733" y="102808"/>
                </a:lnTo>
                <a:lnTo>
                  <a:pt x="44434" y="102709"/>
                </a:lnTo>
                <a:lnTo>
                  <a:pt x="44135" y="102609"/>
                </a:lnTo>
                <a:lnTo>
                  <a:pt x="43861" y="102485"/>
                </a:lnTo>
                <a:lnTo>
                  <a:pt x="43588" y="102360"/>
                </a:lnTo>
                <a:lnTo>
                  <a:pt x="43314" y="102211"/>
                </a:lnTo>
                <a:lnTo>
                  <a:pt x="43040" y="102062"/>
                </a:lnTo>
                <a:lnTo>
                  <a:pt x="42816" y="101887"/>
                </a:lnTo>
                <a:lnTo>
                  <a:pt x="42567" y="101713"/>
                </a:lnTo>
                <a:lnTo>
                  <a:pt x="42343" y="101514"/>
                </a:lnTo>
                <a:lnTo>
                  <a:pt x="42119" y="101315"/>
                </a:lnTo>
                <a:lnTo>
                  <a:pt x="41920" y="101091"/>
                </a:lnTo>
                <a:lnTo>
                  <a:pt x="41745" y="100867"/>
                </a:lnTo>
                <a:lnTo>
                  <a:pt x="41546" y="100643"/>
                </a:lnTo>
                <a:lnTo>
                  <a:pt x="41397" y="100394"/>
                </a:lnTo>
                <a:lnTo>
                  <a:pt x="41248" y="100145"/>
                </a:lnTo>
                <a:lnTo>
                  <a:pt x="41098" y="99871"/>
                </a:lnTo>
                <a:lnTo>
                  <a:pt x="40974" y="99622"/>
                </a:lnTo>
                <a:lnTo>
                  <a:pt x="40849" y="99348"/>
                </a:lnTo>
                <a:lnTo>
                  <a:pt x="40750" y="99074"/>
                </a:lnTo>
                <a:lnTo>
                  <a:pt x="40675" y="98776"/>
                </a:lnTo>
                <a:lnTo>
                  <a:pt x="40600" y="98502"/>
                </a:lnTo>
                <a:lnTo>
                  <a:pt x="40551" y="98203"/>
                </a:lnTo>
                <a:lnTo>
                  <a:pt x="40501" y="97905"/>
                </a:lnTo>
                <a:lnTo>
                  <a:pt x="40476" y="97606"/>
                </a:lnTo>
                <a:lnTo>
                  <a:pt x="40476" y="97307"/>
                </a:lnTo>
                <a:lnTo>
                  <a:pt x="40476" y="97008"/>
                </a:lnTo>
                <a:lnTo>
                  <a:pt x="40501" y="96710"/>
                </a:lnTo>
                <a:lnTo>
                  <a:pt x="40551" y="96386"/>
                </a:lnTo>
                <a:lnTo>
                  <a:pt x="40600" y="96087"/>
                </a:lnTo>
                <a:lnTo>
                  <a:pt x="40675" y="95789"/>
                </a:lnTo>
                <a:lnTo>
                  <a:pt x="40775" y="95465"/>
                </a:lnTo>
                <a:lnTo>
                  <a:pt x="40775" y="95465"/>
                </a:lnTo>
                <a:close/>
                <a:moveTo>
                  <a:pt x="57453" y="97680"/>
                </a:moveTo>
                <a:lnTo>
                  <a:pt x="55661" y="70174"/>
                </a:lnTo>
                <a:lnTo>
                  <a:pt x="55661" y="70174"/>
                </a:lnTo>
                <a:lnTo>
                  <a:pt x="55661" y="69999"/>
                </a:lnTo>
                <a:lnTo>
                  <a:pt x="55661" y="69800"/>
                </a:lnTo>
                <a:lnTo>
                  <a:pt x="55686" y="69626"/>
                </a:lnTo>
                <a:lnTo>
                  <a:pt x="55735" y="69452"/>
                </a:lnTo>
                <a:lnTo>
                  <a:pt x="55810" y="69277"/>
                </a:lnTo>
                <a:lnTo>
                  <a:pt x="55885" y="69103"/>
                </a:lnTo>
                <a:lnTo>
                  <a:pt x="55984" y="68954"/>
                </a:lnTo>
                <a:lnTo>
                  <a:pt x="56084" y="68804"/>
                </a:lnTo>
                <a:lnTo>
                  <a:pt x="56183" y="68655"/>
                </a:lnTo>
                <a:lnTo>
                  <a:pt x="56333" y="68531"/>
                </a:lnTo>
                <a:lnTo>
                  <a:pt x="56457" y="68406"/>
                </a:lnTo>
                <a:lnTo>
                  <a:pt x="56607" y="68307"/>
                </a:lnTo>
                <a:lnTo>
                  <a:pt x="56781" y="68207"/>
                </a:lnTo>
                <a:lnTo>
                  <a:pt x="56930" y="68132"/>
                </a:lnTo>
                <a:lnTo>
                  <a:pt x="57129" y="68083"/>
                </a:lnTo>
                <a:lnTo>
                  <a:pt x="57304" y="68033"/>
                </a:lnTo>
                <a:lnTo>
                  <a:pt x="57304" y="68033"/>
                </a:lnTo>
                <a:lnTo>
                  <a:pt x="57503" y="68008"/>
                </a:lnTo>
                <a:lnTo>
                  <a:pt x="57677" y="67983"/>
                </a:lnTo>
                <a:lnTo>
                  <a:pt x="57876" y="68008"/>
                </a:lnTo>
                <a:lnTo>
                  <a:pt x="58050" y="68033"/>
                </a:lnTo>
                <a:lnTo>
                  <a:pt x="58225" y="68058"/>
                </a:lnTo>
                <a:lnTo>
                  <a:pt x="58399" y="68107"/>
                </a:lnTo>
                <a:lnTo>
                  <a:pt x="58573" y="68182"/>
                </a:lnTo>
                <a:lnTo>
                  <a:pt x="58722" y="68282"/>
                </a:lnTo>
                <a:lnTo>
                  <a:pt x="58872" y="68356"/>
                </a:lnTo>
                <a:lnTo>
                  <a:pt x="59021" y="68481"/>
                </a:lnTo>
                <a:lnTo>
                  <a:pt x="59171" y="68605"/>
                </a:lnTo>
                <a:lnTo>
                  <a:pt x="59270" y="68730"/>
                </a:lnTo>
                <a:lnTo>
                  <a:pt x="59395" y="68879"/>
                </a:lnTo>
                <a:lnTo>
                  <a:pt x="59494" y="69029"/>
                </a:lnTo>
                <a:lnTo>
                  <a:pt x="59569" y="69203"/>
                </a:lnTo>
                <a:lnTo>
                  <a:pt x="59644" y="69377"/>
                </a:lnTo>
                <a:lnTo>
                  <a:pt x="68505" y="95465"/>
                </a:lnTo>
                <a:lnTo>
                  <a:pt x="68505" y="95465"/>
                </a:lnTo>
                <a:lnTo>
                  <a:pt x="68605" y="95789"/>
                </a:lnTo>
                <a:lnTo>
                  <a:pt x="68680" y="96087"/>
                </a:lnTo>
                <a:lnTo>
                  <a:pt x="68729" y="96386"/>
                </a:lnTo>
                <a:lnTo>
                  <a:pt x="68779" y="96710"/>
                </a:lnTo>
                <a:lnTo>
                  <a:pt x="68804" y="97008"/>
                </a:lnTo>
                <a:lnTo>
                  <a:pt x="68804" y="97307"/>
                </a:lnTo>
                <a:lnTo>
                  <a:pt x="68804" y="97606"/>
                </a:lnTo>
                <a:lnTo>
                  <a:pt x="68779" y="97905"/>
                </a:lnTo>
                <a:lnTo>
                  <a:pt x="68729" y="98203"/>
                </a:lnTo>
                <a:lnTo>
                  <a:pt x="68680" y="98502"/>
                </a:lnTo>
                <a:lnTo>
                  <a:pt x="68605" y="98776"/>
                </a:lnTo>
                <a:lnTo>
                  <a:pt x="68530" y="99074"/>
                </a:lnTo>
                <a:lnTo>
                  <a:pt x="68431" y="99348"/>
                </a:lnTo>
                <a:lnTo>
                  <a:pt x="68306" y="99622"/>
                </a:lnTo>
                <a:lnTo>
                  <a:pt x="68182" y="99871"/>
                </a:lnTo>
                <a:lnTo>
                  <a:pt x="68032" y="100145"/>
                </a:lnTo>
                <a:lnTo>
                  <a:pt x="67883" y="100394"/>
                </a:lnTo>
                <a:lnTo>
                  <a:pt x="67709" y="100643"/>
                </a:lnTo>
                <a:lnTo>
                  <a:pt x="67535" y="100867"/>
                </a:lnTo>
                <a:lnTo>
                  <a:pt x="67360" y="101091"/>
                </a:lnTo>
                <a:lnTo>
                  <a:pt x="67136" y="101315"/>
                </a:lnTo>
                <a:lnTo>
                  <a:pt x="66937" y="101514"/>
                </a:lnTo>
                <a:lnTo>
                  <a:pt x="66713" y="101713"/>
                </a:lnTo>
                <a:lnTo>
                  <a:pt x="66464" y="101887"/>
                </a:lnTo>
                <a:lnTo>
                  <a:pt x="66215" y="102062"/>
                </a:lnTo>
                <a:lnTo>
                  <a:pt x="65966" y="102211"/>
                </a:lnTo>
                <a:lnTo>
                  <a:pt x="65692" y="102360"/>
                </a:lnTo>
                <a:lnTo>
                  <a:pt x="65419" y="102485"/>
                </a:lnTo>
                <a:lnTo>
                  <a:pt x="65145" y="102609"/>
                </a:lnTo>
                <a:lnTo>
                  <a:pt x="64846" y="102709"/>
                </a:lnTo>
                <a:lnTo>
                  <a:pt x="64547" y="102808"/>
                </a:lnTo>
                <a:lnTo>
                  <a:pt x="64224" y="102858"/>
                </a:lnTo>
                <a:lnTo>
                  <a:pt x="64224" y="102858"/>
                </a:lnTo>
                <a:lnTo>
                  <a:pt x="63925" y="102933"/>
                </a:lnTo>
                <a:lnTo>
                  <a:pt x="63601" y="102958"/>
                </a:lnTo>
                <a:lnTo>
                  <a:pt x="63303" y="102983"/>
                </a:lnTo>
                <a:lnTo>
                  <a:pt x="62979" y="102983"/>
                </a:lnTo>
                <a:lnTo>
                  <a:pt x="62680" y="102958"/>
                </a:lnTo>
                <a:lnTo>
                  <a:pt x="62382" y="102933"/>
                </a:lnTo>
                <a:lnTo>
                  <a:pt x="62083" y="102883"/>
                </a:lnTo>
                <a:lnTo>
                  <a:pt x="61784" y="102808"/>
                </a:lnTo>
                <a:lnTo>
                  <a:pt x="61510" y="102734"/>
                </a:lnTo>
                <a:lnTo>
                  <a:pt x="61212" y="102659"/>
                </a:lnTo>
                <a:lnTo>
                  <a:pt x="60938" y="102535"/>
                </a:lnTo>
                <a:lnTo>
                  <a:pt x="60664" y="102410"/>
                </a:lnTo>
                <a:lnTo>
                  <a:pt x="60415" y="102286"/>
                </a:lnTo>
                <a:lnTo>
                  <a:pt x="60166" y="102136"/>
                </a:lnTo>
                <a:lnTo>
                  <a:pt x="59917" y="101987"/>
                </a:lnTo>
                <a:lnTo>
                  <a:pt x="59668" y="101813"/>
                </a:lnTo>
                <a:lnTo>
                  <a:pt x="59444" y="101614"/>
                </a:lnTo>
                <a:lnTo>
                  <a:pt x="59220" y="101414"/>
                </a:lnTo>
                <a:lnTo>
                  <a:pt x="59021" y="101215"/>
                </a:lnTo>
                <a:lnTo>
                  <a:pt x="58822" y="100991"/>
                </a:lnTo>
                <a:lnTo>
                  <a:pt x="58623" y="100767"/>
                </a:lnTo>
                <a:lnTo>
                  <a:pt x="58449" y="100518"/>
                </a:lnTo>
                <a:lnTo>
                  <a:pt x="58299" y="100269"/>
                </a:lnTo>
                <a:lnTo>
                  <a:pt x="58150" y="100020"/>
                </a:lnTo>
                <a:lnTo>
                  <a:pt x="58001" y="99747"/>
                </a:lnTo>
                <a:lnTo>
                  <a:pt x="57876" y="99473"/>
                </a:lnTo>
                <a:lnTo>
                  <a:pt x="57777" y="99199"/>
                </a:lnTo>
                <a:lnTo>
                  <a:pt x="57677" y="98900"/>
                </a:lnTo>
                <a:lnTo>
                  <a:pt x="57602" y="98602"/>
                </a:lnTo>
                <a:lnTo>
                  <a:pt x="57528" y="98303"/>
                </a:lnTo>
                <a:lnTo>
                  <a:pt x="57478" y="97979"/>
                </a:lnTo>
                <a:lnTo>
                  <a:pt x="57453" y="97680"/>
                </a:lnTo>
                <a:lnTo>
                  <a:pt x="57453" y="97680"/>
                </a:lnTo>
                <a:close/>
                <a:moveTo>
                  <a:pt x="73708" y="93324"/>
                </a:moveTo>
                <a:lnTo>
                  <a:pt x="61535" y="68605"/>
                </a:lnTo>
                <a:lnTo>
                  <a:pt x="61535" y="68605"/>
                </a:lnTo>
                <a:lnTo>
                  <a:pt x="61461" y="68431"/>
                </a:lnTo>
                <a:lnTo>
                  <a:pt x="61386" y="68257"/>
                </a:lnTo>
                <a:lnTo>
                  <a:pt x="61361" y="68083"/>
                </a:lnTo>
                <a:lnTo>
                  <a:pt x="61336" y="67883"/>
                </a:lnTo>
                <a:lnTo>
                  <a:pt x="61311" y="67709"/>
                </a:lnTo>
                <a:lnTo>
                  <a:pt x="61311" y="67535"/>
                </a:lnTo>
                <a:lnTo>
                  <a:pt x="61336" y="67336"/>
                </a:lnTo>
                <a:lnTo>
                  <a:pt x="61386" y="67162"/>
                </a:lnTo>
                <a:lnTo>
                  <a:pt x="61436" y="66987"/>
                </a:lnTo>
                <a:lnTo>
                  <a:pt x="61510" y="66838"/>
                </a:lnTo>
                <a:lnTo>
                  <a:pt x="61585" y="66664"/>
                </a:lnTo>
                <a:lnTo>
                  <a:pt x="61685" y="66514"/>
                </a:lnTo>
                <a:lnTo>
                  <a:pt x="61809" y="66365"/>
                </a:lnTo>
                <a:lnTo>
                  <a:pt x="61934" y="66241"/>
                </a:lnTo>
                <a:lnTo>
                  <a:pt x="62083" y="66116"/>
                </a:lnTo>
                <a:lnTo>
                  <a:pt x="62232" y="65992"/>
                </a:lnTo>
                <a:lnTo>
                  <a:pt x="62232" y="65992"/>
                </a:lnTo>
                <a:lnTo>
                  <a:pt x="62382" y="65892"/>
                </a:lnTo>
                <a:lnTo>
                  <a:pt x="62556" y="65817"/>
                </a:lnTo>
                <a:lnTo>
                  <a:pt x="62730" y="65743"/>
                </a:lnTo>
                <a:lnTo>
                  <a:pt x="62904" y="65693"/>
                </a:lnTo>
                <a:lnTo>
                  <a:pt x="63079" y="65668"/>
                </a:lnTo>
                <a:lnTo>
                  <a:pt x="63278" y="65643"/>
                </a:lnTo>
                <a:lnTo>
                  <a:pt x="63452" y="65643"/>
                </a:lnTo>
                <a:lnTo>
                  <a:pt x="63626" y="65668"/>
                </a:lnTo>
                <a:lnTo>
                  <a:pt x="63801" y="65693"/>
                </a:lnTo>
                <a:lnTo>
                  <a:pt x="63975" y="65743"/>
                </a:lnTo>
                <a:lnTo>
                  <a:pt x="64149" y="65817"/>
                </a:lnTo>
                <a:lnTo>
                  <a:pt x="64323" y="65892"/>
                </a:lnTo>
                <a:lnTo>
                  <a:pt x="64473" y="65967"/>
                </a:lnTo>
                <a:lnTo>
                  <a:pt x="64622" y="66091"/>
                </a:lnTo>
                <a:lnTo>
                  <a:pt x="64771" y="66216"/>
                </a:lnTo>
                <a:lnTo>
                  <a:pt x="64896" y="66340"/>
                </a:lnTo>
                <a:lnTo>
                  <a:pt x="83068" y="87051"/>
                </a:lnTo>
                <a:lnTo>
                  <a:pt x="83068" y="87051"/>
                </a:lnTo>
                <a:lnTo>
                  <a:pt x="83267" y="87300"/>
                </a:lnTo>
                <a:lnTo>
                  <a:pt x="83466" y="87549"/>
                </a:lnTo>
                <a:lnTo>
                  <a:pt x="83640" y="87823"/>
                </a:lnTo>
                <a:lnTo>
                  <a:pt x="83790" y="88097"/>
                </a:lnTo>
                <a:lnTo>
                  <a:pt x="83939" y="88370"/>
                </a:lnTo>
                <a:lnTo>
                  <a:pt x="84063" y="88644"/>
                </a:lnTo>
                <a:lnTo>
                  <a:pt x="84163" y="88918"/>
                </a:lnTo>
                <a:lnTo>
                  <a:pt x="84263" y="89192"/>
                </a:lnTo>
                <a:lnTo>
                  <a:pt x="84337" y="89491"/>
                </a:lnTo>
                <a:lnTo>
                  <a:pt x="84387" y="89789"/>
                </a:lnTo>
                <a:lnTo>
                  <a:pt x="84437" y="90088"/>
                </a:lnTo>
                <a:lnTo>
                  <a:pt x="84462" y="90362"/>
                </a:lnTo>
                <a:lnTo>
                  <a:pt x="84487" y="90661"/>
                </a:lnTo>
                <a:lnTo>
                  <a:pt x="84487" y="90959"/>
                </a:lnTo>
                <a:lnTo>
                  <a:pt x="84462" y="91258"/>
                </a:lnTo>
                <a:lnTo>
                  <a:pt x="84437" y="91557"/>
                </a:lnTo>
                <a:lnTo>
                  <a:pt x="84387" y="91831"/>
                </a:lnTo>
                <a:lnTo>
                  <a:pt x="84337" y="92129"/>
                </a:lnTo>
                <a:lnTo>
                  <a:pt x="84238" y="92403"/>
                </a:lnTo>
                <a:lnTo>
                  <a:pt x="84163" y="92702"/>
                </a:lnTo>
                <a:lnTo>
                  <a:pt x="84063" y="92976"/>
                </a:lnTo>
                <a:lnTo>
                  <a:pt x="83939" y="93250"/>
                </a:lnTo>
                <a:lnTo>
                  <a:pt x="83790" y="93498"/>
                </a:lnTo>
                <a:lnTo>
                  <a:pt x="83665" y="93772"/>
                </a:lnTo>
                <a:lnTo>
                  <a:pt x="83491" y="94021"/>
                </a:lnTo>
                <a:lnTo>
                  <a:pt x="83317" y="94270"/>
                </a:lnTo>
                <a:lnTo>
                  <a:pt x="83118" y="94494"/>
                </a:lnTo>
                <a:lnTo>
                  <a:pt x="82918" y="94718"/>
                </a:lnTo>
                <a:lnTo>
                  <a:pt x="82694" y="94942"/>
                </a:lnTo>
                <a:lnTo>
                  <a:pt x="82470" y="95141"/>
                </a:lnTo>
                <a:lnTo>
                  <a:pt x="82221" y="95341"/>
                </a:lnTo>
                <a:lnTo>
                  <a:pt x="81948" y="95515"/>
                </a:lnTo>
                <a:lnTo>
                  <a:pt x="81948" y="95515"/>
                </a:lnTo>
                <a:lnTo>
                  <a:pt x="81699" y="95689"/>
                </a:lnTo>
                <a:lnTo>
                  <a:pt x="81425" y="95838"/>
                </a:lnTo>
                <a:lnTo>
                  <a:pt x="81126" y="95988"/>
                </a:lnTo>
                <a:lnTo>
                  <a:pt x="80852" y="96112"/>
                </a:lnTo>
                <a:lnTo>
                  <a:pt x="80554" y="96212"/>
                </a:lnTo>
                <a:lnTo>
                  <a:pt x="80280" y="96286"/>
                </a:lnTo>
                <a:lnTo>
                  <a:pt x="79981" y="96361"/>
                </a:lnTo>
                <a:lnTo>
                  <a:pt x="79682" y="96411"/>
                </a:lnTo>
                <a:lnTo>
                  <a:pt x="79384" y="96461"/>
                </a:lnTo>
                <a:lnTo>
                  <a:pt x="79085" y="96486"/>
                </a:lnTo>
                <a:lnTo>
                  <a:pt x="78786" y="96486"/>
                </a:lnTo>
                <a:lnTo>
                  <a:pt x="78487" y="96486"/>
                </a:lnTo>
                <a:lnTo>
                  <a:pt x="78214" y="96461"/>
                </a:lnTo>
                <a:lnTo>
                  <a:pt x="77915" y="96411"/>
                </a:lnTo>
                <a:lnTo>
                  <a:pt x="77616" y="96361"/>
                </a:lnTo>
                <a:lnTo>
                  <a:pt x="77342" y="96286"/>
                </a:lnTo>
                <a:lnTo>
                  <a:pt x="77044" y="96212"/>
                </a:lnTo>
                <a:lnTo>
                  <a:pt x="76770" y="96112"/>
                </a:lnTo>
                <a:lnTo>
                  <a:pt x="76496" y="95988"/>
                </a:lnTo>
                <a:lnTo>
                  <a:pt x="76247" y="95863"/>
                </a:lnTo>
                <a:lnTo>
                  <a:pt x="75973" y="95739"/>
                </a:lnTo>
                <a:lnTo>
                  <a:pt x="75724" y="95565"/>
                </a:lnTo>
                <a:lnTo>
                  <a:pt x="75475" y="95415"/>
                </a:lnTo>
                <a:lnTo>
                  <a:pt x="75251" y="95216"/>
                </a:lnTo>
                <a:lnTo>
                  <a:pt x="75002" y="95042"/>
                </a:lnTo>
                <a:lnTo>
                  <a:pt x="74803" y="94818"/>
                </a:lnTo>
                <a:lnTo>
                  <a:pt x="74579" y="94594"/>
                </a:lnTo>
                <a:lnTo>
                  <a:pt x="74380" y="94370"/>
                </a:lnTo>
                <a:lnTo>
                  <a:pt x="74206" y="94121"/>
                </a:lnTo>
                <a:lnTo>
                  <a:pt x="74032" y="93872"/>
                </a:lnTo>
                <a:lnTo>
                  <a:pt x="73857" y="93598"/>
                </a:lnTo>
                <a:lnTo>
                  <a:pt x="73708" y="93324"/>
                </a:lnTo>
                <a:lnTo>
                  <a:pt x="73708" y="93324"/>
                </a:lnTo>
                <a:close/>
                <a:moveTo>
                  <a:pt x="87051" y="83068"/>
                </a:moveTo>
                <a:lnTo>
                  <a:pt x="66340" y="64896"/>
                </a:lnTo>
                <a:lnTo>
                  <a:pt x="66340" y="64896"/>
                </a:lnTo>
                <a:lnTo>
                  <a:pt x="66215" y="64772"/>
                </a:lnTo>
                <a:lnTo>
                  <a:pt x="66091" y="64622"/>
                </a:lnTo>
                <a:lnTo>
                  <a:pt x="65991" y="64473"/>
                </a:lnTo>
                <a:lnTo>
                  <a:pt x="65892" y="64324"/>
                </a:lnTo>
                <a:lnTo>
                  <a:pt x="65817" y="64149"/>
                </a:lnTo>
                <a:lnTo>
                  <a:pt x="65742" y="63975"/>
                </a:lnTo>
                <a:lnTo>
                  <a:pt x="65692" y="63801"/>
                </a:lnTo>
                <a:lnTo>
                  <a:pt x="65668" y="63627"/>
                </a:lnTo>
                <a:lnTo>
                  <a:pt x="65643" y="63452"/>
                </a:lnTo>
                <a:lnTo>
                  <a:pt x="65643" y="63278"/>
                </a:lnTo>
                <a:lnTo>
                  <a:pt x="65668" y="63079"/>
                </a:lnTo>
                <a:lnTo>
                  <a:pt x="65692" y="62905"/>
                </a:lnTo>
                <a:lnTo>
                  <a:pt x="65742" y="62731"/>
                </a:lnTo>
                <a:lnTo>
                  <a:pt x="65817" y="62556"/>
                </a:lnTo>
                <a:lnTo>
                  <a:pt x="65892" y="62382"/>
                </a:lnTo>
                <a:lnTo>
                  <a:pt x="65991" y="62233"/>
                </a:lnTo>
                <a:lnTo>
                  <a:pt x="65991" y="62233"/>
                </a:lnTo>
                <a:lnTo>
                  <a:pt x="66116" y="62083"/>
                </a:lnTo>
                <a:lnTo>
                  <a:pt x="66240" y="61934"/>
                </a:lnTo>
                <a:lnTo>
                  <a:pt x="66365" y="61810"/>
                </a:lnTo>
                <a:lnTo>
                  <a:pt x="66514" y="61685"/>
                </a:lnTo>
                <a:lnTo>
                  <a:pt x="66663" y="61585"/>
                </a:lnTo>
                <a:lnTo>
                  <a:pt x="66838" y="61511"/>
                </a:lnTo>
                <a:lnTo>
                  <a:pt x="66987" y="61436"/>
                </a:lnTo>
                <a:lnTo>
                  <a:pt x="67161" y="61386"/>
                </a:lnTo>
                <a:lnTo>
                  <a:pt x="67335" y="61337"/>
                </a:lnTo>
                <a:lnTo>
                  <a:pt x="67535" y="61312"/>
                </a:lnTo>
                <a:lnTo>
                  <a:pt x="67709" y="61312"/>
                </a:lnTo>
                <a:lnTo>
                  <a:pt x="67883" y="61312"/>
                </a:lnTo>
                <a:lnTo>
                  <a:pt x="68082" y="61337"/>
                </a:lnTo>
                <a:lnTo>
                  <a:pt x="68256" y="61386"/>
                </a:lnTo>
                <a:lnTo>
                  <a:pt x="68431" y="61461"/>
                </a:lnTo>
                <a:lnTo>
                  <a:pt x="68605" y="61536"/>
                </a:lnTo>
                <a:lnTo>
                  <a:pt x="93324" y="73708"/>
                </a:lnTo>
                <a:lnTo>
                  <a:pt x="93324" y="73708"/>
                </a:lnTo>
                <a:lnTo>
                  <a:pt x="93597" y="73858"/>
                </a:lnTo>
                <a:lnTo>
                  <a:pt x="93871" y="74032"/>
                </a:lnTo>
                <a:lnTo>
                  <a:pt x="94120" y="74206"/>
                </a:lnTo>
                <a:lnTo>
                  <a:pt x="94369" y="74381"/>
                </a:lnTo>
                <a:lnTo>
                  <a:pt x="94618" y="74580"/>
                </a:lnTo>
                <a:lnTo>
                  <a:pt x="94817" y="74804"/>
                </a:lnTo>
                <a:lnTo>
                  <a:pt x="95041" y="75003"/>
                </a:lnTo>
                <a:lnTo>
                  <a:pt x="95240" y="75227"/>
                </a:lnTo>
                <a:lnTo>
                  <a:pt x="95415" y="75476"/>
                </a:lnTo>
                <a:lnTo>
                  <a:pt x="95564" y="75725"/>
                </a:lnTo>
                <a:lnTo>
                  <a:pt x="95738" y="75974"/>
                </a:lnTo>
                <a:lnTo>
                  <a:pt x="95863" y="76248"/>
                </a:lnTo>
                <a:lnTo>
                  <a:pt x="95987" y="76496"/>
                </a:lnTo>
                <a:lnTo>
                  <a:pt x="96112" y="76770"/>
                </a:lnTo>
                <a:lnTo>
                  <a:pt x="96211" y="77044"/>
                </a:lnTo>
                <a:lnTo>
                  <a:pt x="96286" y="77343"/>
                </a:lnTo>
                <a:lnTo>
                  <a:pt x="96361" y="77617"/>
                </a:lnTo>
                <a:lnTo>
                  <a:pt x="96410" y="77915"/>
                </a:lnTo>
                <a:lnTo>
                  <a:pt x="96460" y="78214"/>
                </a:lnTo>
                <a:lnTo>
                  <a:pt x="96485" y="78488"/>
                </a:lnTo>
                <a:lnTo>
                  <a:pt x="96485" y="78787"/>
                </a:lnTo>
                <a:lnTo>
                  <a:pt x="96485" y="79085"/>
                </a:lnTo>
                <a:lnTo>
                  <a:pt x="96460" y="79384"/>
                </a:lnTo>
                <a:lnTo>
                  <a:pt x="96410" y="79683"/>
                </a:lnTo>
                <a:lnTo>
                  <a:pt x="96361" y="79981"/>
                </a:lnTo>
                <a:lnTo>
                  <a:pt x="96286" y="80280"/>
                </a:lnTo>
                <a:lnTo>
                  <a:pt x="96211" y="80554"/>
                </a:lnTo>
                <a:lnTo>
                  <a:pt x="96112" y="80853"/>
                </a:lnTo>
                <a:lnTo>
                  <a:pt x="95987" y="81127"/>
                </a:lnTo>
                <a:lnTo>
                  <a:pt x="95838" y="81400"/>
                </a:lnTo>
                <a:lnTo>
                  <a:pt x="95689" y="81699"/>
                </a:lnTo>
                <a:lnTo>
                  <a:pt x="95514" y="81948"/>
                </a:lnTo>
                <a:lnTo>
                  <a:pt x="95514" y="81948"/>
                </a:lnTo>
                <a:lnTo>
                  <a:pt x="95340" y="82222"/>
                </a:lnTo>
                <a:lnTo>
                  <a:pt x="95141" y="82471"/>
                </a:lnTo>
                <a:lnTo>
                  <a:pt x="94942" y="82695"/>
                </a:lnTo>
                <a:lnTo>
                  <a:pt x="94718" y="82919"/>
                </a:lnTo>
                <a:lnTo>
                  <a:pt x="94494" y="83118"/>
                </a:lnTo>
                <a:lnTo>
                  <a:pt x="94270" y="83317"/>
                </a:lnTo>
                <a:lnTo>
                  <a:pt x="94021" y="83491"/>
                </a:lnTo>
                <a:lnTo>
                  <a:pt x="93772" y="83641"/>
                </a:lnTo>
                <a:lnTo>
                  <a:pt x="93498" y="83790"/>
                </a:lnTo>
                <a:lnTo>
                  <a:pt x="93249" y="83939"/>
                </a:lnTo>
                <a:lnTo>
                  <a:pt x="92975" y="84064"/>
                </a:lnTo>
                <a:lnTo>
                  <a:pt x="92701" y="84164"/>
                </a:lnTo>
                <a:lnTo>
                  <a:pt x="92403" y="84238"/>
                </a:lnTo>
                <a:lnTo>
                  <a:pt x="92129" y="84313"/>
                </a:lnTo>
                <a:lnTo>
                  <a:pt x="91830" y="84388"/>
                </a:lnTo>
                <a:lnTo>
                  <a:pt x="91556" y="84437"/>
                </a:lnTo>
                <a:lnTo>
                  <a:pt x="91258" y="84462"/>
                </a:lnTo>
                <a:lnTo>
                  <a:pt x="90959" y="84487"/>
                </a:lnTo>
                <a:lnTo>
                  <a:pt x="90660" y="84487"/>
                </a:lnTo>
                <a:lnTo>
                  <a:pt x="90361" y="84462"/>
                </a:lnTo>
                <a:lnTo>
                  <a:pt x="90088" y="84437"/>
                </a:lnTo>
                <a:lnTo>
                  <a:pt x="89789" y="84388"/>
                </a:lnTo>
                <a:lnTo>
                  <a:pt x="89490" y="84338"/>
                </a:lnTo>
                <a:lnTo>
                  <a:pt x="89216" y="84263"/>
                </a:lnTo>
                <a:lnTo>
                  <a:pt x="88918" y="84164"/>
                </a:lnTo>
                <a:lnTo>
                  <a:pt x="88644" y="84064"/>
                </a:lnTo>
                <a:lnTo>
                  <a:pt x="88370" y="83939"/>
                </a:lnTo>
                <a:lnTo>
                  <a:pt x="88096" y="83790"/>
                </a:lnTo>
                <a:lnTo>
                  <a:pt x="87822" y="83641"/>
                </a:lnTo>
                <a:lnTo>
                  <a:pt x="87573" y="83467"/>
                </a:lnTo>
                <a:lnTo>
                  <a:pt x="87300" y="83267"/>
                </a:lnTo>
                <a:lnTo>
                  <a:pt x="87051" y="83068"/>
                </a:lnTo>
                <a:lnTo>
                  <a:pt x="87051" y="83068"/>
                </a:lnTo>
                <a:close/>
                <a:moveTo>
                  <a:pt x="95464" y="68506"/>
                </a:moveTo>
                <a:lnTo>
                  <a:pt x="69377" y="59644"/>
                </a:lnTo>
                <a:lnTo>
                  <a:pt x="69377" y="59644"/>
                </a:lnTo>
                <a:lnTo>
                  <a:pt x="69202" y="59569"/>
                </a:lnTo>
                <a:lnTo>
                  <a:pt x="69053" y="59494"/>
                </a:lnTo>
                <a:lnTo>
                  <a:pt x="68879" y="59395"/>
                </a:lnTo>
                <a:lnTo>
                  <a:pt x="68729" y="59270"/>
                </a:lnTo>
                <a:lnTo>
                  <a:pt x="68605" y="59146"/>
                </a:lnTo>
                <a:lnTo>
                  <a:pt x="68481" y="59022"/>
                </a:lnTo>
                <a:lnTo>
                  <a:pt x="68356" y="58872"/>
                </a:lnTo>
                <a:lnTo>
                  <a:pt x="68281" y="58723"/>
                </a:lnTo>
                <a:lnTo>
                  <a:pt x="68182" y="58573"/>
                </a:lnTo>
                <a:lnTo>
                  <a:pt x="68107" y="58399"/>
                </a:lnTo>
                <a:lnTo>
                  <a:pt x="68057" y="58225"/>
                </a:lnTo>
                <a:lnTo>
                  <a:pt x="68032" y="58051"/>
                </a:lnTo>
                <a:lnTo>
                  <a:pt x="68008" y="57876"/>
                </a:lnTo>
                <a:lnTo>
                  <a:pt x="68008" y="57677"/>
                </a:lnTo>
                <a:lnTo>
                  <a:pt x="68008" y="57503"/>
                </a:lnTo>
                <a:lnTo>
                  <a:pt x="68032" y="57304"/>
                </a:lnTo>
                <a:lnTo>
                  <a:pt x="68032" y="57304"/>
                </a:lnTo>
                <a:lnTo>
                  <a:pt x="68082" y="57105"/>
                </a:lnTo>
                <a:lnTo>
                  <a:pt x="68132" y="56930"/>
                </a:lnTo>
                <a:lnTo>
                  <a:pt x="68232" y="56781"/>
                </a:lnTo>
                <a:lnTo>
                  <a:pt x="68306" y="56607"/>
                </a:lnTo>
                <a:lnTo>
                  <a:pt x="68406" y="56458"/>
                </a:lnTo>
                <a:lnTo>
                  <a:pt x="68530" y="56308"/>
                </a:lnTo>
                <a:lnTo>
                  <a:pt x="68655" y="56184"/>
                </a:lnTo>
                <a:lnTo>
                  <a:pt x="68804" y="56084"/>
                </a:lnTo>
                <a:lnTo>
                  <a:pt x="68953" y="55960"/>
                </a:lnTo>
                <a:lnTo>
                  <a:pt x="69103" y="55885"/>
                </a:lnTo>
                <a:lnTo>
                  <a:pt x="69277" y="55810"/>
                </a:lnTo>
                <a:lnTo>
                  <a:pt x="69451" y="55736"/>
                </a:lnTo>
                <a:lnTo>
                  <a:pt x="69626" y="55686"/>
                </a:lnTo>
                <a:lnTo>
                  <a:pt x="69800" y="55661"/>
                </a:lnTo>
                <a:lnTo>
                  <a:pt x="69999" y="55661"/>
                </a:lnTo>
                <a:lnTo>
                  <a:pt x="70173" y="55661"/>
                </a:lnTo>
                <a:lnTo>
                  <a:pt x="97680" y="57453"/>
                </a:lnTo>
                <a:lnTo>
                  <a:pt x="97680" y="57453"/>
                </a:lnTo>
                <a:lnTo>
                  <a:pt x="97979" y="57478"/>
                </a:lnTo>
                <a:lnTo>
                  <a:pt x="98302" y="57528"/>
                </a:lnTo>
                <a:lnTo>
                  <a:pt x="98601" y="57603"/>
                </a:lnTo>
                <a:lnTo>
                  <a:pt x="98900" y="57677"/>
                </a:lnTo>
                <a:lnTo>
                  <a:pt x="99198" y="57777"/>
                </a:lnTo>
                <a:lnTo>
                  <a:pt x="99472" y="57876"/>
                </a:lnTo>
                <a:lnTo>
                  <a:pt x="99746" y="58001"/>
                </a:lnTo>
                <a:lnTo>
                  <a:pt x="100020" y="58125"/>
                </a:lnTo>
                <a:lnTo>
                  <a:pt x="100269" y="58300"/>
                </a:lnTo>
                <a:lnTo>
                  <a:pt x="100518" y="58449"/>
                </a:lnTo>
                <a:lnTo>
                  <a:pt x="100767" y="58623"/>
                </a:lnTo>
                <a:lnTo>
                  <a:pt x="100991" y="58822"/>
                </a:lnTo>
                <a:lnTo>
                  <a:pt x="101215" y="59022"/>
                </a:lnTo>
                <a:lnTo>
                  <a:pt x="101414" y="59221"/>
                </a:lnTo>
                <a:lnTo>
                  <a:pt x="101613" y="59445"/>
                </a:lnTo>
                <a:lnTo>
                  <a:pt x="101812" y="59669"/>
                </a:lnTo>
                <a:lnTo>
                  <a:pt x="101986" y="59918"/>
                </a:lnTo>
                <a:lnTo>
                  <a:pt x="102136" y="60142"/>
                </a:lnTo>
                <a:lnTo>
                  <a:pt x="102285" y="60416"/>
                </a:lnTo>
                <a:lnTo>
                  <a:pt x="102410" y="60664"/>
                </a:lnTo>
                <a:lnTo>
                  <a:pt x="102534" y="60938"/>
                </a:lnTo>
                <a:lnTo>
                  <a:pt x="102659" y="61212"/>
                </a:lnTo>
                <a:lnTo>
                  <a:pt x="102733" y="61486"/>
                </a:lnTo>
                <a:lnTo>
                  <a:pt x="102808" y="61785"/>
                </a:lnTo>
                <a:lnTo>
                  <a:pt x="102883" y="62083"/>
                </a:lnTo>
                <a:lnTo>
                  <a:pt x="102932" y="62382"/>
                </a:lnTo>
                <a:lnTo>
                  <a:pt x="102957" y="62681"/>
                </a:lnTo>
                <a:lnTo>
                  <a:pt x="102982" y="62980"/>
                </a:lnTo>
                <a:lnTo>
                  <a:pt x="102982" y="63303"/>
                </a:lnTo>
                <a:lnTo>
                  <a:pt x="102957" y="63602"/>
                </a:lnTo>
                <a:lnTo>
                  <a:pt x="102932" y="63925"/>
                </a:lnTo>
                <a:lnTo>
                  <a:pt x="102858" y="64224"/>
                </a:lnTo>
                <a:lnTo>
                  <a:pt x="102858" y="64224"/>
                </a:lnTo>
                <a:lnTo>
                  <a:pt x="102808" y="64548"/>
                </a:lnTo>
                <a:lnTo>
                  <a:pt x="102708" y="64846"/>
                </a:lnTo>
                <a:lnTo>
                  <a:pt x="102609" y="65145"/>
                </a:lnTo>
                <a:lnTo>
                  <a:pt x="102484" y="65419"/>
                </a:lnTo>
                <a:lnTo>
                  <a:pt x="102360" y="65693"/>
                </a:lnTo>
                <a:lnTo>
                  <a:pt x="102210" y="65967"/>
                </a:lnTo>
                <a:lnTo>
                  <a:pt x="102061" y="66216"/>
                </a:lnTo>
                <a:lnTo>
                  <a:pt x="101887" y="66465"/>
                </a:lnTo>
                <a:lnTo>
                  <a:pt x="101713" y="66713"/>
                </a:lnTo>
                <a:lnTo>
                  <a:pt x="101513" y="66938"/>
                </a:lnTo>
                <a:lnTo>
                  <a:pt x="101314" y="67137"/>
                </a:lnTo>
                <a:lnTo>
                  <a:pt x="101090" y="67361"/>
                </a:lnTo>
                <a:lnTo>
                  <a:pt x="100866" y="67535"/>
                </a:lnTo>
                <a:lnTo>
                  <a:pt x="100642" y="67709"/>
                </a:lnTo>
                <a:lnTo>
                  <a:pt x="100393" y="67883"/>
                </a:lnTo>
                <a:lnTo>
                  <a:pt x="100144" y="68033"/>
                </a:lnTo>
                <a:lnTo>
                  <a:pt x="99871" y="68182"/>
                </a:lnTo>
                <a:lnTo>
                  <a:pt x="99622" y="68307"/>
                </a:lnTo>
                <a:lnTo>
                  <a:pt x="99348" y="68431"/>
                </a:lnTo>
                <a:lnTo>
                  <a:pt x="99074" y="68531"/>
                </a:lnTo>
                <a:lnTo>
                  <a:pt x="98775" y="68605"/>
                </a:lnTo>
                <a:lnTo>
                  <a:pt x="98501" y="68680"/>
                </a:lnTo>
                <a:lnTo>
                  <a:pt x="98203" y="68730"/>
                </a:lnTo>
                <a:lnTo>
                  <a:pt x="97904" y="68780"/>
                </a:lnTo>
                <a:lnTo>
                  <a:pt x="97605" y="68804"/>
                </a:lnTo>
                <a:lnTo>
                  <a:pt x="97307" y="68804"/>
                </a:lnTo>
                <a:lnTo>
                  <a:pt x="97008" y="68804"/>
                </a:lnTo>
                <a:lnTo>
                  <a:pt x="96709" y="68780"/>
                </a:lnTo>
                <a:lnTo>
                  <a:pt x="96386" y="68730"/>
                </a:lnTo>
                <a:lnTo>
                  <a:pt x="96087" y="68680"/>
                </a:lnTo>
                <a:lnTo>
                  <a:pt x="95788" y="68605"/>
                </a:lnTo>
                <a:lnTo>
                  <a:pt x="95464" y="68506"/>
                </a:lnTo>
                <a:lnTo>
                  <a:pt x="95464" y="685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5"/>
          <p:cNvSpPr txBox="1"/>
          <p:nvPr>
            <p:ph idx="4" type="title"/>
          </p:nvPr>
        </p:nvSpPr>
        <p:spPr>
          <a:xfrm>
            <a:off x="1191658" y="1602100"/>
            <a:ext cx="822900" cy="82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15" name="Google Shape;315;p35"/>
          <p:cNvSpPr txBox="1"/>
          <p:nvPr>
            <p:ph idx="14" type="title"/>
          </p:nvPr>
        </p:nvSpPr>
        <p:spPr>
          <a:xfrm>
            <a:off x="1191658" y="3059600"/>
            <a:ext cx="822900" cy="82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316" name="Google Shape;316;p35"/>
          <p:cNvSpPr txBox="1"/>
          <p:nvPr>
            <p:ph idx="5" type="title"/>
          </p:nvPr>
        </p:nvSpPr>
        <p:spPr>
          <a:xfrm flipH="1">
            <a:off x="4761833" y="1602100"/>
            <a:ext cx="822900" cy="82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317" name="Google Shape;317;p35"/>
          <p:cNvSpPr txBox="1"/>
          <p:nvPr>
            <p:ph idx="15" type="title"/>
          </p:nvPr>
        </p:nvSpPr>
        <p:spPr>
          <a:xfrm flipH="1">
            <a:off x="4761833" y="3059600"/>
            <a:ext cx="822900" cy="82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318" name="Google Shape;318;p35"/>
          <p:cNvSpPr txBox="1"/>
          <p:nvPr>
            <p:ph idx="6" type="title"/>
          </p:nvPr>
        </p:nvSpPr>
        <p:spPr>
          <a:xfrm>
            <a:off x="720000" y="365760"/>
            <a:ext cx="77040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19" name="Google Shape;319;p35"/>
          <p:cNvSpPr txBox="1"/>
          <p:nvPr>
            <p:ph idx="3" type="subTitle"/>
          </p:nvPr>
        </p:nvSpPr>
        <p:spPr>
          <a:xfrm flipH="1">
            <a:off x="5687642" y="1890714"/>
            <a:ext cx="23406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 Diagram, ERD</a:t>
            </a:r>
            <a:endParaRPr/>
          </a:p>
        </p:txBody>
      </p:sp>
      <p:sp>
        <p:nvSpPr>
          <p:cNvPr id="320" name="Google Shape;320;p35"/>
          <p:cNvSpPr txBox="1"/>
          <p:nvPr>
            <p:ph type="title"/>
          </p:nvPr>
        </p:nvSpPr>
        <p:spPr>
          <a:xfrm>
            <a:off x="2115750" y="1587700"/>
            <a:ext cx="26460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Sharing Recipe API</a:t>
            </a:r>
            <a:endParaRPr sz="1800"/>
          </a:p>
        </p:txBody>
      </p:sp>
      <p:sp>
        <p:nvSpPr>
          <p:cNvPr id="321" name="Google Shape;321;p35"/>
          <p:cNvSpPr txBox="1"/>
          <p:nvPr>
            <p:ph idx="1" type="subTitle"/>
          </p:nvPr>
        </p:nvSpPr>
        <p:spPr>
          <a:xfrm>
            <a:off x="2115750" y="1890724"/>
            <a:ext cx="23406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22" name="Google Shape;322;p35"/>
          <p:cNvSpPr txBox="1"/>
          <p:nvPr>
            <p:ph idx="2" type="title"/>
          </p:nvPr>
        </p:nvSpPr>
        <p:spPr>
          <a:xfrm flipH="1">
            <a:off x="5687525" y="1587700"/>
            <a:ext cx="29232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Requirements</a:t>
            </a:r>
            <a:endParaRPr sz="1800"/>
          </a:p>
        </p:txBody>
      </p:sp>
      <p:sp>
        <p:nvSpPr>
          <p:cNvPr id="323" name="Google Shape;323;p35"/>
          <p:cNvSpPr txBox="1"/>
          <p:nvPr>
            <p:ph idx="7" type="title"/>
          </p:nvPr>
        </p:nvSpPr>
        <p:spPr>
          <a:xfrm>
            <a:off x="2115750" y="3044571"/>
            <a:ext cx="23406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Tech Stack</a:t>
            </a:r>
            <a:endParaRPr sz="1800"/>
          </a:p>
        </p:txBody>
      </p:sp>
      <p:sp>
        <p:nvSpPr>
          <p:cNvPr id="324" name="Google Shape;324;p35"/>
          <p:cNvSpPr txBox="1"/>
          <p:nvPr>
            <p:ph idx="8" type="subTitle"/>
          </p:nvPr>
        </p:nvSpPr>
        <p:spPr>
          <a:xfrm>
            <a:off x="2115750" y="3348829"/>
            <a:ext cx="2340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NodeJS, Express, MySQL, FlyIO, Planet Scale</a:t>
            </a:r>
            <a:endParaRPr/>
          </a:p>
        </p:txBody>
      </p:sp>
      <p:sp>
        <p:nvSpPr>
          <p:cNvPr id="325" name="Google Shape;325;p35"/>
          <p:cNvSpPr txBox="1"/>
          <p:nvPr>
            <p:ph idx="9" type="title"/>
          </p:nvPr>
        </p:nvSpPr>
        <p:spPr>
          <a:xfrm flipH="1">
            <a:off x="5687642" y="3044571"/>
            <a:ext cx="2340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Routes</a:t>
            </a:r>
            <a:endParaRPr sz="1800"/>
          </a:p>
        </p:txBody>
      </p:sp>
      <p:sp>
        <p:nvSpPr>
          <p:cNvPr id="326" name="Google Shape;326;p35"/>
          <p:cNvSpPr txBox="1"/>
          <p:nvPr>
            <p:ph idx="13" type="subTitle"/>
          </p:nvPr>
        </p:nvSpPr>
        <p:spPr>
          <a:xfrm flipH="1">
            <a:off x="5687642" y="3348830"/>
            <a:ext cx="23406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 Endpoint</a:t>
            </a:r>
            <a:endParaRPr/>
          </a:p>
        </p:txBody>
      </p:sp>
      <p:sp>
        <p:nvSpPr>
          <p:cNvPr id="327" name="Google Shape;327;p35"/>
          <p:cNvSpPr txBox="1"/>
          <p:nvPr>
            <p:ph idx="15" type="title"/>
          </p:nvPr>
        </p:nvSpPr>
        <p:spPr>
          <a:xfrm flipH="1">
            <a:off x="2938646" y="4183700"/>
            <a:ext cx="822900" cy="82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328" name="Google Shape;328;p35"/>
          <p:cNvSpPr txBox="1"/>
          <p:nvPr>
            <p:ph idx="9" type="title"/>
          </p:nvPr>
        </p:nvSpPr>
        <p:spPr>
          <a:xfrm flipH="1">
            <a:off x="3864454" y="4168671"/>
            <a:ext cx="23409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Demo</a:t>
            </a:r>
            <a:endParaRPr sz="1800"/>
          </a:p>
        </p:txBody>
      </p:sp>
      <p:sp>
        <p:nvSpPr>
          <p:cNvPr id="329" name="Google Shape;329;p35"/>
          <p:cNvSpPr txBox="1"/>
          <p:nvPr>
            <p:ph idx="13" type="subTitle"/>
          </p:nvPr>
        </p:nvSpPr>
        <p:spPr>
          <a:xfrm flipH="1">
            <a:off x="3864454" y="4472930"/>
            <a:ext cx="23406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 Demo Program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6"/>
          <p:cNvSpPr txBox="1"/>
          <p:nvPr>
            <p:ph idx="2" type="title"/>
          </p:nvPr>
        </p:nvSpPr>
        <p:spPr>
          <a:xfrm>
            <a:off x="3991358" y="1204255"/>
            <a:ext cx="1161300" cy="116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35" name="Google Shape;335;p36"/>
          <p:cNvSpPr txBox="1"/>
          <p:nvPr>
            <p:ph type="title"/>
          </p:nvPr>
        </p:nvSpPr>
        <p:spPr>
          <a:xfrm>
            <a:off x="1778550" y="2532044"/>
            <a:ext cx="5586900" cy="82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Sharing Recipe API</a:t>
            </a:r>
            <a:endParaRPr sz="4500"/>
          </a:p>
        </p:txBody>
      </p:sp>
      <p:sp>
        <p:nvSpPr>
          <p:cNvPr id="336" name="Google Shape;336;p36"/>
          <p:cNvSpPr txBox="1"/>
          <p:nvPr>
            <p:ph idx="1" type="subTitle"/>
          </p:nvPr>
        </p:nvSpPr>
        <p:spPr>
          <a:xfrm>
            <a:off x="1780650" y="3573545"/>
            <a:ext cx="5582700" cy="3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7"/>
          <p:cNvSpPr txBox="1"/>
          <p:nvPr>
            <p:ph type="title"/>
          </p:nvPr>
        </p:nvSpPr>
        <p:spPr>
          <a:xfrm>
            <a:off x="829350" y="975865"/>
            <a:ext cx="7195200" cy="82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t>Introduction</a:t>
            </a:r>
            <a:endParaRPr sz="5500"/>
          </a:p>
        </p:txBody>
      </p:sp>
      <p:sp>
        <p:nvSpPr>
          <p:cNvPr id="342" name="Google Shape;342;p37"/>
          <p:cNvSpPr txBox="1"/>
          <p:nvPr>
            <p:ph idx="1" type="subTitle"/>
          </p:nvPr>
        </p:nvSpPr>
        <p:spPr>
          <a:xfrm>
            <a:off x="3229050" y="1946581"/>
            <a:ext cx="4795500" cy="189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API recipe is a type of recipe that can be used to create REST API endpoints. Using the API Platform feature, you can expose these endpoints to external users or utilize them in other recipes. </a:t>
            </a:r>
            <a:r>
              <a:rPr lang="en"/>
              <a:t>API that provide services to save and share recipes.</a:t>
            </a:r>
            <a:endParaRPr/>
          </a:p>
        </p:txBody>
      </p:sp>
      <p:sp>
        <p:nvSpPr>
          <p:cNvPr id="343" name="Google Shape;343;p37"/>
          <p:cNvSpPr/>
          <p:nvPr/>
        </p:nvSpPr>
        <p:spPr>
          <a:xfrm>
            <a:off x="7693825" y="3050809"/>
            <a:ext cx="35600" cy="87750"/>
          </a:xfrm>
          <a:custGeom>
            <a:rect b="b" l="l" r="r" t="t"/>
            <a:pathLst>
              <a:path extrusionOk="0" h="3510" w="1424">
                <a:moveTo>
                  <a:pt x="0" y="0"/>
                </a:moveTo>
                <a:lnTo>
                  <a:pt x="0" y="0"/>
                </a:lnTo>
                <a:lnTo>
                  <a:pt x="0" y="0"/>
                </a:lnTo>
                <a:lnTo>
                  <a:pt x="0" y="0"/>
                </a:lnTo>
                <a:lnTo>
                  <a:pt x="141" y="281"/>
                </a:lnTo>
                <a:lnTo>
                  <a:pt x="321" y="622"/>
                </a:lnTo>
                <a:lnTo>
                  <a:pt x="522" y="1043"/>
                </a:lnTo>
                <a:lnTo>
                  <a:pt x="742" y="1564"/>
                </a:lnTo>
                <a:lnTo>
                  <a:pt x="983" y="2166"/>
                </a:lnTo>
                <a:lnTo>
                  <a:pt x="1203" y="2808"/>
                </a:lnTo>
                <a:lnTo>
                  <a:pt x="1424" y="3510"/>
                </a:lnTo>
                <a:lnTo>
                  <a:pt x="1424" y="3510"/>
                </a:lnTo>
                <a:lnTo>
                  <a:pt x="1203" y="2808"/>
                </a:lnTo>
                <a:lnTo>
                  <a:pt x="983" y="2166"/>
                </a:lnTo>
                <a:lnTo>
                  <a:pt x="742" y="1564"/>
                </a:lnTo>
                <a:lnTo>
                  <a:pt x="522" y="1043"/>
                </a:lnTo>
                <a:lnTo>
                  <a:pt x="321" y="622"/>
                </a:lnTo>
                <a:lnTo>
                  <a:pt x="141" y="281"/>
                </a:lnTo>
                <a:lnTo>
                  <a:pt x="0" y="0"/>
                </a:lnTo>
                <a:lnTo>
                  <a:pt x="0" y="0"/>
                </a:lnTo>
                <a:close/>
              </a:path>
            </a:pathLst>
          </a:custGeom>
          <a:solidFill>
            <a:srgbClr val="FF97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37"/>
          <p:cNvPicPr preferRelativeResize="0"/>
          <p:nvPr/>
        </p:nvPicPr>
        <p:blipFill rotWithShape="1">
          <a:blip r:embed="rId3">
            <a:alphaModFix/>
          </a:blip>
          <a:srcRect b="11682" l="21600" r="20858" t="9385"/>
          <a:stretch/>
        </p:blipFill>
        <p:spPr>
          <a:xfrm>
            <a:off x="829350" y="1946588"/>
            <a:ext cx="2233682" cy="1896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8"/>
          <p:cNvSpPr txBox="1"/>
          <p:nvPr>
            <p:ph idx="2" type="title"/>
          </p:nvPr>
        </p:nvSpPr>
        <p:spPr>
          <a:xfrm>
            <a:off x="1723304" y="1971156"/>
            <a:ext cx="1243500" cy="12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350" name="Google Shape;350;p38"/>
          <p:cNvSpPr txBox="1"/>
          <p:nvPr>
            <p:ph type="title"/>
          </p:nvPr>
        </p:nvSpPr>
        <p:spPr>
          <a:xfrm>
            <a:off x="3113000" y="1928850"/>
            <a:ext cx="4889100" cy="91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Requirements</a:t>
            </a:r>
            <a:endParaRPr/>
          </a:p>
        </p:txBody>
      </p:sp>
      <p:sp>
        <p:nvSpPr>
          <p:cNvPr id="351" name="Google Shape;351;p38"/>
          <p:cNvSpPr txBox="1"/>
          <p:nvPr>
            <p:ph idx="1" type="subTitle"/>
          </p:nvPr>
        </p:nvSpPr>
        <p:spPr>
          <a:xfrm>
            <a:off x="3113000" y="2848950"/>
            <a:ext cx="44127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Architecture Diagram, ERD</a:t>
            </a:r>
            <a:endParaRPr/>
          </a:p>
        </p:txBody>
      </p:sp>
      <p:sp>
        <p:nvSpPr>
          <p:cNvPr id="352" name="Google Shape;352;p38"/>
          <p:cNvSpPr/>
          <p:nvPr/>
        </p:nvSpPr>
        <p:spPr>
          <a:xfrm>
            <a:off x="6871925" y="3518375"/>
            <a:ext cx="2886384" cy="2886384"/>
          </a:xfrm>
          <a:custGeom>
            <a:rect b="b" l="l" r="r" t="t"/>
            <a:pathLst>
              <a:path extrusionOk="0" h="109281" w="109281">
                <a:moveTo>
                  <a:pt x="54640" y="109281"/>
                </a:moveTo>
                <a:lnTo>
                  <a:pt x="54640" y="109281"/>
                </a:lnTo>
                <a:lnTo>
                  <a:pt x="56059" y="109256"/>
                </a:lnTo>
                <a:lnTo>
                  <a:pt x="57453" y="109206"/>
                </a:lnTo>
                <a:lnTo>
                  <a:pt x="58847" y="109106"/>
                </a:lnTo>
                <a:lnTo>
                  <a:pt x="60216" y="109007"/>
                </a:lnTo>
                <a:lnTo>
                  <a:pt x="61585" y="108833"/>
                </a:lnTo>
                <a:lnTo>
                  <a:pt x="62954" y="108658"/>
                </a:lnTo>
                <a:lnTo>
                  <a:pt x="64298" y="108434"/>
                </a:lnTo>
                <a:lnTo>
                  <a:pt x="65643" y="108160"/>
                </a:lnTo>
                <a:lnTo>
                  <a:pt x="66987" y="107887"/>
                </a:lnTo>
                <a:lnTo>
                  <a:pt x="68281" y="107563"/>
                </a:lnTo>
                <a:lnTo>
                  <a:pt x="69601" y="107215"/>
                </a:lnTo>
                <a:lnTo>
                  <a:pt x="70895" y="106816"/>
                </a:lnTo>
                <a:lnTo>
                  <a:pt x="72165" y="106418"/>
                </a:lnTo>
                <a:lnTo>
                  <a:pt x="73434" y="105970"/>
                </a:lnTo>
                <a:lnTo>
                  <a:pt x="74679" y="105497"/>
                </a:lnTo>
                <a:lnTo>
                  <a:pt x="75899" y="104974"/>
                </a:lnTo>
                <a:lnTo>
                  <a:pt x="77118" y="104451"/>
                </a:lnTo>
                <a:lnTo>
                  <a:pt x="78313" y="103879"/>
                </a:lnTo>
                <a:lnTo>
                  <a:pt x="79508" y="103306"/>
                </a:lnTo>
                <a:lnTo>
                  <a:pt x="80678" y="102684"/>
                </a:lnTo>
                <a:lnTo>
                  <a:pt x="81823" y="102037"/>
                </a:lnTo>
                <a:lnTo>
                  <a:pt x="82968" y="101365"/>
                </a:lnTo>
                <a:lnTo>
                  <a:pt x="84088" y="100668"/>
                </a:lnTo>
                <a:lnTo>
                  <a:pt x="85184" y="99946"/>
                </a:lnTo>
                <a:lnTo>
                  <a:pt x="86254" y="99199"/>
                </a:lnTo>
                <a:lnTo>
                  <a:pt x="87324" y="98427"/>
                </a:lnTo>
                <a:lnTo>
                  <a:pt x="88370" y="97631"/>
                </a:lnTo>
                <a:lnTo>
                  <a:pt x="89391" y="96809"/>
                </a:lnTo>
                <a:lnTo>
                  <a:pt x="90386" y="95963"/>
                </a:lnTo>
                <a:lnTo>
                  <a:pt x="91382" y="95092"/>
                </a:lnTo>
                <a:lnTo>
                  <a:pt x="92328" y="94195"/>
                </a:lnTo>
                <a:lnTo>
                  <a:pt x="93274" y="93274"/>
                </a:lnTo>
                <a:lnTo>
                  <a:pt x="94195" y="92328"/>
                </a:lnTo>
                <a:lnTo>
                  <a:pt x="95091" y="91383"/>
                </a:lnTo>
                <a:lnTo>
                  <a:pt x="95962" y="90387"/>
                </a:lnTo>
                <a:lnTo>
                  <a:pt x="96809" y="89391"/>
                </a:lnTo>
                <a:lnTo>
                  <a:pt x="97630" y="88370"/>
                </a:lnTo>
                <a:lnTo>
                  <a:pt x="98427" y="87325"/>
                </a:lnTo>
                <a:lnTo>
                  <a:pt x="99198" y="86255"/>
                </a:lnTo>
                <a:lnTo>
                  <a:pt x="99945" y="85184"/>
                </a:lnTo>
                <a:lnTo>
                  <a:pt x="100667" y="84089"/>
                </a:lnTo>
                <a:lnTo>
                  <a:pt x="101364" y="82969"/>
                </a:lnTo>
                <a:lnTo>
                  <a:pt x="102036" y="81824"/>
                </a:lnTo>
                <a:lnTo>
                  <a:pt x="102683" y="80678"/>
                </a:lnTo>
                <a:lnTo>
                  <a:pt x="103306" y="79509"/>
                </a:lnTo>
                <a:lnTo>
                  <a:pt x="103878" y="78314"/>
                </a:lnTo>
                <a:lnTo>
                  <a:pt x="104451" y="77119"/>
                </a:lnTo>
                <a:lnTo>
                  <a:pt x="104974" y="75899"/>
                </a:lnTo>
                <a:lnTo>
                  <a:pt x="105496" y="74679"/>
                </a:lnTo>
                <a:lnTo>
                  <a:pt x="105969" y="73435"/>
                </a:lnTo>
                <a:lnTo>
                  <a:pt x="106417" y="72165"/>
                </a:lnTo>
                <a:lnTo>
                  <a:pt x="106816" y="70896"/>
                </a:lnTo>
                <a:lnTo>
                  <a:pt x="107214" y="69601"/>
                </a:lnTo>
                <a:lnTo>
                  <a:pt x="107562" y="68282"/>
                </a:lnTo>
                <a:lnTo>
                  <a:pt x="107886" y="66987"/>
                </a:lnTo>
                <a:lnTo>
                  <a:pt x="108160" y="65643"/>
                </a:lnTo>
                <a:lnTo>
                  <a:pt x="108434" y="64299"/>
                </a:lnTo>
                <a:lnTo>
                  <a:pt x="108658" y="62955"/>
                </a:lnTo>
                <a:lnTo>
                  <a:pt x="108832" y="61585"/>
                </a:lnTo>
                <a:lnTo>
                  <a:pt x="109006" y="60216"/>
                </a:lnTo>
                <a:lnTo>
                  <a:pt x="109106" y="58847"/>
                </a:lnTo>
                <a:lnTo>
                  <a:pt x="109205" y="57453"/>
                </a:lnTo>
                <a:lnTo>
                  <a:pt x="109255" y="56059"/>
                </a:lnTo>
                <a:lnTo>
                  <a:pt x="109280" y="54640"/>
                </a:lnTo>
                <a:lnTo>
                  <a:pt x="109280" y="54640"/>
                </a:lnTo>
                <a:lnTo>
                  <a:pt x="109255" y="53221"/>
                </a:lnTo>
                <a:lnTo>
                  <a:pt x="109205" y="51827"/>
                </a:lnTo>
                <a:lnTo>
                  <a:pt x="109106" y="50433"/>
                </a:lnTo>
                <a:lnTo>
                  <a:pt x="109006" y="49039"/>
                </a:lnTo>
                <a:lnTo>
                  <a:pt x="108832" y="47670"/>
                </a:lnTo>
                <a:lnTo>
                  <a:pt x="108658" y="46326"/>
                </a:lnTo>
                <a:lnTo>
                  <a:pt x="108434" y="44957"/>
                </a:lnTo>
                <a:lnTo>
                  <a:pt x="108160" y="43638"/>
                </a:lnTo>
                <a:lnTo>
                  <a:pt x="107886" y="42293"/>
                </a:lnTo>
                <a:lnTo>
                  <a:pt x="107562" y="40974"/>
                </a:lnTo>
                <a:lnTo>
                  <a:pt x="107214" y="39680"/>
                </a:lnTo>
                <a:lnTo>
                  <a:pt x="106816" y="38385"/>
                </a:lnTo>
                <a:lnTo>
                  <a:pt x="106417" y="37116"/>
                </a:lnTo>
                <a:lnTo>
                  <a:pt x="105969" y="35846"/>
                </a:lnTo>
                <a:lnTo>
                  <a:pt x="105496" y="34601"/>
                </a:lnTo>
                <a:lnTo>
                  <a:pt x="104974" y="33382"/>
                </a:lnTo>
                <a:lnTo>
                  <a:pt x="104451" y="32162"/>
                </a:lnTo>
                <a:lnTo>
                  <a:pt x="103878" y="30942"/>
                </a:lnTo>
                <a:lnTo>
                  <a:pt x="103306" y="29772"/>
                </a:lnTo>
                <a:lnTo>
                  <a:pt x="102683" y="28602"/>
                </a:lnTo>
                <a:lnTo>
                  <a:pt x="102036" y="27432"/>
                </a:lnTo>
                <a:lnTo>
                  <a:pt x="101364" y="26312"/>
                </a:lnTo>
                <a:lnTo>
                  <a:pt x="100667" y="25192"/>
                </a:lnTo>
                <a:lnTo>
                  <a:pt x="99945" y="24097"/>
                </a:lnTo>
                <a:lnTo>
                  <a:pt x="99198" y="23001"/>
                </a:lnTo>
                <a:lnTo>
                  <a:pt x="98427" y="21956"/>
                </a:lnTo>
                <a:lnTo>
                  <a:pt x="97630" y="20910"/>
                </a:lnTo>
                <a:lnTo>
                  <a:pt x="96809" y="19890"/>
                </a:lnTo>
                <a:lnTo>
                  <a:pt x="95962" y="18869"/>
                </a:lnTo>
                <a:lnTo>
                  <a:pt x="95091" y="17898"/>
                </a:lnTo>
                <a:lnTo>
                  <a:pt x="94195" y="16952"/>
                </a:lnTo>
                <a:lnTo>
                  <a:pt x="93274" y="16006"/>
                </a:lnTo>
                <a:lnTo>
                  <a:pt x="92328" y="15085"/>
                </a:lnTo>
                <a:lnTo>
                  <a:pt x="91382" y="14189"/>
                </a:lnTo>
                <a:lnTo>
                  <a:pt x="90386" y="13318"/>
                </a:lnTo>
                <a:lnTo>
                  <a:pt x="89391" y="12471"/>
                </a:lnTo>
                <a:lnTo>
                  <a:pt x="88370" y="11650"/>
                </a:lnTo>
                <a:lnTo>
                  <a:pt x="87324" y="10853"/>
                </a:lnTo>
                <a:lnTo>
                  <a:pt x="86254" y="10082"/>
                </a:lnTo>
                <a:lnTo>
                  <a:pt x="85184" y="9335"/>
                </a:lnTo>
                <a:lnTo>
                  <a:pt x="84088" y="8613"/>
                </a:lnTo>
                <a:lnTo>
                  <a:pt x="82968" y="7916"/>
                </a:lnTo>
                <a:lnTo>
                  <a:pt x="81823" y="7244"/>
                </a:lnTo>
                <a:lnTo>
                  <a:pt x="80678" y="6597"/>
                </a:lnTo>
                <a:lnTo>
                  <a:pt x="79508" y="5974"/>
                </a:lnTo>
                <a:lnTo>
                  <a:pt x="78313" y="5377"/>
                </a:lnTo>
                <a:lnTo>
                  <a:pt x="77118" y="4829"/>
                </a:lnTo>
                <a:lnTo>
                  <a:pt x="75899" y="4282"/>
                </a:lnTo>
                <a:lnTo>
                  <a:pt x="74679" y="3784"/>
                </a:lnTo>
                <a:lnTo>
                  <a:pt x="73409" y="3311"/>
                </a:lnTo>
                <a:lnTo>
                  <a:pt x="72165" y="2863"/>
                </a:lnTo>
                <a:lnTo>
                  <a:pt x="70895" y="2464"/>
                </a:lnTo>
                <a:lnTo>
                  <a:pt x="69601" y="2066"/>
                </a:lnTo>
                <a:lnTo>
                  <a:pt x="68281" y="1718"/>
                </a:lnTo>
                <a:lnTo>
                  <a:pt x="66987" y="1394"/>
                </a:lnTo>
                <a:lnTo>
                  <a:pt x="65643" y="1095"/>
                </a:lnTo>
                <a:lnTo>
                  <a:pt x="64298" y="846"/>
                </a:lnTo>
                <a:lnTo>
                  <a:pt x="62954" y="622"/>
                </a:lnTo>
                <a:lnTo>
                  <a:pt x="61585" y="448"/>
                </a:lnTo>
                <a:lnTo>
                  <a:pt x="60216" y="274"/>
                </a:lnTo>
                <a:lnTo>
                  <a:pt x="58847" y="149"/>
                </a:lnTo>
                <a:lnTo>
                  <a:pt x="57453" y="75"/>
                </a:lnTo>
                <a:lnTo>
                  <a:pt x="56059" y="25"/>
                </a:lnTo>
                <a:lnTo>
                  <a:pt x="54640" y="0"/>
                </a:lnTo>
                <a:lnTo>
                  <a:pt x="54640" y="0"/>
                </a:lnTo>
                <a:lnTo>
                  <a:pt x="53221" y="25"/>
                </a:lnTo>
                <a:lnTo>
                  <a:pt x="51827" y="75"/>
                </a:lnTo>
                <a:lnTo>
                  <a:pt x="50433" y="149"/>
                </a:lnTo>
                <a:lnTo>
                  <a:pt x="49039" y="274"/>
                </a:lnTo>
                <a:lnTo>
                  <a:pt x="47670" y="448"/>
                </a:lnTo>
                <a:lnTo>
                  <a:pt x="46326" y="622"/>
                </a:lnTo>
                <a:lnTo>
                  <a:pt x="44957" y="846"/>
                </a:lnTo>
                <a:lnTo>
                  <a:pt x="43637" y="1095"/>
                </a:lnTo>
                <a:lnTo>
                  <a:pt x="42293" y="1394"/>
                </a:lnTo>
                <a:lnTo>
                  <a:pt x="40974" y="1718"/>
                </a:lnTo>
                <a:lnTo>
                  <a:pt x="39679" y="2066"/>
                </a:lnTo>
                <a:lnTo>
                  <a:pt x="38385" y="2464"/>
                </a:lnTo>
                <a:lnTo>
                  <a:pt x="37115" y="2863"/>
                </a:lnTo>
                <a:lnTo>
                  <a:pt x="35846" y="3311"/>
                </a:lnTo>
                <a:lnTo>
                  <a:pt x="34601" y="3784"/>
                </a:lnTo>
                <a:lnTo>
                  <a:pt x="33381" y="4282"/>
                </a:lnTo>
                <a:lnTo>
                  <a:pt x="32162" y="4829"/>
                </a:lnTo>
                <a:lnTo>
                  <a:pt x="30942" y="5377"/>
                </a:lnTo>
                <a:lnTo>
                  <a:pt x="29772" y="5974"/>
                </a:lnTo>
                <a:lnTo>
                  <a:pt x="28602" y="6597"/>
                </a:lnTo>
                <a:lnTo>
                  <a:pt x="27432" y="7244"/>
                </a:lnTo>
                <a:lnTo>
                  <a:pt x="26312" y="7916"/>
                </a:lnTo>
                <a:lnTo>
                  <a:pt x="25192" y="8613"/>
                </a:lnTo>
                <a:lnTo>
                  <a:pt x="24096" y="9335"/>
                </a:lnTo>
                <a:lnTo>
                  <a:pt x="23001" y="10082"/>
                </a:lnTo>
                <a:lnTo>
                  <a:pt x="21956" y="10853"/>
                </a:lnTo>
                <a:lnTo>
                  <a:pt x="20910" y="11650"/>
                </a:lnTo>
                <a:lnTo>
                  <a:pt x="19889" y="12471"/>
                </a:lnTo>
                <a:lnTo>
                  <a:pt x="18869" y="13318"/>
                </a:lnTo>
                <a:lnTo>
                  <a:pt x="17898" y="14189"/>
                </a:lnTo>
                <a:lnTo>
                  <a:pt x="16952" y="15085"/>
                </a:lnTo>
                <a:lnTo>
                  <a:pt x="16006" y="16006"/>
                </a:lnTo>
                <a:lnTo>
                  <a:pt x="15085" y="16952"/>
                </a:lnTo>
                <a:lnTo>
                  <a:pt x="14189" y="17898"/>
                </a:lnTo>
                <a:lnTo>
                  <a:pt x="13318" y="18869"/>
                </a:lnTo>
                <a:lnTo>
                  <a:pt x="12471" y="19890"/>
                </a:lnTo>
                <a:lnTo>
                  <a:pt x="11650" y="20910"/>
                </a:lnTo>
                <a:lnTo>
                  <a:pt x="10853" y="21956"/>
                </a:lnTo>
                <a:lnTo>
                  <a:pt x="10082" y="23001"/>
                </a:lnTo>
                <a:lnTo>
                  <a:pt x="9335" y="24097"/>
                </a:lnTo>
                <a:lnTo>
                  <a:pt x="8613" y="25192"/>
                </a:lnTo>
                <a:lnTo>
                  <a:pt x="7916" y="26312"/>
                </a:lnTo>
                <a:lnTo>
                  <a:pt x="7244" y="27432"/>
                </a:lnTo>
                <a:lnTo>
                  <a:pt x="6597" y="28602"/>
                </a:lnTo>
                <a:lnTo>
                  <a:pt x="5974" y="29772"/>
                </a:lnTo>
                <a:lnTo>
                  <a:pt x="5377" y="30942"/>
                </a:lnTo>
                <a:lnTo>
                  <a:pt x="4829" y="32162"/>
                </a:lnTo>
                <a:lnTo>
                  <a:pt x="4282" y="33382"/>
                </a:lnTo>
                <a:lnTo>
                  <a:pt x="3784" y="34601"/>
                </a:lnTo>
                <a:lnTo>
                  <a:pt x="3311" y="35846"/>
                </a:lnTo>
                <a:lnTo>
                  <a:pt x="2863" y="37116"/>
                </a:lnTo>
                <a:lnTo>
                  <a:pt x="2464" y="38385"/>
                </a:lnTo>
                <a:lnTo>
                  <a:pt x="2066" y="39680"/>
                </a:lnTo>
                <a:lnTo>
                  <a:pt x="1718" y="40974"/>
                </a:lnTo>
                <a:lnTo>
                  <a:pt x="1394" y="42293"/>
                </a:lnTo>
                <a:lnTo>
                  <a:pt x="1095" y="43638"/>
                </a:lnTo>
                <a:lnTo>
                  <a:pt x="846" y="44957"/>
                </a:lnTo>
                <a:lnTo>
                  <a:pt x="622" y="46326"/>
                </a:lnTo>
                <a:lnTo>
                  <a:pt x="423" y="47670"/>
                </a:lnTo>
                <a:lnTo>
                  <a:pt x="274" y="49039"/>
                </a:lnTo>
                <a:lnTo>
                  <a:pt x="149" y="50433"/>
                </a:lnTo>
                <a:lnTo>
                  <a:pt x="75" y="51827"/>
                </a:lnTo>
                <a:lnTo>
                  <a:pt x="25" y="53221"/>
                </a:lnTo>
                <a:lnTo>
                  <a:pt x="0" y="54640"/>
                </a:lnTo>
                <a:lnTo>
                  <a:pt x="0" y="54640"/>
                </a:lnTo>
                <a:lnTo>
                  <a:pt x="25" y="56059"/>
                </a:lnTo>
                <a:lnTo>
                  <a:pt x="75" y="57453"/>
                </a:lnTo>
                <a:lnTo>
                  <a:pt x="149" y="58847"/>
                </a:lnTo>
                <a:lnTo>
                  <a:pt x="274" y="60216"/>
                </a:lnTo>
                <a:lnTo>
                  <a:pt x="423" y="61585"/>
                </a:lnTo>
                <a:lnTo>
                  <a:pt x="622" y="62955"/>
                </a:lnTo>
                <a:lnTo>
                  <a:pt x="846" y="64299"/>
                </a:lnTo>
                <a:lnTo>
                  <a:pt x="1095" y="65643"/>
                </a:lnTo>
                <a:lnTo>
                  <a:pt x="1394" y="66987"/>
                </a:lnTo>
                <a:lnTo>
                  <a:pt x="1718" y="68282"/>
                </a:lnTo>
                <a:lnTo>
                  <a:pt x="2066" y="69601"/>
                </a:lnTo>
                <a:lnTo>
                  <a:pt x="2464" y="70896"/>
                </a:lnTo>
                <a:lnTo>
                  <a:pt x="2863" y="72165"/>
                </a:lnTo>
                <a:lnTo>
                  <a:pt x="3311" y="73435"/>
                </a:lnTo>
                <a:lnTo>
                  <a:pt x="3784" y="74679"/>
                </a:lnTo>
                <a:lnTo>
                  <a:pt x="4282" y="75899"/>
                </a:lnTo>
                <a:lnTo>
                  <a:pt x="4829" y="77119"/>
                </a:lnTo>
                <a:lnTo>
                  <a:pt x="5377" y="78314"/>
                </a:lnTo>
                <a:lnTo>
                  <a:pt x="5974" y="79509"/>
                </a:lnTo>
                <a:lnTo>
                  <a:pt x="6597" y="80678"/>
                </a:lnTo>
                <a:lnTo>
                  <a:pt x="7244" y="81824"/>
                </a:lnTo>
                <a:lnTo>
                  <a:pt x="7916" y="82969"/>
                </a:lnTo>
                <a:lnTo>
                  <a:pt x="8613" y="84089"/>
                </a:lnTo>
                <a:lnTo>
                  <a:pt x="9335" y="85184"/>
                </a:lnTo>
                <a:lnTo>
                  <a:pt x="10082" y="86255"/>
                </a:lnTo>
                <a:lnTo>
                  <a:pt x="10853" y="87325"/>
                </a:lnTo>
                <a:lnTo>
                  <a:pt x="11650" y="88370"/>
                </a:lnTo>
                <a:lnTo>
                  <a:pt x="12471" y="89391"/>
                </a:lnTo>
                <a:lnTo>
                  <a:pt x="13318" y="90387"/>
                </a:lnTo>
                <a:lnTo>
                  <a:pt x="14189" y="91383"/>
                </a:lnTo>
                <a:lnTo>
                  <a:pt x="15085" y="92328"/>
                </a:lnTo>
                <a:lnTo>
                  <a:pt x="16006" y="93274"/>
                </a:lnTo>
                <a:lnTo>
                  <a:pt x="16952" y="94195"/>
                </a:lnTo>
                <a:lnTo>
                  <a:pt x="17898" y="95092"/>
                </a:lnTo>
                <a:lnTo>
                  <a:pt x="18869" y="95963"/>
                </a:lnTo>
                <a:lnTo>
                  <a:pt x="19889" y="96809"/>
                </a:lnTo>
                <a:lnTo>
                  <a:pt x="20910" y="97631"/>
                </a:lnTo>
                <a:lnTo>
                  <a:pt x="21956" y="98427"/>
                </a:lnTo>
                <a:lnTo>
                  <a:pt x="23001" y="99199"/>
                </a:lnTo>
                <a:lnTo>
                  <a:pt x="24096" y="99946"/>
                </a:lnTo>
                <a:lnTo>
                  <a:pt x="25192" y="100668"/>
                </a:lnTo>
                <a:lnTo>
                  <a:pt x="26312" y="101365"/>
                </a:lnTo>
                <a:lnTo>
                  <a:pt x="27432" y="102037"/>
                </a:lnTo>
                <a:lnTo>
                  <a:pt x="28602" y="102684"/>
                </a:lnTo>
                <a:lnTo>
                  <a:pt x="29772" y="103306"/>
                </a:lnTo>
                <a:lnTo>
                  <a:pt x="30942" y="103879"/>
                </a:lnTo>
                <a:lnTo>
                  <a:pt x="32162" y="104451"/>
                </a:lnTo>
                <a:lnTo>
                  <a:pt x="33381" y="104974"/>
                </a:lnTo>
                <a:lnTo>
                  <a:pt x="34601" y="105497"/>
                </a:lnTo>
                <a:lnTo>
                  <a:pt x="35846" y="105970"/>
                </a:lnTo>
                <a:lnTo>
                  <a:pt x="37115" y="106418"/>
                </a:lnTo>
                <a:lnTo>
                  <a:pt x="38385" y="106816"/>
                </a:lnTo>
                <a:lnTo>
                  <a:pt x="39679" y="107215"/>
                </a:lnTo>
                <a:lnTo>
                  <a:pt x="40974" y="107563"/>
                </a:lnTo>
                <a:lnTo>
                  <a:pt x="42293" y="107887"/>
                </a:lnTo>
                <a:lnTo>
                  <a:pt x="43637" y="108160"/>
                </a:lnTo>
                <a:lnTo>
                  <a:pt x="44957" y="108434"/>
                </a:lnTo>
                <a:lnTo>
                  <a:pt x="46326" y="108658"/>
                </a:lnTo>
                <a:lnTo>
                  <a:pt x="47670" y="108833"/>
                </a:lnTo>
                <a:lnTo>
                  <a:pt x="49039" y="109007"/>
                </a:lnTo>
                <a:lnTo>
                  <a:pt x="50433" y="109106"/>
                </a:lnTo>
                <a:lnTo>
                  <a:pt x="51827" y="109206"/>
                </a:lnTo>
                <a:lnTo>
                  <a:pt x="53221" y="109256"/>
                </a:lnTo>
                <a:lnTo>
                  <a:pt x="54640" y="109281"/>
                </a:lnTo>
                <a:lnTo>
                  <a:pt x="54640" y="109281"/>
                </a:lnTo>
                <a:close/>
                <a:moveTo>
                  <a:pt x="97680" y="51827"/>
                </a:moveTo>
                <a:lnTo>
                  <a:pt x="70173" y="53620"/>
                </a:lnTo>
                <a:lnTo>
                  <a:pt x="70173" y="53620"/>
                </a:lnTo>
                <a:lnTo>
                  <a:pt x="69999" y="53620"/>
                </a:lnTo>
                <a:lnTo>
                  <a:pt x="69800" y="53620"/>
                </a:lnTo>
                <a:lnTo>
                  <a:pt x="69626" y="53570"/>
                </a:lnTo>
                <a:lnTo>
                  <a:pt x="69451" y="53520"/>
                </a:lnTo>
                <a:lnTo>
                  <a:pt x="69277" y="53470"/>
                </a:lnTo>
                <a:lnTo>
                  <a:pt x="69103" y="53396"/>
                </a:lnTo>
                <a:lnTo>
                  <a:pt x="68953" y="53296"/>
                </a:lnTo>
                <a:lnTo>
                  <a:pt x="68804" y="53197"/>
                </a:lnTo>
                <a:lnTo>
                  <a:pt x="68655" y="53072"/>
                </a:lnTo>
                <a:lnTo>
                  <a:pt x="68530" y="52948"/>
                </a:lnTo>
                <a:lnTo>
                  <a:pt x="68406" y="52823"/>
                </a:lnTo>
                <a:lnTo>
                  <a:pt x="68306" y="52674"/>
                </a:lnTo>
                <a:lnTo>
                  <a:pt x="68232" y="52500"/>
                </a:lnTo>
                <a:lnTo>
                  <a:pt x="68132" y="52325"/>
                </a:lnTo>
                <a:lnTo>
                  <a:pt x="68082" y="52151"/>
                </a:lnTo>
                <a:lnTo>
                  <a:pt x="68032" y="51977"/>
                </a:lnTo>
                <a:lnTo>
                  <a:pt x="68032" y="51977"/>
                </a:lnTo>
                <a:lnTo>
                  <a:pt x="68008" y="51778"/>
                </a:lnTo>
                <a:lnTo>
                  <a:pt x="68008" y="51603"/>
                </a:lnTo>
                <a:lnTo>
                  <a:pt x="68008" y="51404"/>
                </a:lnTo>
                <a:lnTo>
                  <a:pt x="68032" y="51230"/>
                </a:lnTo>
                <a:lnTo>
                  <a:pt x="68057" y="51056"/>
                </a:lnTo>
                <a:lnTo>
                  <a:pt x="68107" y="50881"/>
                </a:lnTo>
                <a:lnTo>
                  <a:pt x="68182" y="50707"/>
                </a:lnTo>
                <a:lnTo>
                  <a:pt x="68281" y="50558"/>
                </a:lnTo>
                <a:lnTo>
                  <a:pt x="68356" y="50384"/>
                </a:lnTo>
                <a:lnTo>
                  <a:pt x="68481" y="50259"/>
                </a:lnTo>
                <a:lnTo>
                  <a:pt x="68605" y="50110"/>
                </a:lnTo>
                <a:lnTo>
                  <a:pt x="68729" y="49985"/>
                </a:lnTo>
                <a:lnTo>
                  <a:pt x="68879" y="49886"/>
                </a:lnTo>
                <a:lnTo>
                  <a:pt x="69053" y="49786"/>
                </a:lnTo>
                <a:lnTo>
                  <a:pt x="69202" y="49711"/>
                </a:lnTo>
                <a:lnTo>
                  <a:pt x="69377" y="49637"/>
                </a:lnTo>
                <a:lnTo>
                  <a:pt x="95464" y="40775"/>
                </a:lnTo>
                <a:lnTo>
                  <a:pt x="95464" y="40775"/>
                </a:lnTo>
                <a:lnTo>
                  <a:pt x="95788" y="40675"/>
                </a:lnTo>
                <a:lnTo>
                  <a:pt x="96087" y="40601"/>
                </a:lnTo>
                <a:lnTo>
                  <a:pt x="96386" y="40551"/>
                </a:lnTo>
                <a:lnTo>
                  <a:pt x="96709" y="40501"/>
                </a:lnTo>
                <a:lnTo>
                  <a:pt x="97008" y="40476"/>
                </a:lnTo>
                <a:lnTo>
                  <a:pt x="97307" y="40476"/>
                </a:lnTo>
                <a:lnTo>
                  <a:pt x="97605" y="40476"/>
                </a:lnTo>
                <a:lnTo>
                  <a:pt x="97904" y="40501"/>
                </a:lnTo>
                <a:lnTo>
                  <a:pt x="98203" y="40551"/>
                </a:lnTo>
                <a:lnTo>
                  <a:pt x="98501" y="40601"/>
                </a:lnTo>
                <a:lnTo>
                  <a:pt x="98775" y="40675"/>
                </a:lnTo>
                <a:lnTo>
                  <a:pt x="99074" y="40750"/>
                </a:lnTo>
                <a:lnTo>
                  <a:pt x="99348" y="40850"/>
                </a:lnTo>
                <a:lnTo>
                  <a:pt x="99622" y="40974"/>
                </a:lnTo>
                <a:lnTo>
                  <a:pt x="99871" y="41098"/>
                </a:lnTo>
                <a:lnTo>
                  <a:pt x="100144" y="41223"/>
                </a:lnTo>
                <a:lnTo>
                  <a:pt x="100393" y="41397"/>
                </a:lnTo>
                <a:lnTo>
                  <a:pt x="100642" y="41547"/>
                </a:lnTo>
                <a:lnTo>
                  <a:pt x="100866" y="41746"/>
                </a:lnTo>
                <a:lnTo>
                  <a:pt x="101090" y="41920"/>
                </a:lnTo>
                <a:lnTo>
                  <a:pt x="101314" y="42119"/>
                </a:lnTo>
                <a:lnTo>
                  <a:pt x="101513" y="42343"/>
                </a:lnTo>
                <a:lnTo>
                  <a:pt x="101713" y="42567"/>
                </a:lnTo>
                <a:lnTo>
                  <a:pt x="101887" y="42791"/>
                </a:lnTo>
                <a:lnTo>
                  <a:pt x="102061" y="43040"/>
                </a:lnTo>
                <a:lnTo>
                  <a:pt x="102210" y="43314"/>
                </a:lnTo>
                <a:lnTo>
                  <a:pt x="102360" y="43563"/>
                </a:lnTo>
                <a:lnTo>
                  <a:pt x="102484" y="43862"/>
                </a:lnTo>
                <a:lnTo>
                  <a:pt x="102609" y="44135"/>
                </a:lnTo>
                <a:lnTo>
                  <a:pt x="102708" y="44434"/>
                </a:lnTo>
                <a:lnTo>
                  <a:pt x="102808" y="44733"/>
                </a:lnTo>
                <a:lnTo>
                  <a:pt x="102858" y="45032"/>
                </a:lnTo>
                <a:lnTo>
                  <a:pt x="102858" y="45032"/>
                </a:lnTo>
                <a:lnTo>
                  <a:pt x="102932" y="45355"/>
                </a:lnTo>
                <a:lnTo>
                  <a:pt x="102957" y="45679"/>
                </a:lnTo>
                <a:lnTo>
                  <a:pt x="102982" y="45978"/>
                </a:lnTo>
                <a:lnTo>
                  <a:pt x="102982" y="46301"/>
                </a:lnTo>
                <a:lnTo>
                  <a:pt x="102957" y="46600"/>
                </a:lnTo>
                <a:lnTo>
                  <a:pt x="102932" y="46899"/>
                </a:lnTo>
                <a:lnTo>
                  <a:pt x="102883" y="47197"/>
                </a:lnTo>
                <a:lnTo>
                  <a:pt x="102833" y="47496"/>
                </a:lnTo>
                <a:lnTo>
                  <a:pt x="102733" y="47770"/>
                </a:lnTo>
                <a:lnTo>
                  <a:pt x="102659" y="48069"/>
                </a:lnTo>
                <a:lnTo>
                  <a:pt x="102534" y="48342"/>
                </a:lnTo>
                <a:lnTo>
                  <a:pt x="102410" y="48591"/>
                </a:lnTo>
                <a:lnTo>
                  <a:pt x="102285" y="48865"/>
                </a:lnTo>
                <a:lnTo>
                  <a:pt x="102136" y="49114"/>
                </a:lnTo>
                <a:lnTo>
                  <a:pt x="101986" y="49363"/>
                </a:lnTo>
                <a:lnTo>
                  <a:pt x="101812" y="49612"/>
                </a:lnTo>
                <a:lnTo>
                  <a:pt x="101613" y="49836"/>
                </a:lnTo>
                <a:lnTo>
                  <a:pt x="101414" y="50060"/>
                </a:lnTo>
                <a:lnTo>
                  <a:pt x="101215" y="50259"/>
                </a:lnTo>
                <a:lnTo>
                  <a:pt x="100991" y="50458"/>
                </a:lnTo>
                <a:lnTo>
                  <a:pt x="100767" y="50657"/>
                </a:lnTo>
                <a:lnTo>
                  <a:pt x="100518" y="50832"/>
                </a:lnTo>
                <a:lnTo>
                  <a:pt x="100269" y="50981"/>
                </a:lnTo>
                <a:lnTo>
                  <a:pt x="100020" y="51130"/>
                </a:lnTo>
                <a:lnTo>
                  <a:pt x="99746" y="51280"/>
                </a:lnTo>
                <a:lnTo>
                  <a:pt x="99472" y="51404"/>
                </a:lnTo>
                <a:lnTo>
                  <a:pt x="99198" y="51504"/>
                </a:lnTo>
                <a:lnTo>
                  <a:pt x="98900" y="51603"/>
                </a:lnTo>
                <a:lnTo>
                  <a:pt x="98601" y="51678"/>
                </a:lnTo>
                <a:lnTo>
                  <a:pt x="98302" y="51753"/>
                </a:lnTo>
                <a:lnTo>
                  <a:pt x="97979" y="51778"/>
                </a:lnTo>
                <a:lnTo>
                  <a:pt x="97680" y="51827"/>
                </a:lnTo>
                <a:lnTo>
                  <a:pt x="97680" y="51827"/>
                </a:lnTo>
                <a:close/>
                <a:moveTo>
                  <a:pt x="93324" y="35572"/>
                </a:moveTo>
                <a:lnTo>
                  <a:pt x="68605" y="47745"/>
                </a:lnTo>
                <a:lnTo>
                  <a:pt x="68605" y="47745"/>
                </a:lnTo>
                <a:lnTo>
                  <a:pt x="68431" y="47820"/>
                </a:lnTo>
                <a:lnTo>
                  <a:pt x="68256" y="47894"/>
                </a:lnTo>
                <a:lnTo>
                  <a:pt x="68082" y="47919"/>
                </a:lnTo>
                <a:lnTo>
                  <a:pt x="67883" y="47944"/>
                </a:lnTo>
                <a:lnTo>
                  <a:pt x="67709" y="47969"/>
                </a:lnTo>
                <a:lnTo>
                  <a:pt x="67535" y="47944"/>
                </a:lnTo>
                <a:lnTo>
                  <a:pt x="67335" y="47919"/>
                </a:lnTo>
                <a:lnTo>
                  <a:pt x="67161" y="47894"/>
                </a:lnTo>
                <a:lnTo>
                  <a:pt x="66987" y="47845"/>
                </a:lnTo>
                <a:lnTo>
                  <a:pt x="66838" y="47770"/>
                </a:lnTo>
                <a:lnTo>
                  <a:pt x="66663" y="47670"/>
                </a:lnTo>
                <a:lnTo>
                  <a:pt x="66514" y="47571"/>
                </a:lnTo>
                <a:lnTo>
                  <a:pt x="66365" y="47471"/>
                </a:lnTo>
                <a:lnTo>
                  <a:pt x="66240" y="47347"/>
                </a:lnTo>
                <a:lnTo>
                  <a:pt x="66116" y="47197"/>
                </a:lnTo>
                <a:lnTo>
                  <a:pt x="65991" y="47048"/>
                </a:lnTo>
                <a:lnTo>
                  <a:pt x="65991" y="47048"/>
                </a:lnTo>
                <a:lnTo>
                  <a:pt x="65892" y="46874"/>
                </a:lnTo>
                <a:lnTo>
                  <a:pt x="65817" y="46724"/>
                </a:lnTo>
                <a:lnTo>
                  <a:pt x="65742" y="46550"/>
                </a:lnTo>
                <a:lnTo>
                  <a:pt x="65692" y="46376"/>
                </a:lnTo>
                <a:lnTo>
                  <a:pt x="65668" y="46177"/>
                </a:lnTo>
                <a:lnTo>
                  <a:pt x="65643" y="46002"/>
                </a:lnTo>
                <a:lnTo>
                  <a:pt x="65643" y="45828"/>
                </a:lnTo>
                <a:lnTo>
                  <a:pt x="65668" y="45629"/>
                </a:lnTo>
                <a:lnTo>
                  <a:pt x="65692" y="45455"/>
                </a:lnTo>
                <a:lnTo>
                  <a:pt x="65742" y="45281"/>
                </a:lnTo>
                <a:lnTo>
                  <a:pt x="65817" y="45106"/>
                </a:lnTo>
                <a:lnTo>
                  <a:pt x="65892" y="44957"/>
                </a:lnTo>
                <a:lnTo>
                  <a:pt x="65991" y="44783"/>
                </a:lnTo>
                <a:lnTo>
                  <a:pt x="66091" y="44633"/>
                </a:lnTo>
                <a:lnTo>
                  <a:pt x="66215" y="44509"/>
                </a:lnTo>
                <a:lnTo>
                  <a:pt x="66340" y="44359"/>
                </a:lnTo>
                <a:lnTo>
                  <a:pt x="87051" y="26212"/>
                </a:lnTo>
                <a:lnTo>
                  <a:pt x="87051" y="26212"/>
                </a:lnTo>
                <a:lnTo>
                  <a:pt x="87300" y="25988"/>
                </a:lnTo>
                <a:lnTo>
                  <a:pt x="87573" y="25814"/>
                </a:lnTo>
                <a:lnTo>
                  <a:pt x="87822" y="25640"/>
                </a:lnTo>
                <a:lnTo>
                  <a:pt x="88096" y="25491"/>
                </a:lnTo>
                <a:lnTo>
                  <a:pt x="88370" y="25341"/>
                </a:lnTo>
                <a:lnTo>
                  <a:pt x="88644" y="25217"/>
                </a:lnTo>
                <a:lnTo>
                  <a:pt x="88918" y="25117"/>
                </a:lnTo>
                <a:lnTo>
                  <a:pt x="89216" y="25018"/>
                </a:lnTo>
                <a:lnTo>
                  <a:pt x="89490" y="24943"/>
                </a:lnTo>
                <a:lnTo>
                  <a:pt x="89789" y="24893"/>
                </a:lnTo>
                <a:lnTo>
                  <a:pt x="90088" y="24843"/>
                </a:lnTo>
                <a:lnTo>
                  <a:pt x="90361" y="24818"/>
                </a:lnTo>
                <a:lnTo>
                  <a:pt x="90660" y="24794"/>
                </a:lnTo>
                <a:lnTo>
                  <a:pt x="90959" y="24794"/>
                </a:lnTo>
                <a:lnTo>
                  <a:pt x="91258" y="24818"/>
                </a:lnTo>
                <a:lnTo>
                  <a:pt x="91556" y="24843"/>
                </a:lnTo>
                <a:lnTo>
                  <a:pt x="91830" y="24893"/>
                </a:lnTo>
                <a:lnTo>
                  <a:pt x="92129" y="24943"/>
                </a:lnTo>
                <a:lnTo>
                  <a:pt x="92403" y="25018"/>
                </a:lnTo>
                <a:lnTo>
                  <a:pt x="92701" y="25117"/>
                </a:lnTo>
                <a:lnTo>
                  <a:pt x="92975" y="25217"/>
                </a:lnTo>
                <a:lnTo>
                  <a:pt x="93249" y="25341"/>
                </a:lnTo>
                <a:lnTo>
                  <a:pt x="93498" y="25466"/>
                </a:lnTo>
                <a:lnTo>
                  <a:pt x="93772" y="25615"/>
                </a:lnTo>
                <a:lnTo>
                  <a:pt x="94021" y="25789"/>
                </a:lnTo>
                <a:lnTo>
                  <a:pt x="94270" y="25963"/>
                </a:lnTo>
                <a:lnTo>
                  <a:pt x="94494" y="26163"/>
                </a:lnTo>
                <a:lnTo>
                  <a:pt x="94718" y="26362"/>
                </a:lnTo>
                <a:lnTo>
                  <a:pt x="94942" y="26586"/>
                </a:lnTo>
                <a:lnTo>
                  <a:pt x="95141" y="26810"/>
                </a:lnTo>
                <a:lnTo>
                  <a:pt x="95340" y="27059"/>
                </a:lnTo>
                <a:lnTo>
                  <a:pt x="95514" y="27308"/>
                </a:lnTo>
                <a:lnTo>
                  <a:pt x="95514" y="27308"/>
                </a:lnTo>
                <a:lnTo>
                  <a:pt x="95689" y="27582"/>
                </a:lnTo>
                <a:lnTo>
                  <a:pt x="95838" y="27855"/>
                </a:lnTo>
                <a:lnTo>
                  <a:pt x="95987" y="28129"/>
                </a:lnTo>
                <a:lnTo>
                  <a:pt x="96112" y="28428"/>
                </a:lnTo>
                <a:lnTo>
                  <a:pt x="96211" y="28702"/>
                </a:lnTo>
                <a:lnTo>
                  <a:pt x="96286" y="29000"/>
                </a:lnTo>
                <a:lnTo>
                  <a:pt x="96361" y="29299"/>
                </a:lnTo>
                <a:lnTo>
                  <a:pt x="96410" y="29598"/>
                </a:lnTo>
                <a:lnTo>
                  <a:pt x="96460" y="29897"/>
                </a:lnTo>
                <a:lnTo>
                  <a:pt x="96485" y="30195"/>
                </a:lnTo>
                <a:lnTo>
                  <a:pt x="96485" y="30469"/>
                </a:lnTo>
                <a:lnTo>
                  <a:pt x="96485" y="30768"/>
                </a:lnTo>
                <a:lnTo>
                  <a:pt x="96460" y="31067"/>
                </a:lnTo>
                <a:lnTo>
                  <a:pt x="96410" y="31365"/>
                </a:lnTo>
                <a:lnTo>
                  <a:pt x="96361" y="31664"/>
                </a:lnTo>
                <a:lnTo>
                  <a:pt x="96286" y="31938"/>
                </a:lnTo>
                <a:lnTo>
                  <a:pt x="96211" y="32212"/>
                </a:lnTo>
                <a:lnTo>
                  <a:pt x="96112" y="32510"/>
                </a:lnTo>
                <a:lnTo>
                  <a:pt x="95987" y="32759"/>
                </a:lnTo>
                <a:lnTo>
                  <a:pt x="95863" y="33033"/>
                </a:lnTo>
                <a:lnTo>
                  <a:pt x="95738" y="33307"/>
                </a:lnTo>
                <a:lnTo>
                  <a:pt x="95564" y="33556"/>
                </a:lnTo>
                <a:lnTo>
                  <a:pt x="95415" y="33805"/>
                </a:lnTo>
                <a:lnTo>
                  <a:pt x="95216" y="34029"/>
                </a:lnTo>
                <a:lnTo>
                  <a:pt x="95041" y="34253"/>
                </a:lnTo>
                <a:lnTo>
                  <a:pt x="94817" y="34477"/>
                </a:lnTo>
                <a:lnTo>
                  <a:pt x="94618" y="34701"/>
                </a:lnTo>
                <a:lnTo>
                  <a:pt x="94369" y="34900"/>
                </a:lnTo>
                <a:lnTo>
                  <a:pt x="94120" y="35074"/>
                </a:lnTo>
                <a:lnTo>
                  <a:pt x="93871" y="35249"/>
                </a:lnTo>
                <a:lnTo>
                  <a:pt x="93597" y="35423"/>
                </a:lnTo>
                <a:lnTo>
                  <a:pt x="93324" y="35572"/>
                </a:lnTo>
                <a:lnTo>
                  <a:pt x="93324" y="35572"/>
                </a:lnTo>
                <a:close/>
                <a:moveTo>
                  <a:pt x="83068" y="22205"/>
                </a:moveTo>
                <a:lnTo>
                  <a:pt x="64896" y="42916"/>
                </a:lnTo>
                <a:lnTo>
                  <a:pt x="64896" y="42916"/>
                </a:lnTo>
                <a:lnTo>
                  <a:pt x="64771" y="43065"/>
                </a:lnTo>
                <a:lnTo>
                  <a:pt x="64622" y="43190"/>
                </a:lnTo>
                <a:lnTo>
                  <a:pt x="64473" y="43289"/>
                </a:lnTo>
                <a:lnTo>
                  <a:pt x="64323" y="43389"/>
                </a:lnTo>
                <a:lnTo>
                  <a:pt x="64149" y="43463"/>
                </a:lnTo>
                <a:lnTo>
                  <a:pt x="63975" y="43538"/>
                </a:lnTo>
                <a:lnTo>
                  <a:pt x="63801" y="43588"/>
                </a:lnTo>
                <a:lnTo>
                  <a:pt x="63626" y="43613"/>
                </a:lnTo>
                <a:lnTo>
                  <a:pt x="63452" y="43613"/>
                </a:lnTo>
                <a:lnTo>
                  <a:pt x="63278" y="43613"/>
                </a:lnTo>
                <a:lnTo>
                  <a:pt x="63079" y="43613"/>
                </a:lnTo>
                <a:lnTo>
                  <a:pt x="62904" y="43563"/>
                </a:lnTo>
                <a:lnTo>
                  <a:pt x="62730" y="43513"/>
                </a:lnTo>
                <a:lnTo>
                  <a:pt x="62556" y="43463"/>
                </a:lnTo>
                <a:lnTo>
                  <a:pt x="62382" y="43389"/>
                </a:lnTo>
                <a:lnTo>
                  <a:pt x="62232" y="43289"/>
                </a:lnTo>
                <a:lnTo>
                  <a:pt x="62232" y="43289"/>
                </a:lnTo>
                <a:lnTo>
                  <a:pt x="62083" y="43165"/>
                </a:lnTo>
                <a:lnTo>
                  <a:pt x="61934" y="43040"/>
                </a:lnTo>
                <a:lnTo>
                  <a:pt x="61809" y="42916"/>
                </a:lnTo>
                <a:lnTo>
                  <a:pt x="61685" y="42766"/>
                </a:lnTo>
                <a:lnTo>
                  <a:pt x="61585" y="42617"/>
                </a:lnTo>
                <a:lnTo>
                  <a:pt x="61510" y="42443"/>
                </a:lnTo>
                <a:lnTo>
                  <a:pt x="61436" y="42268"/>
                </a:lnTo>
                <a:lnTo>
                  <a:pt x="61386" y="42094"/>
                </a:lnTo>
                <a:lnTo>
                  <a:pt x="61336" y="41920"/>
                </a:lnTo>
                <a:lnTo>
                  <a:pt x="61311" y="41746"/>
                </a:lnTo>
                <a:lnTo>
                  <a:pt x="61311" y="41571"/>
                </a:lnTo>
                <a:lnTo>
                  <a:pt x="61336" y="41372"/>
                </a:lnTo>
                <a:lnTo>
                  <a:pt x="61361" y="41198"/>
                </a:lnTo>
                <a:lnTo>
                  <a:pt x="61386" y="41024"/>
                </a:lnTo>
                <a:lnTo>
                  <a:pt x="61461" y="40850"/>
                </a:lnTo>
                <a:lnTo>
                  <a:pt x="61535" y="40675"/>
                </a:lnTo>
                <a:lnTo>
                  <a:pt x="73708" y="15956"/>
                </a:lnTo>
                <a:lnTo>
                  <a:pt x="73708" y="15956"/>
                </a:lnTo>
                <a:lnTo>
                  <a:pt x="73857" y="15683"/>
                </a:lnTo>
                <a:lnTo>
                  <a:pt x="74032" y="15409"/>
                </a:lnTo>
                <a:lnTo>
                  <a:pt x="74206" y="15135"/>
                </a:lnTo>
                <a:lnTo>
                  <a:pt x="74380" y="14911"/>
                </a:lnTo>
                <a:lnTo>
                  <a:pt x="74579" y="14662"/>
                </a:lnTo>
                <a:lnTo>
                  <a:pt x="74803" y="14438"/>
                </a:lnTo>
                <a:lnTo>
                  <a:pt x="75002" y="14239"/>
                </a:lnTo>
                <a:lnTo>
                  <a:pt x="75251" y="14040"/>
                </a:lnTo>
                <a:lnTo>
                  <a:pt x="75475" y="13865"/>
                </a:lnTo>
                <a:lnTo>
                  <a:pt x="75724" y="13691"/>
                </a:lnTo>
                <a:lnTo>
                  <a:pt x="75973" y="13542"/>
                </a:lnTo>
                <a:lnTo>
                  <a:pt x="76247" y="13392"/>
                </a:lnTo>
                <a:lnTo>
                  <a:pt x="76496" y="13268"/>
                </a:lnTo>
                <a:lnTo>
                  <a:pt x="76770" y="13168"/>
                </a:lnTo>
                <a:lnTo>
                  <a:pt x="77044" y="13069"/>
                </a:lnTo>
                <a:lnTo>
                  <a:pt x="77342" y="12994"/>
                </a:lnTo>
                <a:lnTo>
                  <a:pt x="77616" y="12920"/>
                </a:lnTo>
                <a:lnTo>
                  <a:pt x="77915" y="12870"/>
                </a:lnTo>
                <a:lnTo>
                  <a:pt x="78214" y="12820"/>
                </a:lnTo>
                <a:lnTo>
                  <a:pt x="78487" y="12795"/>
                </a:lnTo>
                <a:lnTo>
                  <a:pt x="78786" y="12795"/>
                </a:lnTo>
                <a:lnTo>
                  <a:pt x="79085" y="12795"/>
                </a:lnTo>
                <a:lnTo>
                  <a:pt x="79384" y="12820"/>
                </a:lnTo>
                <a:lnTo>
                  <a:pt x="79682" y="12870"/>
                </a:lnTo>
                <a:lnTo>
                  <a:pt x="79981" y="12920"/>
                </a:lnTo>
                <a:lnTo>
                  <a:pt x="80280" y="12994"/>
                </a:lnTo>
                <a:lnTo>
                  <a:pt x="80554" y="13069"/>
                </a:lnTo>
                <a:lnTo>
                  <a:pt x="80852" y="13168"/>
                </a:lnTo>
                <a:lnTo>
                  <a:pt x="81126" y="13293"/>
                </a:lnTo>
                <a:lnTo>
                  <a:pt x="81425" y="13417"/>
                </a:lnTo>
                <a:lnTo>
                  <a:pt x="81699" y="13567"/>
                </a:lnTo>
                <a:lnTo>
                  <a:pt x="81948" y="13741"/>
                </a:lnTo>
                <a:lnTo>
                  <a:pt x="81948" y="13741"/>
                </a:lnTo>
                <a:lnTo>
                  <a:pt x="82221" y="13940"/>
                </a:lnTo>
                <a:lnTo>
                  <a:pt x="82470" y="14139"/>
                </a:lnTo>
                <a:lnTo>
                  <a:pt x="82694" y="14338"/>
                </a:lnTo>
                <a:lnTo>
                  <a:pt x="82918" y="14562"/>
                </a:lnTo>
                <a:lnTo>
                  <a:pt x="83118" y="14786"/>
                </a:lnTo>
                <a:lnTo>
                  <a:pt x="83317" y="15011"/>
                </a:lnTo>
                <a:lnTo>
                  <a:pt x="83491" y="15259"/>
                </a:lnTo>
                <a:lnTo>
                  <a:pt x="83640" y="15508"/>
                </a:lnTo>
                <a:lnTo>
                  <a:pt x="83790" y="15782"/>
                </a:lnTo>
                <a:lnTo>
                  <a:pt x="83939" y="16031"/>
                </a:lnTo>
                <a:lnTo>
                  <a:pt x="84063" y="16305"/>
                </a:lnTo>
                <a:lnTo>
                  <a:pt x="84163" y="16579"/>
                </a:lnTo>
                <a:lnTo>
                  <a:pt x="84238" y="16853"/>
                </a:lnTo>
                <a:lnTo>
                  <a:pt x="84337" y="17151"/>
                </a:lnTo>
                <a:lnTo>
                  <a:pt x="84387" y="17425"/>
                </a:lnTo>
                <a:lnTo>
                  <a:pt x="84437" y="17724"/>
                </a:lnTo>
                <a:lnTo>
                  <a:pt x="84462" y="18023"/>
                </a:lnTo>
                <a:lnTo>
                  <a:pt x="84487" y="18321"/>
                </a:lnTo>
                <a:lnTo>
                  <a:pt x="84487" y="18620"/>
                </a:lnTo>
                <a:lnTo>
                  <a:pt x="84462" y="18894"/>
                </a:lnTo>
                <a:lnTo>
                  <a:pt x="84437" y="19193"/>
                </a:lnTo>
                <a:lnTo>
                  <a:pt x="84387" y="19491"/>
                </a:lnTo>
                <a:lnTo>
                  <a:pt x="84337" y="19790"/>
                </a:lnTo>
                <a:lnTo>
                  <a:pt x="84263" y="20064"/>
                </a:lnTo>
                <a:lnTo>
                  <a:pt x="84163" y="20363"/>
                </a:lnTo>
                <a:lnTo>
                  <a:pt x="84063" y="20636"/>
                </a:lnTo>
                <a:lnTo>
                  <a:pt x="83939" y="20910"/>
                </a:lnTo>
                <a:lnTo>
                  <a:pt x="83790" y="21184"/>
                </a:lnTo>
                <a:lnTo>
                  <a:pt x="83640" y="21458"/>
                </a:lnTo>
                <a:lnTo>
                  <a:pt x="83466" y="21707"/>
                </a:lnTo>
                <a:lnTo>
                  <a:pt x="83267" y="21956"/>
                </a:lnTo>
                <a:lnTo>
                  <a:pt x="83068" y="22205"/>
                </a:lnTo>
                <a:lnTo>
                  <a:pt x="83068" y="22205"/>
                </a:lnTo>
                <a:close/>
                <a:moveTo>
                  <a:pt x="68505" y="13791"/>
                </a:moveTo>
                <a:lnTo>
                  <a:pt x="59644" y="39879"/>
                </a:lnTo>
                <a:lnTo>
                  <a:pt x="59644" y="39879"/>
                </a:lnTo>
                <a:lnTo>
                  <a:pt x="59569" y="40078"/>
                </a:lnTo>
                <a:lnTo>
                  <a:pt x="59494" y="40227"/>
                </a:lnTo>
                <a:lnTo>
                  <a:pt x="59395" y="40401"/>
                </a:lnTo>
                <a:lnTo>
                  <a:pt x="59270" y="40526"/>
                </a:lnTo>
                <a:lnTo>
                  <a:pt x="59171" y="40675"/>
                </a:lnTo>
                <a:lnTo>
                  <a:pt x="59021" y="40800"/>
                </a:lnTo>
                <a:lnTo>
                  <a:pt x="58872" y="40899"/>
                </a:lnTo>
                <a:lnTo>
                  <a:pt x="58722" y="40999"/>
                </a:lnTo>
                <a:lnTo>
                  <a:pt x="58573" y="41098"/>
                </a:lnTo>
                <a:lnTo>
                  <a:pt x="58399" y="41148"/>
                </a:lnTo>
                <a:lnTo>
                  <a:pt x="58225" y="41223"/>
                </a:lnTo>
                <a:lnTo>
                  <a:pt x="58050" y="41248"/>
                </a:lnTo>
                <a:lnTo>
                  <a:pt x="57876" y="41273"/>
                </a:lnTo>
                <a:lnTo>
                  <a:pt x="57677" y="41273"/>
                </a:lnTo>
                <a:lnTo>
                  <a:pt x="57503" y="41273"/>
                </a:lnTo>
                <a:lnTo>
                  <a:pt x="57304" y="41248"/>
                </a:lnTo>
                <a:lnTo>
                  <a:pt x="57304" y="41248"/>
                </a:lnTo>
                <a:lnTo>
                  <a:pt x="57129" y="41198"/>
                </a:lnTo>
                <a:lnTo>
                  <a:pt x="56930" y="41123"/>
                </a:lnTo>
                <a:lnTo>
                  <a:pt x="56781" y="41049"/>
                </a:lnTo>
                <a:lnTo>
                  <a:pt x="56607" y="40974"/>
                </a:lnTo>
                <a:lnTo>
                  <a:pt x="56457" y="40850"/>
                </a:lnTo>
                <a:lnTo>
                  <a:pt x="56333" y="40750"/>
                </a:lnTo>
                <a:lnTo>
                  <a:pt x="56183" y="40626"/>
                </a:lnTo>
                <a:lnTo>
                  <a:pt x="56084" y="40476"/>
                </a:lnTo>
                <a:lnTo>
                  <a:pt x="55984" y="40327"/>
                </a:lnTo>
                <a:lnTo>
                  <a:pt x="55885" y="40177"/>
                </a:lnTo>
                <a:lnTo>
                  <a:pt x="55810" y="40003"/>
                </a:lnTo>
                <a:lnTo>
                  <a:pt x="55735" y="39829"/>
                </a:lnTo>
                <a:lnTo>
                  <a:pt x="55686" y="39655"/>
                </a:lnTo>
                <a:lnTo>
                  <a:pt x="55661" y="39480"/>
                </a:lnTo>
                <a:lnTo>
                  <a:pt x="55661" y="39281"/>
                </a:lnTo>
                <a:lnTo>
                  <a:pt x="55661" y="39107"/>
                </a:lnTo>
                <a:lnTo>
                  <a:pt x="57453" y="11600"/>
                </a:lnTo>
                <a:lnTo>
                  <a:pt x="57453" y="11600"/>
                </a:lnTo>
                <a:lnTo>
                  <a:pt x="57478" y="11277"/>
                </a:lnTo>
                <a:lnTo>
                  <a:pt x="57528" y="10978"/>
                </a:lnTo>
                <a:lnTo>
                  <a:pt x="57602" y="10679"/>
                </a:lnTo>
                <a:lnTo>
                  <a:pt x="57677" y="10380"/>
                </a:lnTo>
                <a:lnTo>
                  <a:pt x="57777" y="10082"/>
                </a:lnTo>
                <a:lnTo>
                  <a:pt x="57876" y="9783"/>
                </a:lnTo>
                <a:lnTo>
                  <a:pt x="58001" y="9509"/>
                </a:lnTo>
                <a:lnTo>
                  <a:pt x="58150" y="9260"/>
                </a:lnTo>
                <a:lnTo>
                  <a:pt x="58299" y="8986"/>
                </a:lnTo>
                <a:lnTo>
                  <a:pt x="58449" y="8737"/>
                </a:lnTo>
                <a:lnTo>
                  <a:pt x="58623" y="8513"/>
                </a:lnTo>
                <a:lnTo>
                  <a:pt x="58822" y="8289"/>
                </a:lnTo>
                <a:lnTo>
                  <a:pt x="59021" y="8065"/>
                </a:lnTo>
                <a:lnTo>
                  <a:pt x="59220" y="7841"/>
                </a:lnTo>
                <a:lnTo>
                  <a:pt x="59444" y="7667"/>
                </a:lnTo>
                <a:lnTo>
                  <a:pt x="59668" y="7468"/>
                </a:lnTo>
                <a:lnTo>
                  <a:pt x="59917" y="7294"/>
                </a:lnTo>
                <a:lnTo>
                  <a:pt x="60141" y="7144"/>
                </a:lnTo>
                <a:lnTo>
                  <a:pt x="60415" y="6995"/>
                </a:lnTo>
                <a:lnTo>
                  <a:pt x="60664" y="6846"/>
                </a:lnTo>
                <a:lnTo>
                  <a:pt x="60938" y="6721"/>
                </a:lnTo>
                <a:lnTo>
                  <a:pt x="61212" y="6622"/>
                </a:lnTo>
                <a:lnTo>
                  <a:pt x="61510" y="6522"/>
                </a:lnTo>
                <a:lnTo>
                  <a:pt x="61784" y="6447"/>
                </a:lnTo>
                <a:lnTo>
                  <a:pt x="62083" y="6398"/>
                </a:lnTo>
                <a:lnTo>
                  <a:pt x="62382" y="6348"/>
                </a:lnTo>
                <a:lnTo>
                  <a:pt x="62680" y="6323"/>
                </a:lnTo>
                <a:lnTo>
                  <a:pt x="62979" y="6298"/>
                </a:lnTo>
                <a:lnTo>
                  <a:pt x="63303" y="6298"/>
                </a:lnTo>
                <a:lnTo>
                  <a:pt x="63601" y="6323"/>
                </a:lnTo>
                <a:lnTo>
                  <a:pt x="63925" y="6348"/>
                </a:lnTo>
                <a:lnTo>
                  <a:pt x="64224" y="6398"/>
                </a:lnTo>
                <a:lnTo>
                  <a:pt x="64224" y="6398"/>
                </a:lnTo>
                <a:lnTo>
                  <a:pt x="64547" y="6472"/>
                </a:lnTo>
                <a:lnTo>
                  <a:pt x="64846" y="6572"/>
                </a:lnTo>
                <a:lnTo>
                  <a:pt x="65145" y="6671"/>
                </a:lnTo>
                <a:lnTo>
                  <a:pt x="65419" y="6771"/>
                </a:lnTo>
                <a:lnTo>
                  <a:pt x="65692" y="6920"/>
                </a:lnTo>
                <a:lnTo>
                  <a:pt x="65966" y="7070"/>
                </a:lnTo>
                <a:lnTo>
                  <a:pt x="66215" y="7219"/>
                </a:lnTo>
                <a:lnTo>
                  <a:pt x="66464" y="7393"/>
                </a:lnTo>
                <a:lnTo>
                  <a:pt x="66713" y="7567"/>
                </a:lnTo>
                <a:lnTo>
                  <a:pt x="66937" y="7767"/>
                </a:lnTo>
                <a:lnTo>
                  <a:pt x="67136" y="7966"/>
                </a:lnTo>
                <a:lnTo>
                  <a:pt x="67360" y="8190"/>
                </a:lnTo>
                <a:lnTo>
                  <a:pt x="67535" y="8414"/>
                </a:lnTo>
                <a:lnTo>
                  <a:pt x="67709" y="8638"/>
                </a:lnTo>
                <a:lnTo>
                  <a:pt x="67883" y="8887"/>
                </a:lnTo>
                <a:lnTo>
                  <a:pt x="68032" y="9136"/>
                </a:lnTo>
                <a:lnTo>
                  <a:pt x="68182" y="9385"/>
                </a:lnTo>
                <a:lnTo>
                  <a:pt x="68306" y="9659"/>
                </a:lnTo>
                <a:lnTo>
                  <a:pt x="68431" y="9932"/>
                </a:lnTo>
                <a:lnTo>
                  <a:pt x="68530" y="10206"/>
                </a:lnTo>
                <a:lnTo>
                  <a:pt x="68605" y="10480"/>
                </a:lnTo>
                <a:lnTo>
                  <a:pt x="68680" y="10779"/>
                </a:lnTo>
                <a:lnTo>
                  <a:pt x="68729" y="11077"/>
                </a:lnTo>
                <a:lnTo>
                  <a:pt x="68779" y="11376"/>
                </a:lnTo>
                <a:lnTo>
                  <a:pt x="68804" y="11675"/>
                </a:lnTo>
                <a:lnTo>
                  <a:pt x="68804" y="11974"/>
                </a:lnTo>
                <a:lnTo>
                  <a:pt x="68804" y="12272"/>
                </a:lnTo>
                <a:lnTo>
                  <a:pt x="68779" y="12571"/>
                </a:lnTo>
                <a:lnTo>
                  <a:pt x="68729" y="12870"/>
                </a:lnTo>
                <a:lnTo>
                  <a:pt x="68680" y="13193"/>
                </a:lnTo>
                <a:lnTo>
                  <a:pt x="68605" y="13492"/>
                </a:lnTo>
                <a:lnTo>
                  <a:pt x="68505" y="13791"/>
                </a:lnTo>
                <a:lnTo>
                  <a:pt x="68505" y="13791"/>
                </a:lnTo>
                <a:close/>
                <a:moveTo>
                  <a:pt x="51827" y="11600"/>
                </a:moveTo>
                <a:lnTo>
                  <a:pt x="53619" y="39107"/>
                </a:lnTo>
                <a:lnTo>
                  <a:pt x="53619" y="39107"/>
                </a:lnTo>
                <a:lnTo>
                  <a:pt x="53619" y="39281"/>
                </a:lnTo>
                <a:lnTo>
                  <a:pt x="53619" y="39480"/>
                </a:lnTo>
                <a:lnTo>
                  <a:pt x="53570" y="39655"/>
                </a:lnTo>
                <a:lnTo>
                  <a:pt x="53545" y="39829"/>
                </a:lnTo>
                <a:lnTo>
                  <a:pt x="53470" y="40003"/>
                </a:lnTo>
                <a:lnTo>
                  <a:pt x="53395" y="40177"/>
                </a:lnTo>
                <a:lnTo>
                  <a:pt x="53296" y="40327"/>
                </a:lnTo>
                <a:lnTo>
                  <a:pt x="53196" y="40476"/>
                </a:lnTo>
                <a:lnTo>
                  <a:pt x="53072" y="40626"/>
                </a:lnTo>
                <a:lnTo>
                  <a:pt x="52947" y="40750"/>
                </a:lnTo>
                <a:lnTo>
                  <a:pt x="52823" y="40850"/>
                </a:lnTo>
                <a:lnTo>
                  <a:pt x="52673" y="40974"/>
                </a:lnTo>
                <a:lnTo>
                  <a:pt x="52499" y="41049"/>
                </a:lnTo>
                <a:lnTo>
                  <a:pt x="52325" y="41123"/>
                </a:lnTo>
                <a:lnTo>
                  <a:pt x="52151" y="41198"/>
                </a:lnTo>
                <a:lnTo>
                  <a:pt x="51976" y="41248"/>
                </a:lnTo>
                <a:lnTo>
                  <a:pt x="51976" y="41248"/>
                </a:lnTo>
                <a:lnTo>
                  <a:pt x="51777" y="41273"/>
                </a:lnTo>
                <a:lnTo>
                  <a:pt x="51603" y="41273"/>
                </a:lnTo>
                <a:lnTo>
                  <a:pt x="51404" y="41273"/>
                </a:lnTo>
                <a:lnTo>
                  <a:pt x="51230" y="41248"/>
                </a:lnTo>
                <a:lnTo>
                  <a:pt x="51055" y="41223"/>
                </a:lnTo>
                <a:lnTo>
                  <a:pt x="50881" y="41148"/>
                </a:lnTo>
                <a:lnTo>
                  <a:pt x="50707" y="41098"/>
                </a:lnTo>
                <a:lnTo>
                  <a:pt x="50558" y="40999"/>
                </a:lnTo>
                <a:lnTo>
                  <a:pt x="50383" y="40899"/>
                </a:lnTo>
                <a:lnTo>
                  <a:pt x="50259" y="40800"/>
                </a:lnTo>
                <a:lnTo>
                  <a:pt x="50110" y="40675"/>
                </a:lnTo>
                <a:lnTo>
                  <a:pt x="49985" y="40526"/>
                </a:lnTo>
                <a:lnTo>
                  <a:pt x="49885" y="40401"/>
                </a:lnTo>
                <a:lnTo>
                  <a:pt x="49786" y="40227"/>
                </a:lnTo>
                <a:lnTo>
                  <a:pt x="49711" y="40078"/>
                </a:lnTo>
                <a:lnTo>
                  <a:pt x="49637" y="39879"/>
                </a:lnTo>
                <a:lnTo>
                  <a:pt x="40775" y="13791"/>
                </a:lnTo>
                <a:lnTo>
                  <a:pt x="40775" y="13791"/>
                </a:lnTo>
                <a:lnTo>
                  <a:pt x="40675" y="13492"/>
                </a:lnTo>
                <a:lnTo>
                  <a:pt x="40600" y="13193"/>
                </a:lnTo>
                <a:lnTo>
                  <a:pt x="40551" y="12870"/>
                </a:lnTo>
                <a:lnTo>
                  <a:pt x="40501" y="12571"/>
                </a:lnTo>
                <a:lnTo>
                  <a:pt x="40476" y="12272"/>
                </a:lnTo>
                <a:lnTo>
                  <a:pt x="40476" y="11974"/>
                </a:lnTo>
                <a:lnTo>
                  <a:pt x="40476" y="11675"/>
                </a:lnTo>
                <a:lnTo>
                  <a:pt x="40501" y="11376"/>
                </a:lnTo>
                <a:lnTo>
                  <a:pt x="40551" y="11077"/>
                </a:lnTo>
                <a:lnTo>
                  <a:pt x="40600" y="10779"/>
                </a:lnTo>
                <a:lnTo>
                  <a:pt x="40675" y="10480"/>
                </a:lnTo>
                <a:lnTo>
                  <a:pt x="40750" y="10206"/>
                </a:lnTo>
                <a:lnTo>
                  <a:pt x="40849" y="9932"/>
                </a:lnTo>
                <a:lnTo>
                  <a:pt x="40974" y="9659"/>
                </a:lnTo>
                <a:lnTo>
                  <a:pt x="41098" y="9385"/>
                </a:lnTo>
                <a:lnTo>
                  <a:pt x="41248" y="9136"/>
                </a:lnTo>
                <a:lnTo>
                  <a:pt x="41397" y="8887"/>
                </a:lnTo>
                <a:lnTo>
                  <a:pt x="41546" y="8638"/>
                </a:lnTo>
                <a:lnTo>
                  <a:pt x="41745" y="8414"/>
                </a:lnTo>
                <a:lnTo>
                  <a:pt x="41920" y="8190"/>
                </a:lnTo>
                <a:lnTo>
                  <a:pt x="42119" y="7966"/>
                </a:lnTo>
                <a:lnTo>
                  <a:pt x="42343" y="7767"/>
                </a:lnTo>
                <a:lnTo>
                  <a:pt x="42567" y="7567"/>
                </a:lnTo>
                <a:lnTo>
                  <a:pt x="42816" y="7393"/>
                </a:lnTo>
                <a:lnTo>
                  <a:pt x="43040" y="7219"/>
                </a:lnTo>
                <a:lnTo>
                  <a:pt x="43314" y="7070"/>
                </a:lnTo>
                <a:lnTo>
                  <a:pt x="43563" y="6920"/>
                </a:lnTo>
                <a:lnTo>
                  <a:pt x="43861" y="6771"/>
                </a:lnTo>
                <a:lnTo>
                  <a:pt x="44135" y="6671"/>
                </a:lnTo>
                <a:lnTo>
                  <a:pt x="44434" y="6572"/>
                </a:lnTo>
                <a:lnTo>
                  <a:pt x="44733" y="6472"/>
                </a:lnTo>
                <a:lnTo>
                  <a:pt x="45056" y="6398"/>
                </a:lnTo>
                <a:lnTo>
                  <a:pt x="45056" y="6398"/>
                </a:lnTo>
                <a:lnTo>
                  <a:pt x="45355" y="6348"/>
                </a:lnTo>
                <a:lnTo>
                  <a:pt x="45679" y="6323"/>
                </a:lnTo>
                <a:lnTo>
                  <a:pt x="45977" y="6298"/>
                </a:lnTo>
                <a:lnTo>
                  <a:pt x="46301" y="6298"/>
                </a:lnTo>
                <a:lnTo>
                  <a:pt x="46600" y="6323"/>
                </a:lnTo>
                <a:lnTo>
                  <a:pt x="46898" y="6348"/>
                </a:lnTo>
                <a:lnTo>
                  <a:pt x="47197" y="6398"/>
                </a:lnTo>
                <a:lnTo>
                  <a:pt x="47496" y="6447"/>
                </a:lnTo>
                <a:lnTo>
                  <a:pt x="47770" y="6522"/>
                </a:lnTo>
                <a:lnTo>
                  <a:pt x="48068" y="6622"/>
                </a:lnTo>
                <a:lnTo>
                  <a:pt x="48342" y="6721"/>
                </a:lnTo>
                <a:lnTo>
                  <a:pt x="48616" y="6846"/>
                </a:lnTo>
                <a:lnTo>
                  <a:pt x="48865" y="6995"/>
                </a:lnTo>
                <a:lnTo>
                  <a:pt x="49114" y="7144"/>
                </a:lnTo>
                <a:lnTo>
                  <a:pt x="49363" y="7294"/>
                </a:lnTo>
                <a:lnTo>
                  <a:pt x="49612" y="7468"/>
                </a:lnTo>
                <a:lnTo>
                  <a:pt x="49836" y="7642"/>
                </a:lnTo>
                <a:lnTo>
                  <a:pt x="50060" y="7841"/>
                </a:lnTo>
                <a:lnTo>
                  <a:pt x="50259" y="8065"/>
                </a:lnTo>
                <a:lnTo>
                  <a:pt x="50458" y="8289"/>
                </a:lnTo>
                <a:lnTo>
                  <a:pt x="50657" y="8513"/>
                </a:lnTo>
                <a:lnTo>
                  <a:pt x="50831" y="8737"/>
                </a:lnTo>
                <a:lnTo>
                  <a:pt x="50981" y="8986"/>
                </a:lnTo>
                <a:lnTo>
                  <a:pt x="51130" y="9260"/>
                </a:lnTo>
                <a:lnTo>
                  <a:pt x="51279" y="9509"/>
                </a:lnTo>
                <a:lnTo>
                  <a:pt x="51404" y="9783"/>
                </a:lnTo>
                <a:lnTo>
                  <a:pt x="51504" y="10082"/>
                </a:lnTo>
                <a:lnTo>
                  <a:pt x="51603" y="10380"/>
                </a:lnTo>
                <a:lnTo>
                  <a:pt x="51678" y="10679"/>
                </a:lnTo>
                <a:lnTo>
                  <a:pt x="51752" y="10978"/>
                </a:lnTo>
                <a:lnTo>
                  <a:pt x="51777" y="11277"/>
                </a:lnTo>
                <a:lnTo>
                  <a:pt x="51827" y="11600"/>
                </a:lnTo>
                <a:lnTo>
                  <a:pt x="51827" y="11600"/>
                </a:lnTo>
                <a:close/>
                <a:moveTo>
                  <a:pt x="35572" y="15956"/>
                </a:moveTo>
                <a:lnTo>
                  <a:pt x="47745" y="40675"/>
                </a:lnTo>
                <a:lnTo>
                  <a:pt x="47745" y="40675"/>
                </a:lnTo>
                <a:lnTo>
                  <a:pt x="47819" y="40850"/>
                </a:lnTo>
                <a:lnTo>
                  <a:pt x="47894" y="41024"/>
                </a:lnTo>
                <a:lnTo>
                  <a:pt x="47919" y="41198"/>
                </a:lnTo>
                <a:lnTo>
                  <a:pt x="47944" y="41372"/>
                </a:lnTo>
                <a:lnTo>
                  <a:pt x="47969" y="41571"/>
                </a:lnTo>
                <a:lnTo>
                  <a:pt x="47944" y="41746"/>
                </a:lnTo>
                <a:lnTo>
                  <a:pt x="47919" y="41920"/>
                </a:lnTo>
                <a:lnTo>
                  <a:pt x="47894" y="42094"/>
                </a:lnTo>
                <a:lnTo>
                  <a:pt x="47844" y="42268"/>
                </a:lnTo>
                <a:lnTo>
                  <a:pt x="47770" y="42443"/>
                </a:lnTo>
                <a:lnTo>
                  <a:pt x="47670" y="42617"/>
                </a:lnTo>
                <a:lnTo>
                  <a:pt x="47595" y="42766"/>
                </a:lnTo>
                <a:lnTo>
                  <a:pt x="47471" y="42916"/>
                </a:lnTo>
                <a:lnTo>
                  <a:pt x="47346" y="43040"/>
                </a:lnTo>
                <a:lnTo>
                  <a:pt x="47197" y="43165"/>
                </a:lnTo>
                <a:lnTo>
                  <a:pt x="47048" y="43289"/>
                </a:lnTo>
                <a:lnTo>
                  <a:pt x="47048" y="43289"/>
                </a:lnTo>
                <a:lnTo>
                  <a:pt x="46873" y="43389"/>
                </a:lnTo>
                <a:lnTo>
                  <a:pt x="46724" y="43463"/>
                </a:lnTo>
                <a:lnTo>
                  <a:pt x="46550" y="43513"/>
                </a:lnTo>
                <a:lnTo>
                  <a:pt x="46376" y="43563"/>
                </a:lnTo>
                <a:lnTo>
                  <a:pt x="46176" y="43613"/>
                </a:lnTo>
                <a:lnTo>
                  <a:pt x="46002" y="43613"/>
                </a:lnTo>
                <a:lnTo>
                  <a:pt x="45828" y="43613"/>
                </a:lnTo>
                <a:lnTo>
                  <a:pt x="45654" y="43613"/>
                </a:lnTo>
                <a:lnTo>
                  <a:pt x="45455" y="43588"/>
                </a:lnTo>
                <a:lnTo>
                  <a:pt x="45280" y="43538"/>
                </a:lnTo>
                <a:lnTo>
                  <a:pt x="45106" y="43463"/>
                </a:lnTo>
                <a:lnTo>
                  <a:pt x="44957" y="43389"/>
                </a:lnTo>
                <a:lnTo>
                  <a:pt x="44782" y="43289"/>
                </a:lnTo>
                <a:lnTo>
                  <a:pt x="44633" y="43190"/>
                </a:lnTo>
                <a:lnTo>
                  <a:pt x="44509" y="43065"/>
                </a:lnTo>
                <a:lnTo>
                  <a:pt x="44359" y="42916"/>
                </a:lnTo>
                <a:lnTo>
                  <a:pt x="26212" y="22205"/>
                </a:lnTo>
                <a:lnTo>
                  <a:pt x="26212" y="22205"/>
                </a:lnTo>
                <a:lnTo>
                  <a:pt x="25988" y="21956"/>
                </a:lnTo>
                <a:lnTo>
                  <a:pt x="25814" y="21707"/>
                </a:lnTo>
                <a:lnTo>
                  <a:pt x="25640" y="21458"/>
                </a:lnTo>
                <a:lnTo>
                  <a:pt x="25490" y="21184"/>
                </a:lnTo>
                <a:lnTo>
                  <a:pt x="25341" y="20910"/>
                </a:lnTo>
                <a:lnTo>
                  <a:pt x="25217" y="20636"/>
                </a:lnTo>
                <a:lnTo>
                  <a:pt x="25117" y="20363"/>
                </a:lnTo>
                <a:lnTo>
                  <a:pt x="25017" y="20064"/>
                </a:lnTo>
                <a:lnTo>
                  <a:pt x="24943" y="19790"/>
                </a:lnTo>
                <a:lnTo>
                  <a:pt x="24893" y="19491"/>
                </a:lnTo>
                <a:lnTo>
                  <a:pt x="24843" y="19193"/>
                </a:lnTo>
                <a:lnTo>
                  <a:pt x="24818" y="18894"/>
                </a:lnTo>
                <a:lnTo>
                  <a:pt x="24793" y="18620"/>
                </a:lnTo>
                <a:lnTo>
                  <a:pt x="24793" y="18321"/>
                </a:lnTo>
                <a:lnTo>
                  <a:pt x="24818" y="18023"/>
                </a:lnTo>
                <a:lnTo>
                  <a:pt x="24843" y="17724"/>
                </a:lnTo>
                <a:lnTo>
                  <a:pt x="24893" y="17425"/>
                </a:lnTo>
                <a:lnTo>
                  <a:pt x="24943" y="17151"/>
                </a:lnTo>
                <a:lnTo>
                  <a:pt x="25017" y="16853"/>
                </a:lnTo>
                <a:lnTo>
                  <a:pt x="25117" y="16579"/>
                </a:lnTo>
                <a:lnTo>
                  <a:pt x="25217" y="16305"/>
                </a:lnTo>
                <a:lnTo>
                  <a:pt x="25341" y="16031"/>
                </a:lnTo>
                <a:lnTo>
                  <a:pt x="25465" y="15782"/>
                </a:lnTo>
                <a:lnTo>
                  <a:pt x="25615" y="15508"/>
                </a:lnTo>
                <a:lnTo>
                  <a:pt x="25789" y="15259"/>
                </a:lnTo>
                <a:lnTo>
                  <a:pt x="25963" y="15011"/>
                </a:lnTo>
                <a:lnTo>
                  <a:pt x="26162" y="14786"/>
                </a:lnTo>
                <a:lnTo>
                  <a:pt x="26362" y="14562"/>
                </a:lnTo>
                <a:lnTo>
                  <a:pt x="26586" y="14338"/>
                </a:lnTo>
                <a:lnTo>
                  <a:pt x="26810" y="14139"/>
                </a:lnTo>
                <a:lnTo>
                  <a:pt x="27059" y="13940"/>
                </a:lnTo>
                <a:lnTo>
                  <a:pt x="27308" y="13741"/>
                </a:lnTo>
                <a:lnTo>
                  <a:pt x="27308" y="13741"/>
                </a:lnTo>
                <a:lnTo>
                  <a:pt x="27581" y="13567"/>
                </a:lnTo>
                <a:lnTo>
                  <a:pt x="27855" y="13417"/>
                </a:lnTo>
                <a:lnTo>
                  <a:pt x="28154" y="13293"/>
                </a:lnTo>
                <a:lnTo>
                  <a:pt x="28428" y="13168"/>
                </a:lnTo>
                <a:lnTo>
                  <a:pt x="28726" y="13069"/>
                </a:lnTo>
                <a:lnTo>
                  <a:pt x="29000" y="12994"/>
                </a:lnTo>
                <a:lnTo>
                  <a:pt x="29299" y="12920"/>
                </a:lnTo>
                <a:lnTo>
                  <a:pt x="29598" y="12870"/>
                </a:lnTo>
                <a:lnTo>
                  <a:pt x="29896" y="12820"/>
                </a:lnTo>
                <a:lnTo>
                  <a:pt x="30195" y="12795"/>
                </a:lnTo>
                <a:lnTo>
                  <a:pt x="30494" y="12795"/>
                </a:lnTo>
                <a:lnTo>
                  <a:pt x="30768" y="12795"/>
                </a:lnTo>
                <a:lnTo>
                  <a:pt x="31066" y="12820"/>
                </a:lnTo>
                <a:lnTo>
                  <a:pt x="31365" y="12870"/>
                </a:lnTo>
                <a:lnTo>
                  <a:pt x="31664" y="12920"/>
                </a:lnTo>
                <a:lnTo>
                  <a:pt x="31938" y="12994"/>
                </a:lnTo>
                <a:lnTo>
                  <a:pt x="32211" y="13069"/>
                </a:lnTo>
                <a:lnTo>
                  <a:pt x="32510" y="13168"/>
                </a:lnTo>
                <a:lnTo>
                  <a:pt x="32784" y="13268"/>
                </a:lnTo>
                <a:lnTo>
                  <a:pt x="33033" y="13417"/>
                </a:lnTo>
                <a:lnTo>
                  <a:pt x="33307" y="13542"/>
                </a:lnTo>
                <a:lnTo>
                  <a:pt x="33556" y="13691"/>
                </a:lnTo>
                <a:lnTo>
                  <a:pt x="33805" y="13865"/>
                </a:lnTo>
                <a:lnTo>
                  <a:pt x="34029" y="14040"/>
                </a:lnTo>
                <a:lnTo>
                  <a:pt x="34253" y="14239"/>
                </a:lnTo>
                <a:lnTo>
                  <a:pt x="34477" y="14438"/>
                </a:lnTo>
                <a:lnTo>
                  <a:pt x="34701" y="14662"/>
                </a:lnTo>
                <a:lnTo>
                  <a:pt x="34900" y="14911"/>
                </a:lnTo>
                <a:lnTo>
                  <a:pt x="35074" y="15135"/>
                </a:lnTo>
                <a:lnTo>
                  <a:pt x="35248" y="15409"/>
                </a:lnTo>
                <a:lnTo>
                  <a:pt x="35423" y="15683"/>
                </a:lnTo>
                <a:lnTo>
                  <a:pt x="35572" y="15956"/>
                </a:lnTo>
                <a:lnTo>
                  <a:pt x="35572" y="15956"/>
                </a:lnTo>
                <a:close/>
                <a:moveTo>
                  <a:pt x="22205" y="26212"/>
                </a:moveTo>
                <a:lnTo>
                  <a:pt x="42940" y="44359"/>
                </a:lnTo>
                <a:lnTo>
                  <a:pt x="42940" y="44359"/>
                </a:lnTo>
                <a:lnTo>
                  <a:pt x="43065" y="44509"/>
                </a:lnTo>
                <a:lnTo>
                  <a:pt x="43189" y="44633"/>
                </a:lnTo>
                <a:lnTo>
                  <a:pt x="43289" y="44783"/>
                </a:lnTo>
                <a:lnTo>
                  <a:pt x="43388" y="44957"/>
                </a:lnTo>
                <a:lnTo>
                  <a:pt x="43463" y="45106"/>
                </a:lnTo>
                <a:lnTo>
                  <a:pt x="43538" y="45281"/>
                </a:lnTo>
                <a:lnTo>
                  <a:pt x="43588" y="45455"/>
                </a:lnTo>
                <a:lnTo>
                  <a:pt x="43612" y="45629"/>
                </a:lnTo>
                <a:lnTo>
                  <a:pt x="43612" y="45828"/>
                </a:lnTo>
                <a:lnTo>
                  <a:pt x="43612" y="46002"/>
                </a:lnTo>
                <a:lnTo>
                  <a:pt x="43612" y="46177"/>
                </a:lnTo>
                <a:lnTo>
                  <a:pt x="43588" y="46376"/>
                </a:lnTo>
                <a:lnTo>
                  <a:pt x="43538" y="46550"/>
                </a:lnTo>
                <a:lnTo>
                  <a:pt x="43463" y="46724"/>
                </a:lnTo>
                <a:lnTo>
                  <a:pt x="43388" y="46874"/>
                </a:lnTo>
                <a:lnTo>
                  <a:pt x="43289" y="47048"/>
                </a:lnTo>
                <a:lnTo>
                  <a:pt x="43289" y="47048"/>
                </a:lnTo>
                <a:lnTo>
                  <a:pt x="43164" y="47197"/>
                </a:lnTo>
                <a:lnTo>
                  <a:pt x="43040" y="47347"/>
                </a:lnTo>
                <a:lnTo>
                  <a:pt x="42915" y="47471"/>
                </a:lnTo>
                <a:lnTo>
                  <a:pt x="42766" y="47571"/>
                </a:lnTo>
                <a:lnTo>
                  <a:pt x="42617" y="47670"/>
                </a:lnTo>
                <a:lnTo>
                  <a:pt x="42442" y="47770"/>
                </a:lnTo>
                <a:lnTo>
                  <a:pt x="42268" y="47845"/>
                </a:lnTo>
                <a:lnTo>
                  <a:pt x="42094" y="47894"/>
                </a:lnTo>
                <a:lnTo>
                  <a:pt x="41920" y="47919"/>
                </a:lnTo>
                <a:lnTo>
                  <a:pt x="41745" y="47944"/>
                </a:lnTo>
                <a:lnTo>
                  <a:pt x="41571" y="47969"/>
                </a:lnTo>
                <a:lnTo>
                  <a:pt x="41397" y="47944"/>
                </a:lnTo>
                <a:lnTo>
                  <a:pt x="41198" y="47919"/>
                </a:lnTo>
                <a:lnTo>
                  <a:pt x="41024" y="47894"/>
                </a:lnTo>
                <a:lnTo>
                  <a:pt x="40849" y="47820"/>
                </a:lnTo>
                <a:lnTo>
                  <a:pt x="40675" y="47745"/>
                </a:lnTo>
                <a:lnTo>
                  <a:pt x="15956" y="35572"/>
                </a:lnTo>
                <a:lnTo>
                  <a:pt x="15956" y="35572"/>
                </a:lnTo>
                <a:lnTo>
                  <a:pt x="15683" y="35423"/>
                </a:lnTo>
                <a:lnTo>
                  <a:pt x="15409" y="35249"/>
                </a:lnTo>
                <a:lnTo>
                  <a:pt x="15160" y="35074"/>
                </a:lnTo>
                <a:lnTo>
                  <a:pt x="14911" y="34900"/>
                </a:lnTo>
                <a:lnTo>
                  <a:pt x="14662" y="34701"/>
                </a:lnTo>
                <a:lnTo>
                  <a:pt x="14438" y="34477"/>
                </a:lnTo>
                <a:lnTo>
                  <a:pt x="14239" y="34253"/>
                </a:lnTo>
                <a:lnTo>
                  <a:pt x="14040" y="34029"/>
                </a:lnTo>
                <a:lnTo>
                  <a:pt x="13865" y="33805"/>
                </a:lnTo>
                <a:lnTo>
                  <a:pt x="13691" y="33556"/>
                </a:lnTo>
                <a:lnTo>
                  <a:pt x="13542" y="33307"/>
                </a:lnTo>
                <a:lnTo>
                  <a:pt x="13417" y="33033"/>
                </a:lnTo>
                <a:lnTo>
                  <a:pt x="13268" y="32759"/>
                </a:lnTo>
                <a:lnTo>
                  <a:pt x="13168" y="32510"/>
                </a:lnTo>
                <a:lnTo>
                  <a:pt x="13069" y="32212"/>
                </a:lnTo>
                <a:lnTo>
                  <a:pt x="12994" y="31938"/>
                </a:lnTo>
                <a:lnTo>
                  <a:pt x="12919" y="31664"/>
                </a:lnTo>
                <a:lnTo>
                  <a:pt x="12870" y="31365"/>
                </a:lnTo>
                <a:lnTo>
                  <a:pt x="12820" y="31067"/>
                </a:lnTo>
                <a:lnTo>
                  <a:pt x="12795" y="30768"/>
                </a:lnTo>
                <a:lnTo>
                  <a:pt x="12795" y="30494"/>
                </a:lnTo>
                <a:lnTo>
                  <a:pt x="12795" y="30195"/>
                </a:lnTo>
                <a:lnTo>
                  <a:pt x="12820" y="29897"/>
                </a:lnTo>
                <a:lnTo>
                  <a:pt x="12870" y="29598"/>
                </a:lnTo>
                <a:lnTo>
                  <a:pt x="12919" y="29299"/>
                </a:lnTo>
                <a:lnTo>
                  <a:pt x="12994" y="29000"/>
                </a:lnTo>
                <a:lnTo>
                  <a:pt x="13069" y="28702"/>
                </a:lnTo>
                <a:lnTo>
                  <a:pt x="13168" y="28428"/>
                </a:lnTo>
                <a:lnTo>
                  <a:pt x="13293" y="28154"/>
                </a:lnTo>
                <a:lnTo>
                  <a:pt x="13417" y="27855"/>
                </a:lnTo>
                <a:lnTo>
                  <a:pt x="13592" y="27582"/>
                </a:lnTo>
                <a:lnTo>
                  <a:pt x="13741" y="27308"/>
                </a:lnTo>
                <a:lnTo>
                  <a:pt x="13741" y="27308"/>
                </a:lnTo>
                <a:lnTo>
                  <a:pt x="13940" y="27059"/>
                </a:lnTo>
                <a:lnTo>
                  <a:pt x="14139" y="26810"/>
                </a:lnTo>
                <a:lnTo>
                  <a:pt x="14338" y="26586"/>
                </a:lnTo>
                <a:lnTo>
                  <a:pt x="14562" y="26362"/>
                </a:lnTo>
                <a:lnTo>
                  <a:pt x="14786" y="26163"/>
                </a:lnTo>
                <a:lnTo>
                  <a:pt x="15010" y="25963"/>
                </a:lnTo>
                <a:lnTo>
                  <a:pt x="15259" y="25789"/>
                </a:lnTo>
                <a:lnTo>
                  <a:pt x="15508" y="25615"/>
                </a:lnTo>
                <a:lnTo>
                  <a:pt x="15782" y="25466"/>
                </a:lnTo>
                <a:lnTo>
                  <a:pt x="16031" y="25341"/>
                </a:lnTo>
                <a:lnTo>
                  <a:pt x="16305" y="25217"/>
                </a:lnTo>
                <a:lnTo>
                  <a:pt x="16579" y="25117"/>
                </a:lnTo>
                <a:lnTo>
                  <a:pt x="16853" y="25018"/>
                </a:lnTo>
                <a:lnTo>
                  <a:pt x="17151" y="24943"/>
                </a:lnTo>
                <a:lnTo>
                  <a:pt x="17450" y="24893"/>
                </a:lnTo>
                <a:lnTo>
                  <a:pt x="17724" y="24843"/>
                </a:lnTo>
                <a:lnTo>
                  <a:pt x="18022" y="24818"/>
                </a:lnTo>
                <a:lnTo>
                  <a:pt x="18321" y="24794"/>
                </a:lnTo>
                <a:lnTo>
                  <a:pt x="18620" y="24794"/>
                </a:lnTo>
                <a:lnTo>
                  <a:pt x="18894" y="24818"/>
                </a:lnTo>
                <a:lnTo>
                  <a:pt x="19192" y="24843"/>
                </a:lnTo>
                <a:lnTo>
                  <a:pt x="19491" y="24893"/>
                </a:lnTo>
                <a:lnTo>
                  <a:pt x="19790" y="24943"/>
                </a:lnTo>
                <a:lnTo>
                  <a:pt x="20064" y="25018"/>
                </a:lnTo>
                <a:lnTo>
                  <a:pt x="20362" y="25117"/>
                </a:lnTo>
                <a:lnTo>
                  <a:pt x="20636" y="25217"/>
                </a:lnTo>
                <a:lnTo>
                  <a:pt x="20910" y="25341"/>
                </a:lnTo>
                <a:lnTo>
                  <a:pt x="21184" y="25491"/>
                </a:lnTo>
                <a:lnTo>
                  <a:pt x="21458" y="25640"/>
                </a:lnTo>
                <a:lnTo>
                  <a:pt x="21707" y="25814"/>
                </a:lnTo>
                <a:lnTo>
                  <a:pt x="21980" y="25988"/>
                </a:lnTo>
                <a:lnTo>
                  <a:pt x="22205" y="26212"/>
                </a:lnTo>
                <a:lnTo>
                  <a:pt x="22205" y="26212"/>
                </a:lnTo>
                <a:close/>
                <a:moveTo>
                  <a:pt x="13791" y="40775"/>
                </a:moveTo>
                <a:lnTo>
                  <a:pt x="39879" y="49637"/>
                </a:lnTo>
                <a:lnTo>
                  <a:pt x="39879" y="49637"/>
                </a:lnTo>
                <a:lnTo>
                  <a:pt x="40078" y="49711"/>
                </a:lnTo>
                <a:lnTo>
                  <a:pt x="40227" y="49786"/>
                </a:lnTo>
                <a:lnTo>
                  <a:pt x="40401" y="49886"/>
                </a:lnTo>
                <a:lnTo>
                  <a:pt x="40551" y="49985"/>
                </a:lnTo>
                <a:lnTo>
                  <a:pt x="40675" y="50110"/>
                </a:lnTo>
                <a:lnTo>
                  <a:pt x="40800" y="50259"/>
                </a:lnTo>
                <a:lnTo>
                  <a:pt x="40899" y="50384"/>
                </a:lnTo>
                <a:lnTo>
                  <a:pt x="40999" y="50558"/>
                </a:lnTo>
                <a:lnTo>
                  <a:pt x="41098" y="50707"/>
                </a:lnTo>
                <a:lnTo>
                  <a:pt x="41148" y="50881"/>
                </a:lnTo>
                <a:lnTo>
                  <a:pt x="41223" y="51056"/>
                </a:lnTo>
                <a:lnTo>
                  <a:pt x="41248" y="51230"/>
                </a:lnTo>
                <a:lnTo>
                  <a:pt x="41273" y="51404"/>
                </a:lnTo>
                <a:lnTo>
                  <a:pt x="41273" y="51603"/>
                </a:lnTo>
                <a:lnTo>
                  <a:pt x="41273" y="51778"/>
                </a:lnTo>
                <a:lnTo>
                  <a:pt x="41248" y="51977"/>
                </a:lnTo>
                <a:lnTo>
                  <a:pt x="41248" y="51977"/>
                </a:lnTo>
                <a:lnTo>
                  <a:pt x="41198" y="52151"/>
                </a:lnTo>
                <a:lnTo>
                  <a:pt x="41123" y="52325"/>
                </a:lnTo>
                <a:lnTo>
                  <a:pt x="41048" y="52500"/>
                </a:lnTo>
                <a:lnTo>
                  <a:pt x="40974" y="52674"/>
                </a:lnTo>
                <a:lnTo>
                  <a:pt x="40849" y="52823"/>
                </a:lnTo>
                <a:lnTo>
                  <a:pt x="40750" y="52948"/>
                </a:lnTo>
                <a:lnTo>
                  <a:pt x="40625" y="53072"/>
                </a:lnTo>
                <a:lnTo>
                  <a:pt x="40476" y="53197"/>
                </a:lnTo>
                <a:lnTo>
                  <a:pt x="40327" y="53296"/>
                </a:lnTo>
                <a:lnTo>
                  <a:pt x="40177" y="53396"/>
                </a:lnTo>
                <a:lnTo>
                  <a:pt x="40003" y="53470"/>
                </a:lnTo>
                <a:lnTo>
                  <a:pt x="39829" y="53520"/>
                </a:lnTo>
                <a:lnTo>
                  <a:pt x="39654" y="53570"/>
                </a:lnTo>
                <a:lnTo>
                  <a:pt x="39480" y="53620"/>
                </a:lnTo>
                <a:lnTo>
                  <a:pt x="39281" y="53620"/>
                </a:lnTo>
                <a:lnTo>
                  <a:pt x="39107" y="53620"/>
                </a:lnTo>
                <a:lnTo>
                  <a:pt x="11600" y="51827"/>
                </a:lnTo>
                <a:lnTo>
                  <a:pt x="11600" y="51827"/>
                </a:lnTo>
                <a:lnTo>
                  <a:pt x="11277" y="51778"/>
                </a:lnTo>
                <a:lnTo>
                  <a:pt x="10978" y="51753"/>
                </a:lnTo>
                <a:lnTo>
                  <a:pt x="10679" y="51678"/>
                </a:lnTo>
                <a:lnTo>
                  <a:pt x="10380" y="51603"/>
                </a:lnTo>
                <a:lnTo>
                  <a:pt x="10082" y="51504"/>
                </a:lnTo>
                <a:lnTo>
                  <a:pt x="9808" y="51404"/>
                </a:lnTo>
                <a:lnTo>
                  <a:pt x="9509" y="51280"/>
                </a:lnTo>
                <a:lnTo>
                  <a:pt x="9260" y="51130"/>
                </a:lnTo>
                <a:lnTo>
                  <a:pt x="8986" y="50981"/>
                </a:lnTo>
                <a:lnTo>
                  <a:pt x="8737" y="50832"/>
                </a:lnTo>
                <a:lnTo>
                  <a:pt x="8513" y="50657"/>
                </a:lnTo>
                <a:lnTo>
                  <a:pt x="8289" y="50458"/>
                </a:lnTo>
                <a:lnTo>
                  <a:pt x="8065" y="50259"/>
                </a:lnTo>
                <a:lnTo>
                  <a:pt x="7841" y="50060"/>
                </a:lnTo>
                <a:lnTo>
                  <a:pt x="7667" y="49836"/>
                </a:lnTo>
                <a:lnTo>
                  <a:pt x="7468" y="49612"/>
                </a:lnTo>
                <a:lnTo>
                  <a:pt x="7294" y="49363"/>
                </a:lnTo>
                <a:lnTo>
                  <a:pt x="7144" y="49114"/>
                </a:lnTo>
                <a:lnTo>
                  <a:pt x="6995" y="48865"/>
                </a:lnTo>
                <a:lnTo>
                  <a:pt x="6846" y="48616"/>
                </a:lnTo>
                <a:lnTo>
                  <a:pt x="6746" y="48342"/>
                </a:lnTo>
                <a:lnTo>
                  <a:pt x="6622" y="48069"/>
                </a:lnTo>
                <a:lnTo>
                  <a:pt x="6522" y="47770"/>
                </a:lnTo>
                <a:lnTo>
                  <a:pt x="6447" y="47496"/>
                </a:lnTo>
                <a:lnTo>
                  <a:pt x="6397" y="47197"/>
                </a:lnTo>
                <a:lnTo>
                  <a:pt x="6348" y="46899"/>
                </a:lnTo>
                <a:lnTo>
                  <a:pt x="6323" y="46600"/>
                </a:lnTo>
                <a:lnTo>
                  <a:pt x="6298" y="46301"/>
                </a:lnTo>
                <a:lnTo>
                  <a:pt x="6298" y="45978"/>
                </a:lnTo>
                <a:lnTo>
                  <a:pt x="6323" y="45679"/>
                </a:lnTo>
                <a:lnTo>
                  <a:pt x="6348" y="45355"/>
                </a:lnTo>
                <a:lnTo>
                  <a:pt x="6397" y="45032"/>
                </a:lnTo>
                <a:lnTo>
                  <a:pt x="6397" y="45032"/>
                </a:lnTo>
                <a:lnTo>
                  <a:pt x="6472" y="44733"/>
                </a:lnTo>
                <a:lnTo>
                  <a:pt x="6572" y="44434"/>
                </a:lnTo>
                <a:lnTo>
                  <a:pt x="6671" y="44135"/>
                </a:lnTo>
                <a:lnTo>
                  <a:pt x="6771" y="43862"/>
                </a:lnTo>
                <a:lnTo>
                  <a:pt x="6920" y="43563"/>
                </a:lnTo>
                <a:lnTo>
                  <a:pt x="7070" y="43314"/>
                </a:lnTo>
                <a:lnTo>
                  <a:pt x="7219" y="43040"/>
                </a:lnTo>
                <a:lnTo>
                  <a:pt x="7393" y="42816"/>
                </a:lnTo>
                <a:lnTo>
                  <a:pt x="7567" y="42567"/>
                </a:lnTo>
                <a:lnTo>
                  <a:pt x="7767" y="42343"/>
                </a:lnTo>
                <a:lnTo>
                  <a:pt x="7966" y="42119"/>
                </a:lnTo>
                <a:lnTo>
                  <a:pt x="8190" y="41920"/>
                </a:lnTo>
                <a:lnTo>
                  <a:pt x="8414" y="41746"/>
                </a:lnTo>
                <a:lnTo>
                  <a:pt x="8638" y="41547"/>
                </a:lnTo>
                <a:lnTo>
                  <a:pt x="8887" y="41397"/>
                </a:lnTo>
                <a:lnTo>
                  <a:pt x="9136" y="41248"/>
                </a:lnTo>
                <a:lnTo>
                  <a:pt x="9385" y="41098"/>
                </a:lnTo>
                <a:lnTo>
                  <a:pt x="9658" y="40974"/>
                </a:lnTo>
                <a:lnTo>
                  <a:pt x="9932" y="40850"/>
                </a:lnTo>
                <a:lnTo>
                  <a:pt x="10206" y="40750"/>
                </a:lnTo>
                <a:lnTo>
                  <a:pt x="10505" y="40675"/>
                </a:lnTo>
                <a:lnTo>
                  <a:pt x="10779" y="40601"/>
                </a:lnTo>
                <a:lnTo>
                  <a:pt x="11077" y="40551"/>
                </a:lnTo>
                <a:lnTo>
                  <a:pt x="11376" y="40501"/>
                </a:lnTo>
                <a:lnTo>
                  <a:pt x="11675" y="40476"/>
                </a:lnTo>
                <a:lnTo>
                  <a:pt x="11974" y="40476"/>
                </a:lnTo>
                <a:lnTo>
                  <a:pt x="12272" y="40476"/>
                </a:lnTo>
                <a:lnTo>
                  <a:pt x="12571" y="40501"/>
                </a:lnTo>
                <a:lnTo>
                  <a:pt x="12895" y="40551"/>
                </a:lnTo>
                <a:lnTo>
                  <a:pt x="13193" y="40601"/>
                </a:lnTo>
                <a:lnTo>
                  <a:pt x="13492" y="40675"/>
                </a:lnTo>
                <a:lnTo>
                  <a:pt x="13791" y="40775"/>
                </a:lnTo>
                <a:lnTo>
                  <a:pt x="13791" y="40775"/>
                </a:lnTo>
                <a:close/>
                <a:moveTo>
                  <a:pt x="11600" y="57453"/>
                </a:moveTo>
                <a:lnTo>
                  <a:pt x="39107" y="55661"/>
                </a:lnTo>
                <a:lnTo>
                  <a:pt x="39107" y="55661"/>
                </a:lnTo>
                <a:lnTo>
                  <a:pt x="39281" y="55661"/>
                </a:lnTo>
                <a:lnTo>
                  <a:pt x="39480" y="55661"/>
                </a:lnTo>
                <a:lnTo>
                  <a:pt x="39654" y="55686"/>
                </a:lnTo>
                <a:lnTo>
                  <a:pt x="39829" y="55736"/>
                </a:lnTo>
                <a:lnTo>
                  <a:pt x="40003" y="55810"/>
                </a:lnTo>
                <a:lnTo>
                  <a:pt x="40177" y="55885"/>
                </a:lnTo>
                <a:lnTo>
                  <a:pt x="40327" y="55960"/>
                </a:lnTo>
                <a:lnTo>
                  <a:pt x="40476" y="56084"/>
                </a:lnTo>
                <a:lnTo>
                  <a:pt x="40625" y="56184"/>
                </a:lnTo>
                <a:lnTo>
                  <a:pt x="40750" y="56308"/>
                </a:lnTo>
                <a:lnTo>
                  <a:pt x="40849" y="56458"/>
                </a:lnTo>
                <a:lnTo>
                  <a:pt x="40974" y="56607"/>
                </a:lnTo>
                <a:lnTo>
                  <a:pt x="41048" y="56781"/>
                </a:lnTo>
                <a:lnTo>
                  <a:pt x="41123" y="56930"/>
                </a:lnTo>
                <a:lnTo>
                  <a:pt x="41198" y="57105"/>
                </a:lnTo>
                <a:lnTo>
                  <a:pt x="41248" y="57304"/>
                </a:lnTo>
                <a:lnTo>
                  <a:pt x="41248" y="57304"/>
                </a:lnTo>
                <a:lnTo>
                  <a:pt x="41273" y="57503"/>
                </a:lnTo>
                <a:lnTo>
                  <a:pt x="41273" y="57677"/>
                </a:lnTo>
                <a:lnTo>
                  <a:pt x="41273" y="57876"/>
                </a:lnTo>
                <a:lnTo>
                  <a:pt x="41248" y="58051"/>
                </a:lnTo>
                <a:lnTo>
                  <a:pt x="41223" y="58225"/>
                </a:lnTo>
                <a:lnTo>
                  <a:pt x="41148" y="58399"/>
                </a:lnTo>
                <a:lnTo>
                  <a:pt x="41098" y="58573"/>
                </a:lnTo>
                <a:lnTo>
                  <a:pt x="40999" y="58723"/>
                </a:lnTo>
                <a:lnTo>
                  <a:pt x="40899" y="58872"/>
                </a:lnTo>
                <a:lnTo>
                  <a:pt x="40800" y="59022"/>
                </a:lnTo>
                <a:lnTo>
                  <a:pt x="40675" y="59146"/>
                </a:lnTo>
                <a:lnTo>
                  <a:pt x="40551" y="59270"/>
                </a:lnTo>
                <a:lnTo>
                  <a:pt x="40401" y="59395"/>
                </a:lnTo>
                <a:lnTo>
                  <a:pt x="40227" y="59494"/>
                </a:lnTo>
                <a:lnTo>
                  <a:pt x="40078" y="59569"/>
                </a:lnTo>
                <a:lnTo>
                  <a:pt x="39879" y="59644"/>
                </a:lnTo>
                <a:lnTo>
                  <a:pt x="13791" y="68506"/>
                </a:lnTo>
                <a:lnTo>
                  <a:pt x="13791" y="68506"/>
                </a:lnTo>
                <a:lnTo>
                  <a:pt x="13492" y="68605"/>
                </a:lnTo>
                <a:lnTo>
                  <a:pt x="13193" y="68680"/>
                </a:lnTo>
                <a:lnTo>
                  <a:pt x="12895" y="68730"/>
                </a:lnTo>
                <a:lnTo>
                  <a:pt x="12571" y="68780"/>
                </a:lnTo>
                <a:lnTo>
                  <a:pt x="12272" y="68804"/>
                </a:lnTo>
                <a:lnTo>
                  <a:pt x="11974" y="68804"/>
                </a:lnTo>
                <a:lnTo>
                  <a:pt x="11675" y="68804"/>
                </a:lnTo>
                <a:lnTo>
                  <a:pt x="11376" y="68780"/>
                </a:lnTo>
                <a:lnTo>
                  <a:pt x="11077" y="68730"/>
                </a:lnTo>
                <a:lnTo>
                  <a:pt x="10779" y="68680"/>
                </a:lnTo>
                <a:lnTo>
                  <a:pt x="10505" y="68605"/>
                </a:lnTo>
                <a:lnTo>
                  <a:pt x="10206" y="68531"/>
                </a:lnTo>
                <a:lnTo>
                  <a:pt x="9932" y="68431"/>
                </a:lnTo>
                <a:lnTo>
                  <a:pt x="9658" y="68307"/>
                </a:lnTo>
                <a:lnTo>
                  <a:pt x="9385" y="68182"/>
                </a:lnTo>
                <a:lnTo>
                  <a:pt x="9136" y="68033"/>
                </a:lnTo>
                <a:lnTo>
                  <a:pt x="8887" y="67883"/>
                </a:lnTo>
                <a:lnTo>
                  <a:pt x="8638" y="67709"/>
                </a:lnTo>
                <a:lnTo>
                  <a:pt x="8414" y="67535"/>
                </a:lnTo>
                <a:lnTo>
                  <a:pt x="8190" y="67361"/>
                </a:lnTo>
                <a:lnTo>
                  <a:pt x="7966" y="67137"/>
                </a:lnTo>
                <a:lnTo>
                  <a:pt x="7767" y="66938"/>
                </a:lnTo>
                <a:lnTo>
                  <a:pt x="7567" y="66713"/>
                </a:lnTo>
                <a:lnTo>
                  <a:pt x="7393" y="66465"/>
                </a:lnTo>
                <a:lnTo>
                  <a:pt x="7219" y="66216"/>
                </a:lnTo>
                <a:lnTo>
                  <a:pt x="7070" y="65967"/>
                </a:lnTo>
                <a:lnTo>
                  <a:pt x="6920" y="65693"/>
                </a:lnTo>
                <a:lnTo>
                  <a:pt x="6771" y="65419"/>
                </a:lnTo>
                <a:lnTo>
                  <a:pt x="6671" y="65145"/>
                </a:lnTo>
                <a:lnTo>
                  <a:pt x="6572" y="64846"/>
                </a:lnTo>
                <a:lnTo>
                  <a:pt x="6472" y="64548"/>
                </a:lnTo>
                <a:lnTo>
                  <a:pt x="6397" y="64224"/>
                </a:lnTo>
                <a:lnTo>
                  <a:pt x="6397" y="64224"/>
                </a:lnTo>
                <a:lnTo>
                  <a:pt x="6348" y="63925"/>
                </a:lnTo>
                <a:lnTo>
                  <a:pt x="6323" y="63602"/>
                </a:lnTo>
                <a:lnTo>
                  <a:pt x="6298" y="63303"/>
                </a:lnTo>
                <a:lnTo>
                  <a:pt x="6298" y="62980"/>
                </a:lnTo>
                <a:lnTo>
                  <a:pt x="6323" y="62681"/>
                </a:lnTo>
                <a:lnTo>
                  <a:pt x="6348" y="62382"/>
                </a:lnTo>
                <a:lnTo>
                  <a:pt x="6397" y="62083"/>
                </a:lnTo>
                <a:lnTo>
                  <a:pt x="6447" y="61785"/>
                </a:lnTo>
                <a:lnTo>
                  <a:pt x="6522" y="61511"/>
                </a:lnTo>
                <a:lnTo>
                  <a:pt x="6622" y="61212"/>
                </a:lnTo>
                <a:lnTo>
                  <a:pt x="6746" y="60938"/>
                </a:lnTo>
                <a:lnTo>
                  <a:pt x="6846" y="60664"/>
                </a:lnTo>
                <a:lnTo>
                  <a:pt x="6995" y="60416"/>
                </a:lnTo>
                <a:lnTo>
                  <a:pt x="7144" y="60142"/>
                </a:lnTo>
                <a:lnTo>
                  <a:pt x="7294" y="59918"/>
                </a:lnTo>
                <a:lnTo>
                  <a:pt x="7468" y="59669"/>
                </a:lnTo>
                <a:lnTo>
                  <a:pt x="7667" y="59445"/>
                </a:lnTo>
                <a:lnTo>
                  <a:pt x="7841" y="59221"/>
                </a:lnTo>
                <a:lnTo>
                  <a:pt x="8065" y="59022"/>
                </a:lnTo>
                <a:lnTo>
                  <a:pt x="8289" y="58822"/>
                </a:lnTo>
                <a:lnTo>
                  <a:pt x="8513" y="58623"/>
                </a:lnTo>
                <a:lnTo>
                  <a:pt x="8737" y="58449"/>
                </a:lnTo>
                <a:lnTo>
                  <a:pt x="8986" y="58300"/>
                </a:lnTo>
                <a:lnTo>
                  <a:pt x="9260" y="58150"/>
                </a:lnTo>
                <a:lnTo>
                  <a:pt x="9509" y="58001"/>
                </a:lnTo>
                <a:lnTo>
                  <a:pt x="9808" y="57876"/>
                </a:lnTo>
                <a:lnTo>
                  <a:pt x="10082" y="57777"/>
                </a:lnTo>
                <a:lnTo>
                  <a:pt x="10380" y="57677"/>
                </a:lnTo>
                <a:lnTo>
                  <a:pt x="10679" y="57603"/>
                </a:lnTo>
                <a:lnTo>
                  <a:pt x="10978" y="57528"/>
                </a:lnTo>
                <a:lnTo>
                  <a:pt x="11277" y="57478"/>
                </a:lnTo>
                <a:lnTo>
                  <a:pt x="11600" y="57453"/>
                </a:lnTo>
                <a:lnTo>
                  <a:pt x="11600" y="57453"/>
                </a:lnTo>
                <a:close/>
                <a:moveTo>
                  <a:pt x="15956" y="73708"/>
                </a:moveTo>
                <a:lnTo>
                  <a:pt x="40675" y="61536"/>
                </a:lnTo>
                <a:lnTo>
                  <a:pt x="40675" y="61536"/>
                </a:lnTo>
                <a:lnTo>
                  <a:pt x="40849" y="61461"/>
                </a:lnTo>
                <a:lnTo>
                  <a:pt x="41024" y="61386"/>
                </a:lnTo>
                <a:lnTo>
                  <a:pt x="41198" y="61337"/>
                </a:lnTo>
                <a:lnTo>
                  <a:pt x="41397" y="61312"/>
                </a:lnTo>
                <a:lnTo>
                  <a:pt x="41571" y="61312"/>
                </a:lnTo>
                <a:lnTo>
                  <a:pt x="41745" y="61312"/>
                </a:lnTo>
                <a:lnTo>
                  <a:pt x="41920" y="61337"/>
                </a:lnTo>
                <a:lnTo>
                  <a:pt x="42094" y="61386"/>
                </a:lnTo>
                <a:lnTo>
                  <a:pt x="42268" y="61436"/>
                </a:lnTo>
                <a:lnTo>
                  <a:pt x="42442" y="61511"/>
                </a:lnTo>
                <a:lnTo>
                  <a:pt x="42617" y="61585"/>
                </a:lnTo>
                <a:lnTo>
                  <a:pt x="42766" y="61685"/>
                </a:lnTo>
                <a:lnTo>
                  <a:pt x="42915" y="61810"/>
                </a:lnTo>
                <a:lnTo>
                  <a:pt x="43040" y="61934"/>
                </a:lnTo>
                <a:lnTo>
                  <a:pt x="43164" y="62083"/>
                </a:lnTo>
                <a:lnTo>
                  <a:pt x="43289" y="62233"/>
                </a:lnTo>
                <a:lnTo>
                  <a:pt x="43289" y="62233"/>
                </a:lnTo>
                <a:lnTo>
                  <a:pt x="43388" y="62382"/>
                </a:lnTo>
                <a:lnTo>
                  <a:pt x="43463" y="62556"/>
                </a:lnTo>
                <a:lnTo>
                  <a:pt x="43538" y="62731"/>
                </a:lnTo>
                <a:lnTo>
                  <a:pt x="43588" y="62905"/>
                </a:lnTo>
                <a:lnTo>
                  <a:pt x="43612" y="63079"/>
                </a:lnTo>
                <a:lnTo>
                  <a:pt x="43612" y="63278"/>
                </a:lnTo>
                <a:lnTo>
                  <a:pt x="43612" y="63452"/>
                </a:lnTo>
                <a:lnTo>
                  <a:pt x="43612" y="63627"/>
                </a:lnTo>
                <a:lnTo>
                  <a:pt x="43588" y="63801"/>
                </a:lnTo>
                <a:lnTo>
                  <a:pt x="43538" y="63975"/>
                </a:lnTo>
                <a:lnTo>
                  <a:pt x="43463" y="64149"/>
                </a:lnTo>
                <a:lnTo>
                  <a:pt x="43388" y="64324"/>
                </a:lnTo>
                <a:lnTo>
                  <a:pt x="43289" y="64473"/>
                </a:lnTo>
                <a:lnTo>
                  <a:pt x="43189" y="64622"/>
                </a:lnTo>
                <a:lnTo>
                  <a:pt x="43065" y="64772"/>
                </a:lnTo>
                <a:lnTo>
                  <a:pt x="42940" y="64896"/>
                </a:lnTo>
                <a:lnTo>
                  <a:pt x="22205" y="83068"/>
                </a:lnTo>
                <a:lnTo>
                  <a:pt x="22205" y="83068"/>
                </a:lnTo>
                <a:lnTo>
                  <a:pt x="21980" y="83267"/>
                </a:lnTo>
                <a:lnTo>
                  <a:pt x="21707" y="83467"/>
                </a:lnTo>
                <a:lnTo>
                  <a:pt x="21458" y="83641"/>
                </a:lnTo>
                <a:lnTo>
                  <a:pt x="21184" y="83790"/>
                </a:lnTo>
                <a:lnTo>
                  <a:pt x="20910" y="83939"/>
                </a:lnTo>
                <a:lnTo>
                  <a:pt x="20636" y="84064"/>
                </a:lnTo>
                <a:lnTo>
                  <a:pt x="20362" y="84164"/>
                </a:lnTo>
                <a:lnTo>
                  <a:pt x="20064" y="84263"/>
                </a:lnTo>
                <a:lnTo>
                  <a:pt x="19790" y="84338"/>
                </a:lnTo>
                <a:lnTo>
                  <a:pt x="19491" y="84388"/>
                </a:lnTo>
                <a:lnTo>
                  <a:pt x="19192" y="84437"/>
                </a:lnTo>
                <a:lnTo>
                  <a:pt x="18894" y="84462"/>
                </a:lnTo>
                <a:lnTo>
                  <a:pt x="18620" y="84487"/>
                </a:lnTo>
                <a:lnTo>
                  <a:pt x="18321" y="84487"/>
                </a:lnTo>
                <a:lnTo>
                  <a:pt x="18022" y="84462"/>
                </a:lnTo>
                <a:lnTo>
                  <a:pt x="17724" y="84437"/>
                </a:lnTo>
                <a:lnTo>
                  <a:pt x="17450" y="84388"/>
                </a:lnTo>
                <a:lnTo>
                  <a:pt x="17151" y="84313"/>
                </a:lnTo>
                <a:lnTo>
                  <a:pt x="16877" y="84238"/>
                </a:lnTo>
                <a:lnTo>
                  <a:pt x="16579" y="84164"/>
                </a:lnTo>
                <a:lnTo>
                  <a:pt x="16305" y="84064"/>
                </a:lnTo>
                <a:lnTo>
                  <a:pt x="16031" y="83939"/>
                </a:lnTo>
                <a:lnTo>
                  <a:pt x="15782" y="83790"/>
                </a:lnTo>
                <a:lnTo>
                  <a:pt x="15508" y="83641"/>
                </a:lnTo>
                <a:lnTo>
                  <a:pt x="15259" y="83491"/>
                </a:lnTo>
                <a:lnTo>
                  <a:pt x="15010" y="83317"/>
                </a:lnTo>
                <a:lnTo>
                  <a:pt x="14786" y="83118"/>
                </a:lnTo>
                <a:lnTo>
                  <a:pt x="14562" y="82919"/>
                </a:lnTo>
                <a:lnTo>
                  <a:pt x="14338" y="82695"/>
                </a:lnTo>
                <a:lnTo>
                  <a:pt x="14139" y="82471"/>
                </a:lnTo>
                <a:lnTo>
                  <a:pt x="13940" y="82222"/>
                </a:lnTo>
                <a:lnTo>
                  <a:pt x="13741" y="81948"/>
                </a:lnTo>
                <a:lnTo>
                  <a:pt x="13741" y="81948"/>
                </a:lnTo>
                <a:lnTo>
                  <a:pt x="13592" y="81699"/>
                </a:lnTo>
                <a:lnTo>
                  <a:pt x="13417" y="81400"/>
                </a:lnTo>
                <a:lnTo>
                  <a:pt x="13293" y="81127"/>
                </a:lnTo>
                <a:lnTo>
                  <a:pt x="13168" y="80853"/>
                </a:lnTo>
                <a:lnTo>
                  <a:pt x="13069" y="80554"/>
                </a:lnTo>
                <a:lnTo>
                  <a:pt x="12994" y="80280"/>
                </a:lnTo>
                <a:lnTo>
                  <a:pt x="12919" y="79981"/>
                </a:lnTo>
                <a:lnTo>
                  <a:pt x="12870" y="79683"/>
                </a:lnTo>
                <a:lnTo>
                  <a:pt x="12820" y="79384"/>
                </a:lnTo>
                <a:lnTo>
                  <a:pt x="12795" y="79085"/>
                </a:lnTo>
                <a:lnTo>
                  <a:pt x="12795" y="78787"/>
                </a:lnTo>
                <a:lnTo>
                  <a:pt x="12795" y="78488"/>
                </a:lnTo>
                <a:lnTo>
                  <a:pt x="12820" y="78214"/>
                </a:lnTo>
                <a:lnTo>
                  <a:pt x="12870" y="77915"/>
                </a:lnTo>
                <a:lnTo>
                  <a:pt x="12919" y="77617"/>
                </a:lnTo>
                <a:lnTo>
                  <a:pt x="12994" y="77343"/>
                </a:lnTo>
                <a:lnTo>
                  <a:pt x="13069" y="77044"/>
                </a:lnTo>
                <a:lnTo>
                  <a:pt x="13168" y="76770"/>
                </a:lnTo>
                <a:lnTo>
                  <a:pt x="13268" y="76496"/>
                </a:lnTo>
                <a:lnTo>
                  <a:pt x="13417" y="76248"/>
                </a:lnTo>
                <a:lnTo>
                  <a:pt x="13542" y="75974"/>
                </a:lnTo>
                <a:lnTo>
                  <a:pt x="13691" y="75725"/>
                </a:lnTo>
                <a:lnTo>
                  <a:pt x="13865" y="75476"/>
                </a:lnTo>
                <a:lnTo>
                  <a:pt x="14040" y="75252"/>
                </a:lnTo>
                <a:lnTo>
                  <a:pt x="14239" y="75003"/>
                </a:lnTo>
                <a:lnTo>
                  <a:pt x="14438" y="74804"/>
                </a:lnTo>
                <a:lnTo>
                  <a:pt x="14662" y="74580"/>
                </a:lnTo>
                <a:lnTo>
                  <a:pt x="14911" y="74381"/>
                </a:lnTo>
                <a:lnTo>
                  <a:pt x="15160" y="74206"/>
                </a:lnTo>
                <a:lnTo>
                  <a:pt x="15409" y="74032"/>
                </a:lnTo>
                <a:lnTo>
                  <a:pt x="15683" y="73858"/>
                </a:lnTo>
                <a:lnTo>
                  <a:pt x="15956" y="73708"/>
                </a:lnTo>
                <a:lnTo>
                  <a:pt x="15956" y="73708"/>
                </a:lnTo>
                <a:close/>
                <a:moveTo>
                  <a:pt x="26212" y="87051"/>
                </a:moveTo>
                <a:lnTo>
                  <a:pt x="44359" y="66340"/>
                </a:lnTo>
                <a:lnTo>
                  <a:pt x="44359" y="66340"/>
                </a:lnTo>
                <a:lnTo>
                  <a:pt x="44509" y="66216"/>
                </a:lnTo>
                <a:lnTo>
                  <a:pt x="44633" y="66091"/>
                </a:lnTo>
                <a:lnTo>
                  <a:pt x="44782" y="65967"/>
                </a:lnTo>
                <a:lnTo>
                  <a:pt x="44957" y="65892"/>
                </a:lnTo>
                <a:lnTo>
                  <a:pt x="45106" y="65817"/>
                </a:lnTo>
                <a:lnTo>
                  <a:pt x="45280" y="65743"/>
                </a:lnTo>
                <a:lnTo>
                  <a:pt x="45455" y="65693"/>
                </a:lnTo>
                <a:lnTo>
                  <a:pt x="45654" y="65668"/>
                </a:lnTo>
                <a:lnTo>
                  <a:pt x="45828" y="65643"/>
                </a:lnTo>
                <a:lnTo>
                  <a:pt x="46002" y="65643"/>
                </a:lnTo>
                <a:lnTo>
                  <a:pt x="46176" y="65668"/>
                </a:lnTo>
                <a:lnTo>
                  <a:pt x="46376" y="65693"/>
                </a:lnTo>
                <a:lnTo>
                  <a:pt x="46550" y="65743"/>
                </a:lnTo>
                <a:lnTo>
                  <a:pt x="46724" y="65817"/>
                </a:lnTo>
                <a:lnTo>
                  <a:pt x="46873" y="65892"/>
                </a:lnTo>
                <a:lnTo>
                  <a:pt x="47048" y="65992"/>
                </a:lnTo>
                <a:lnTo>
                  <a:pt x="47048" y="65992"/>
                </a:lnTo>
                <a:lnTo>
                  <a:pt x="47197" y="66116"/>
                </a:lnTo>
                <a:lnTo>
                  <a:pt x="47346" y="66241"/>
                </a:lnTo>
                <a:lnTo>
                  <a:pt x="47471" y="66365"/>
                </a:lnTo>
                <a:lnTo>
                  <a:pt x="47595" y="66514"/>
                </a:lnTo>
                <a:lnTo>
                  <a:pt x="47670" y="66664"/>
                </a:lnTo>
                <a:lnTo>
                  <a:pt x="47770" y="66838"/>
                </a:lnTo>
                <a:lnTo>
                  <a:pt x="47844" y="66987"/>
                </a:lnTo>
                <a:lnTo>
                  <a:pt x="47894" y="67162"/>
                </a:lnTo>
                <a:lnTo>
                  <a:pt x="47919" y="67336"/>
                </a:lnTo>
                <a:lnTo>
                  <a:pt x="47944" y="67535"/>
                </a:lnTo>
                <a:lnTo>
                  <a:pt x="47969" y="67709"/>
                </a:lnTo>
                <a:lnTo>
                  <a:pt x="47944" y="67883"/>
                </a:lnTo>
                <a:lnTo>
                  <a:pt x="47919" y="68083"/>
                </a:lnTo>
                <a:lnTo>
                  <a:pt x="47894" y="68257"/>
                </a:lnTo>
                <a:lnTo>
                  <a:pt x="47819" y="68431"/>
                </a:lnTo>
                <a:lnTo>
                  <a:pt x="47745" y="68605"/>
                </a:lnTo>
                <a:lnTo>
                  <a:pt x="35572" y="93324"/>
                </a:lnTo>
                <a:lnTo>
                  <a:pt x="35572" y="93324"/>
                </a:lnTo>
                <a:lnTo>
                  <a:pt x="35423" y="93598"/>
                </a:lnTo>
                <a:lnTo>
                  <a:pt x="35248" y="93872"/>
                </a:lnTo>
                <a:lnTo>
                  <a:pt x="35074" y="94121"/>
                </a:lnTo>
                <a:lnTo>
                  <a:pt x="34900" y="94370"/>
                </a:lnTo>
                <a:lnTo>
                  <a:pt x="34701" y="94594"/>
                </a:lnTo>
                <a:lnTo>
                  <a:pt x="34477" y="94818"/>
                </a:lnTo>
                <a:lnTo>
                  <a:pt x="34253" y="95042"/>
                </a:lnTo>
                <a:lnTo>
                  <a:pt x="34029" y="95216"/>
                </a:lnTo>
                <a:lnTo>
                  <a:pt x="33805" y="95415"/>
                </a:lnTo>
                <a:lnTo>
                  <a:pt x="33556" y="95565"/>
                </a:lnTo>
                <a:lnTo>
                  <a:pt x="33307" y="95739"/>
                </a:lnTo>
                <a:lnTo>
                  <a:pt x="33033" y="95863"/>
                </a:lnTo>
                <a:lnTo>
                  <a:pt x="32784" y="95988"/>
                </a:lnTo>
                <a:lnTo>
                  <a:pt x="32510" y="96112"/>
                </a:lnTo>
                <a:lnTo>
                  <a:pt x="32211" y="96212"/>
                </a:lnTo>
                <a:lnTo>
                  <a:pt x="31938" y="96286"/>
                </a:lnTo>
                <a:lnTo>
                  <a:pt x="31664" y="96361"/>
                </a:lnTo>
                <a:lnTo>
                  <a:pt x="31365" y="96411"/>
                </a:lnTo>
                <a:lnTo>
                  <a:pt x="31066" y="96461"/>
                </a:lnTo>
                <a:lnTo>
                  <a:pt x="30768" y="96486"/>
                </a:lnTo>
                <a:lnTo>
                  <a:pt x="30494" y="96486"/>
                </a:lnTo>
                <a:lnTo>
                  <a:pt x="30195" y="96486"/>
                </a:lnTo>
                <a:lnTo>
                  <a:pt x="29896" y="96461"/>
                </a:lnTo>
                <a:lnTo>
                  <a:pt x="29598" y="96411"/>
                </a:lnTo>
                <a:lnTo>
                  <a:pt x="29299" y="96361"/>
                </a:lnTo>
                <a:lnTo>
                  <a:pt x="29000" y="96286"/>
                </a:lnTo>
                <a:lnTo>
                  <a:pt x="28726" y="96212"/>
                </a:lnTo>
                <a:lnTo>
                  <a:pt x="28428" y="96112"/>
                </a:lnTo>
                <a:lnTo>
                  <a:pt x="28154" y="95988"/>
                </a:lnTo>
                <a:lnTo>
                  <a:pt x="27855" y="95838"/>
                </a:lnTo>
                <a:lnTo>
                  <a:pt x="27581" y="95689"/>
                </a:lnTo>
                <a:lnTo>
                  <a:pt x="27308" y="95515"/>
                </a:lnTo>
                <a:lnTo>
                  <a:pt x="27308" y="95515"/>
                </a:lnTo>
                <a:lnTo>
                  <a:pt x="27059" y="95341"/>
                </a:lnTo>
                <a:lnTo>
                  <a:pt x="26810" y="95141"/>
                </a:lnTo>
                <a:lnTo>
                  <a:pt x="26586" y="94942"/>
                </a:lnTo>
                <a:lnTo>
                  <a:pt x="26362" y="94718"/>
                </a:lnTo>
                <a:lnTo>
                  <a:pt x="26162" y="94494"/>
                </a:lnTo>
                <a:lnTo>
                  <a:pt x="25963" y="94270"/>
                </a:lnTo>
                <a:lnTo>
                  <a:pt x="25789" y="94021"/>
                </a:lnTo>
                <a:lnTo>
                  <a:pt x="25615" y="93772"/>
                </a:lnTo>
                <a:lnTo>
                  <a:pt x="25465" y="93498"/>
                </a:lnTo>
                <a:lnTo>
                  <a:pt x="25341" y="93250"/>
                </a:lnTo>
                <a:lnTo>
                  <a:pt x="25217" y="92976"/>
                </a:lnTo>
                <a:lnTo>
                  <a:pt x="25117" y="92702"/>
                </a:lnTo>
                <a:lnTo>
                  <a:pt x="25017" y="92403"/>
                </a:lnTo>
                <a:lnTo>
                  <a:pt x="24943" y="92129"/>
                </a:lnTo>
                <a:lnTo>
                  <a:pt x="24893" y="91831"/>
                </a:lnTo>
                <a:lnTo>
                  <a:pt x="24843" y="91557"/>
                </a:lnTo>
                <a:lnTo>
                  <a:pt x="24818" y="91258"/>
                </a:lnTo>
                <a:lnTo>
                  <a:pt x="24793" y="90959"/>
                </a:lnTo>
                <a:lnTo>
                  <a:pt x="24793" y="90661"/>
                </a:lnTo>
                <a:lnTo>
                  <a:pt x="24818" y="90362"/>
                </a:lnTo>
                <a:lnTo>
                  <a:pt x="24843" y="90088"/>
                </a:lnTo>
                <a:lnTo>
                  <a:pt x="24893" y="89789"/>
                </a:lnTo>
                <a:lnTo>
                  <a:pt x="24943" y="89491"/>
                </a:lnTo>
                <a:lnTo>
                  <a:pt x="25017" y="89192"/>
                </a:lnTo>
                <a:lnTo>
                  <a:pt x="25117" y="88918"/>
                </a:lnTo>
                <a:lnTo>
                  <a:pt x="25217" y="88644"/>
                </a:lnTo>
                <a:lnTo>
                  <a:pt x="25341" y="88370"/>
                </a:lnTo>
                <a:lnTo>
                  <a:pt x="25490" y="88097"/>
                </a:lnTo>
                <a:lnTo>
                  <a:pt x="25640" y="87823"/>
                </a:lnTo>
                <a:lnTo>
                  <a:pt x="25814" y="87549"/>
                </a:lnTo>
                <a:lnTo>
                  <a:pt x="25988" y="87300"/>
                </a:lnTo>
                <a:lnTo>
                  <a:pt x="26212" y="87051"/>
                </a:lnTo>
                <a:lnTo>
                  <a:pt x="26212" y="87051"/>
                </a:lnTo>
                <a:close/>
                <a:moveTo>
                  <a:pt x="40775" y="95465"/>
                </a:moveTo>
                <a:lnTo>
                  <a:pt x="49637" y="69377"/>
                </a:lnTo>
                <a:lnTo>
                  <a:pt x="49637" y="69377"/>
                </a:lnTo>
                <a:lnTo>
                  <a:pt x="49711" y="69203"/>
                </a:lnTo>
                <a:lnTo>
                  <a:pt x="49786" y="69029"/>
                </a:lnTo>
                <a:lnTo>
                  <a:pt x="49885" y="68879"/>
                </a:lnTo>
                <a:lnTo>
                  <a:pt x="49985" y="68730"/>
                </a:lnTo>
                <a:lnTo>
                  <a:pt x="50110" y="68605"/>
                </a:lnTo>
                <a:lnTo>
                  <a:pt x="50259" y="68481"/>
                </a:lnTo>
                <a:lnTo>
                  <a:pt x="50383" y="68356"/>
                </a:lnTo>
                <a:lnTo>
                  <a:pt x="50558" y="68282"/>
                </a:lnTo>
                <a:lnTo>
                  <a:pt x="50707" y="68182"/>
                </a:lnTo>
                <a:lnTo>
                  <a:pt x="50881" y="68107"/>
                </a:lnTo>
                <a:lnTo>
                  <a:pt x="51055" y="68058"/>
                </a:lnTo>
                <a:lnTo>
                  <a:pt x="51230" y="68033"/>
                </a:lnTo>
                <a:lnTo>
                  <a:pt x="51404" y="68008"/>
                </a:lnTo>
                <a:lnTo>
                  <a:pt x="51603" y="67983"/>
                </a:lnTo>
                <a:lnTo>
                  <a:pt x="51777" y="68008"/>
                </a:lnTo>
                <a:lnTo>
                  <a:pt x="51976" y="68033"/>
                </a:lnTo>
                <a:lnTo>
                  <a:pt x="51976" y="68033"/>
                </a:lnTo>
                <a:lnTo>
                  <a:pt x="52151" y="68083"/>
                </a:lnTo>
                <a:lnTo>
                  <a:pt x="52325" y="68132"/>
                </a:lnTo>
                <a:lnTo>
                  <a:pt x="52499" y="68207"/>
                </a:lnTo>
                <a:lnTo>
                  <a:pt x="52673" y="68307"/>
                </a:lnTo>
                <a:lnTo>
                  <a:pt x="52823" y="68406"/>
                </a:lnTo>
                <a:lnTo>
                  <a:pt x="52947" y="68531"/>
                </a:lnTo>
                <a:lnTo>
                  <a:pt x="53072" y="68655"/>
                </a:lnTo>
                <a:lnTo>
                  <a:pt x="53196" y="68804"/>
                </a:lnTo>
                <a:lnTo>
                  <a:pt x="53296" y="68954"/>
                </a:lnTo>
                <a:lnTo>
                  <a:pt x="53395" y="69103"/>
                </a:lnTo>
                <a:lnTo>
                  <a:pt x="53470" y="69277"/>
                </a:lnTo>
                <a:lnTo>
                  <a:pt x="53545" y="69427"/>
                </a:lnTo>
                <a:lnTo>
                  <a:pt x="53570" y="69626"/>
                </a:lnTo>
                <a:lnTo>
                  <a:pt x="53619" y="69800"/>
                </a:lnTo>
                <a:lnTo>
                  <a:pt x="53619" y="69999"/>
                </a:lnTo>
                <a:lnTo>
                  <a:pt x="53619" y="70174"/>
                </a:lnTo>
                <a:lnTo>
                  <a:pt x="51827" y="97680"/>
                </a:lnTo>
                <a:lnTo>
                  <a:pt x="51827" y="97680"/>
                </a:lnTo>
                <a:lnTo>
                  <a:pt x="51777" y="97979"/>
                </a:lnTo>
                <a:lnTo>
                  <a:pt x="51752" y="98303"/>
                </a:lnTo>
                <a:lnTo>
                  <a:pt x="51678" y="98602"/>
                </a:lnTo>
                <a:lnTo>
                  <a:pt x="51603" y="98900"/>
                </a:lnTo>
                <a:lnTo>
                  <a:pt x="51504" y="99199"/>
                </a:lnTo>
                <a:lnTo>
                  <a:pt x="51404" y="99473"/>
                </a:lnTo>
                <a:lnTo>
                  <a:pt x="51279" y="99747"/>
                </a:lnTo>
                <a:lnTo>
                  <a:pt x="51130" y="100020"/>
                </a:lnTo>
                <a:lnTo>
                  <a:pt x="50981" y="100269"/>
                </a:lnTo>
                <a:lnTo>
                  <a:pt x="50831" y="100518"/>
                </a:lnTo>
                <a:lnTo>
                  <a:pt x="50657" y="100767"/>
                </a:lnTo>
                <a:lnTo>
                  <a:pt x="50458" y="100991"/>
                </a:lnTo>
                <a:lnTo>
                  <a:pt x="50259" y="101215"/>
                </a:lnTo>
                <a:lnTo>
                  <a:pt x="50060" y="101414"/>
                </a:lnTo>
                <a:lnTo>
                  <a:pt x="49836" y="101614"/>
                </a:lnTo>
                <a:lnTo>
                  <a:pt x="49612" y="101813"/>
                </a:lnTo>
                <a:lnTo>
                  <a:pt x="49363" y="101987"/>
                </a:lnTo>
                <a:lnTo>
                  <a:pt x="49114" y="102136"/>
                </a:lnTo>
                <a:lnTo>
                  <a:pt x="48865" y="102286"/>
                </a:lnTo>
                <a:lnTo>
                  <a:pt x="48616" y="102410"/>
                </a:lnTo>
                <a:lnTo>
                  <a:pt x="48342" y="102535"/>
                </a:lnTo>
                <a:lnTo>
                  <a:pt x="48068" y="102659"/>
                </a:lnTo>
                <a:lnTo>
                  <a:pt x="47770" y="102734"/>
                </a:lnTo>
                <a:lnTo>
                  <a:pt x="47496" y="102808"/>
                </a:lnTo>
                <a:lnTo>
                  <a:pt x="47197" y="102883"/>
                </a:lnTo>
                <a:lnTo>
                  <a:pt x="46898" y="102933"/>
                </a:lnTo>
                <a:lnTo>
                  <a:pt x="46600" y="102958"/>
                </a:lnTo>
                <a:lnTo>
                  <a:pt x="46301" y="102983"/>
                </a:lnTo>
                <a:lnTo>
                  <a:pt x="45977" y="102983"/>
                </a:lnTo>
                <a:lnTo>
                  <a:pt x="45679" y="102958"/>
                </a:lnTo>
                <a:lnTo>
                  <a:pt x="45355" y="102933"/>
                </a:lnTo>
                <a:lnTo>
                  <a:pt x="45056" y="102858"/>
                </a:lnTo>
                <a:lnTo>
                  <a:pt x="45056" y="102858"/>
                </a:lnTo>
                <a:lnTo>
                  <a:pt x="44733" y="102808"/>
                </a:lnTo>
                <a:lnTo>
                  <a:pt x="44434" y="102709"/>
                </a:lnTo>
                <a:lnTo>
                  <a:pt x="44135" y="102609"/>
                </a:lnTo>
                <a:lnTo>
                  <a:pt x="43861" y="102485"/>
                </a:lnTo>
                <a:lnTo>
                  <a:pt x="43588" y="102360"/>
                </a:lnTo>
                <a:lnTo>
                  <a:pt x="43314" y="102211"/>
                </a:lnTo>
                <a:lnTo>
                  <a:pt x="43040" y="102062"/>
                </a:lnTo>
                <a:lnTo>
                  <a:pt x="42816" y="101887"/>
                </a:lnTo>
                <a:lnTo>
                  <a:pt x="42567" y="101713"/>
                </a:lnTo>
                <a:lnTo>
                  <a:pt x="42343" y="101514"/>
                </a:lnTo>
                <a:lnTo>
                  <a:pt x="42119" y="101315"/>
                </a:lnTo>
                <a:lnTo>
                  <a:pt x="41920" y="101091"/>
                </a:lnTo>
                <a:lnTo>
                  <a:pt x="41745" y="100867"/>
                </a:lnTo>
                <a:lnTo>
                  <a:pt x="41546" y="100643"/>
                </a:lnTo>
                <a:lnTo>
                  <a:pt x="41397" y="100394"/>
                </a:lnTo>
                <a:lnTo>
                  <a:pt x="41248" y="100145"/>
                </a:lnTo>
                <a:lnTo>
                  <a:pt x="41098" y="99871"/>
                </a:lnTo>
                <a:lnTo>
                  <a:pt x="40974" y="99622"/>
                </a:lnTo>
                <a:lnTo>
                  <a:pt x="40849" y="99348"/>
                </a:lnTo>
                <a:lnTo>
                  <a:pt x="40750" y="99074"/>
                </a:lnTo>
                <a:lnTo>
                  <a:pt x="40675" y="98776"/>
                </a:lnTo>
                <a:lnTo>
                  <a:pt x="40600" y="98502"/>
                </a:lnTo>
                <a:lnTo>
                  <a:pt x="40551" y="98203"/>
                </a:lnTo>
                <a:lnTo>
                  <a:pt x="40501" y="97905"/>
                </a:lnTo>
                <a:lnTo>
                  <a:pt x="40476" y="97606"/>
                </a:lnTo>
                <a:lnTo>
                  <a:pt x="40476" y="97307"/>
                </a:lnTo>
                <a:lnTo>
                  <a:pt x="40476" y="97008"/>
                </a:lnTo>
                <a:lnTo>
                  <a:pt x="40501" y="96710"/>
                </a:lnTo>
                <a:lnTo>
                  <a:pt x="40551" y="96386"/>
                </a:lnTo>
                <a:lnTo>
                  <a:pt x="40600" y="96087"/>
                </a:lnTo>
                <a:lnTo>
                  <a:pt x="40675" y="95789"/>
                </a:lnTo>
                <a:lnTo>
                  <a:pt x="40775" y="95465"/>
                </a:lnTo>
                <a:lnTo>
                  <a:pt x="40775" y="95465"/>
                </a:lnTo>
                <a:close/>
                <a:moveTo>
                  <a:pt x="57453" y="97680"/>
                </a:moveTo>
                <a:lnTo>
                  <a:pt x="55661" y="70174"/>
                </a:lnTo>
                <a:lnTo>
                  <a:pt x="55661" y="70174"/>
                </a:lnTo>
                <a:lnTo>
                  <a:pt x="55661" y="69999"/>
                </a:lnTo>
                <a:lnTo>
                  <a:pt x="55661" y="69800"/>
                </a:lnTo>
                <a:lnTo>
                  <a:pt x="55686" y="69626"/>
                </a:lnTo>
                <a:lnTo>
                  <a:pt x="55735" y="69452"/>
                </a:lnTo>
                <a:lnTo>
                  <a:pt x="55810" y="69277"/>
                </a:lnTo>
                <a:lnTo>
                  <a:pt x="55885" y="69103"/>
                </a:lnTo>
                <a:lnTo>
                  <a:pt x="55984" y="68954"/>
                </a:lnTo>
                <a:lnTo>
                  <a:pt x="56084" y="68804"/>
                </a:lnTo>
                <a:lnTo>
                  <a:pt x="56183" y="68655"/>
                </a:lnTo>
                <a:lnTo>
                  <a:pt x="56333" y="68531"/>
                </a:lnTo>
                <a:lnTo>
                  <a:pt x="56457" y="68406"/>
                </a:lnTo>
                <a:lnTo>
                  <a:pt x="56607" y="68307"/>
                </a:lnTo>
                <a:lnTo>
                  <a:pt x="56781" y="68207"/>
                </a:lnTo>
                <a:lnTo>
                  <a:pt x="56930" y="68132"/>
                </a:lnTo>
                <a:lnTo>
                  <a:pt x="57129" y="68083"/>
                </a:lnTo>
                <a:lnTo>
                  <a:pt x="57304" y="68033"/>
                </a:lnTo>
                <a:lnTo>
                  <a:pt x="57304" y="68033"/>
                </a:lnTo>
                <a:lnTo>
                  <a:pt x="57503" y="68008"/>
                </a:lnTo>
                <a:lnTo>
                  <a:pt x="57677" y="67983"/>
                </a:lnTo>
                <a:lnTo>
                  <a:pt x="57876" y="68008"/>
                </a:lnTo>
                <a:lnTo>
                  <a:pt x="58050" y="68033"/>
                </a:lnTo>
                <a:lnTo>
                  <a:pt x="58225" y="68058"/>
                </a:lnTo>
                <a:lnTo>
                  <a:pt x="58399" y="68107"/>
                </a:lnTo>
                <a:lnTo>
                  <a:pt x="58573" y="68182"/>
                </a:lnTo>
                <a:lnTo>
                  <a:pt x="58722" y="68282"/>
                </a:lnTo>
                <a:lnTo>
                  <a:pt x="58872" y="68356"/>
                </a:lnTo>
                <a:lnTo>
                  <a:pt x="59021" y="68481"/>
                </a:lnTo>
                <a:lnTo>
                  <a:pt x="59171" y="68605"/>
                </a:lnTo>
                <a:lnTo>
                  <a:pt x="59270" y="68730"/>
                </a:lnTo>
                <a:lnTo>
                  <a:pt x="59395" y="68879"/>
                </a:lnTo>
                <a:lnTo>
                  <a:pt x="59494" y="69029"/>
                </a:lnTo>
                <a:lnTo>
                  <a:pt x="59569" y="69203"/>
                </a:lnTo>
                <a:lnTo>
                  <a:pt x="59644" y="69377"/>
                </a:lnTo>
                <a:lnTo>
                  <a:pt x="68505" y="95465"/>
                </a:lnTo>
                <a:lnTo>
                  <a:pt x="68505" y="95465"/>
                </a:lnTo>
                <a:lnTo>
                  <a:pt x="68605" y="95789"/>
                </a:lnTo>
                <a:lnTo>
                  <a:pt x="68680" y="96087"/>
                </a:lnTo>
                <a:lnTo>
                  <a:pt x="68729" y="96386"/>
                </a:lnTo>
                <a:lnTo>
                  <a:pt x="68779" y="96710"/>
                </a:lnTo>
                <a:lnTo>
                  <a:pt x="68804" y="97008"/>
                </a:lnTo>
                <a:lnTo>
                  <a:pt x="68804" y="97307"/>
                </a:lnTo>
                <a:lnTo>
                  <a:pt x="68804" y="97606"/>
                </a:lnTo>
                <a:lnTo>
                  <a:pt x="68779" y="97905"/>
                </a:lnTo>
                <a:lnTo>
                  <a:pt x="68729" y="98203"/>
                </a:lnTo>
                <a:lnTo>
                  <a:pt x="68680" y="98502"/>
                </a:lnTo>
                <a:lnTo>
                  <a:pt x="68605" y="98776"/>
                </a:lnTo>
                <a:lnTo>
                  <a:pt x="68530" y="99074"/>
                </a:lnTo>
                <a:lnTo>
                  <a:pt x="68431" y="99348"/>
                </a:lnTo>
                <a:lnTo>
                  <a:pt x="68306" y="99622"/>
                </a:lnTo>
                <a:lnTo>
                  <a:pt x="68182" y="99871"/>
                </a:lnTo>
                <a:lnTo>
                  <a:pt x="68032" y="100145"/>
                </a:lnTo>
                <a:lnTo>
                  <a:pt x="67883" y="100394"/>
                </a:lnTo>
                <a:lnTo>
                  <a:pt x="67709" y="100643"/>
                </a:lnTo>
                <a:lnTo>
                  <a:pt x="67535" y="100867"/>
                </a:lnTo>
                <a:lnTo>
                  <a:pt x="67360" y="101091"/>
                </a:lnTo>
                <a:lnTo>
                  <a:pt x="67136" y="101315"/>
                </a:lnTo>
                <a:lnTo>
                  <a:pt x="66937" y="101514"/>
                </a:lnTo>
                <a:lnTo>
                  <a:pt x="66713" y="101713"/>
                </a:lnTo>
                <a:lnTo>
                  <a:pt x="66464" y="101887"/>
                </a:lnTo>
                <a:lnTo>
                  <a:pt x="66215" y="102062"/>
                </a:lnTo>
                <a:lnTo>
                  <a:pt x="65966" y="102211"/>
                </a:lnTo>
                <a:lnTo>
                  <a:pt x="65692" y="102360"/>
                </a:lnTo>
                <a:lnTo>
                  <a:pt x="65419" y="102485"/>
                </a:lnTo>
                <a:lnTo>
                  <a:pt x="65145" y="102609"/>
                </a:lnTo>
                <a:lnTo>
                  <a:pt x="64846" y="102709"/>
                </a:lnTo>
                <a:lnTo>
                  <a:pt x="64547" y="102808"/>
                </a:lnTo>
                <a:lnTo>
                  <a:pt x="64224" y="102858"/>
                </a:lnTo>
                <a:lnTo>
                  <a:pt x="64224" y="102858"/>
                </a:lnTo>
                <a:lnTo>
                  <a:pt x="63925" y="102933"/>
                </a:lnTo>
                <a:lnTo>
                  <a:pt x="63601" y="102958"/>
                </a:lnTo>
                <a:lnTo>
                  <a:pt x="63303" y="102983"/>
                </a:lnTo>
                <a:lnTo>
                  <a:pt x="62979" y="102983"/>
                </a:lnTo>
                <a:lnTo>
                  <a:pt x="62680" y="102958"/>
                </a:lnTo>
                <a:lnTo>
                  <a:pt x="62382" y="102933"/>
                </a:lnTo>
                <a:lnTo>
                  <a:pt x="62083" y="102883"/>
                </a:lnTo>
                <a:lnTo>
                  <a:pt x="61784" y="102808"/>
                </a:lnTo>
                <a:lnTo>
                  <a:pt x="61510" y="102734"/>
                </a:lnTo>
                <a:lnTo>
                  <a:pt x="61212" y="102659"/>
                </a:lnTo>
                <a:lnTo>
                  <a:pt x="60938" y="102535"/>
                </a:lnTo>
                <a:lnTo>
                  <a:pt x="60664" y="102410"/>
                </a:lnTo>
                <a:lnTo>
                  <a:pt x="60415" y="102286"/>
                </a:lnTo>
                <a:lnTo>
                  <a:pt x="60166" y="102136"/>
                </a:lnTo>
                <a:lnTo>
                  <a:pt x="59917" y="101987"/>
                </a:lnTo>
                <a:lnTo>
                  <a:pt x="59668" y="101813"/>
                </a:lnTo>
                <a:lnTo>
                  <a:pt x="59444" y="101614"/>
                </a:lnTo>
                <a:lnTo>
                  <a:pt x="59220" y="101414"/>
                </a:lnTo>
                <a:lnTo>
                  <a:pt x="59021" y="101215"/>
                </a:lnTo>
                <a:lnTo>
                  <a:pt x="58822" y="100991"/>
                </a:lnTo>
                <a:lnTo>
                  <a:pt x="58623" y="100767"/>
                </a:lnTo>
                <a:lnTo>
                  <a:pt x="58449" y="100518"/>
                </a:lnTo>
                <a:lnTo>
                  <a:pt x="58299" y="100269"/>
                </a:lnTo>
                <a:lnTo>
                  <a:pt x="58150" y="100020"/>
                </a:lnTo>
                <a:lnTo>
                  <a:pt x="58001" y="99747"/>
                </a:lnTo>
                <a:lnTo>
                  <a:pt x="57876" y="99473"/>
                </a:lnTo>
                <a:lnTo>
                  <a:pt x="57777" y="99199"/>
                </a:lnTo>
                <a:lnTo>
                  <a:pt x="57677" y="98900"/>
                </a:lnTo>
                <a:lnTo>
                  <a:pt x="57602" y="98602"/>
                </a:lnTo>
                <a:lnTo>
                  <a:pt x="57528" y="98303"/>
                </a:lnTo>
                <a:lnTo>
                  <a:pt x="57478" y="97979"/>
                </a:lnTo>
                <a:lnTo>
                  <a:pt x="57453" y="97680"/>
                </a:lnTo>
                <a:lnTo>
                  <a:pt x="57453" y="97680"/>
                </a:lnTo>
                <a:close/>
                <a:moveTo>
                  <a:pt x="73708" y="93324"/>
                </a:moveTo>
                <a:lnTo>
                  <a:pt x="61535" y="68605"/>
                </a:lnTo>
                <a:lnTo>
                  <a:pt x="61535" y="68605"/>
                </a:lnTo>
                <a:lnTo>
                  <a:pt x="61461" y="68431"/>
                </a:lnTo>
                <a:lnTo>
                  <a:pt x="61386" y="68257"/>
                </a:lnTo>
                <a:lnTo>
                  <a:pt x="61361" y="68083"/>
                </a:lnTo>
                <a:lnTo>
                  <a:pt x="61336" y="67883"/>
                </a:lnTo>
                <a:lnTo>
                  <a:pt x="61311" y="67709"/>
                </a:lnTo>
                <a:lnTo>
                  <a:pt x="61311" y="67535"/>
                </a:lnTo>
                <a:lnTo>
                  <a:pt x="61336" y="67336"/>
                </a:lnTo>
                <a:lnTo>
                  <a:pt x="61386" y="67162"/>
                </a:lnTo>
                <a:lnTo>
                  <a:pt x="61436" y="66987"/>
                </a:lnTo>
                <a:lnTo>
                  <a:pt x="61510" y="66838"/>
                </a:lnTo>
                <a:lnTo>
                  <a:pt x="61585" y="66664"/>
                </a:lnTo>
                <a:lnTo>
                  <a:pt x="61685" y="66514"/>
                </a:lnTo>
                <a:lnTo>
                  <a:pt x="61809" y="66365"/>
                </a:lnTo>
                <a:lnTo>
                  <a:pt x="61934" y="66241"/>
                </a:lnTo>
                <a:lnTo>
                  <a:pt x="62083" y="66116"/>
                </a:lnTo>
                <a:lnTo>
                  <a:pt x="62232" y="65992"/>
                </a:lnTo>
                <a:lnTo>
                  <a:pt x="62232" y="65992"/>
                </a:lnTo>
                <a:lnTo>
                  <a:pt x="62382" y="65892"/>
                </a:lnTo>
                <a:lnTo>
                  <a:pt x="62556" y="65817"/>
                </a:lnTo>
                <a:lnTo>
                  <a:pt x="62730" y="65743"/>
                </a:lnTo>
                <a:lnTo>
                  <a:pt x="62904" y="65693"/>
                </a:lnTo>
                <a:lnTo>
                  <a:pt x="63079" y="65668"/>
                </a:lnTo>
                <a:lnTo>
                  <a:pt x="63278" y="65643"/>
                </a:lnTo>
                <a:lnTo>
                  <a:pt x="63452" y="65643"/>
                </a:lnTo>
                <a:lnTo>
                  <a:pt x="63626" y="65668"/>
                </a:lnTo>
                <a:lnTo>
                  <a:pt x="63801" y="65693"/>
                </a:lnTo>
                <a:lnTo>
                  <a:pt x="63975" y="65743"/>
                </a:lnTo>
                <a:lnTo>
                  <a:pt x="64149" y="65817"/>
                </a:lnTo>
                <a:lnTo>
                  <a:pt x="64323" y="65892"/>
                </a:lnTo>
                <a:lnTo>
                  <a:pt x="64473" y="65967"/>
                </a:lnTo>
                <a:lnTo>
                  <a:pt x="64622" y="66091"/>
                </a:lnTo>
                <a:lnTo>
                  <a:pt x="64771" y="66216"/>
                </a:lnTo>
                <a:lnTo>
                  <a:pt x="64896" y="66340"/>
                </a:lnTo>
                <a:lnTo>
                  <a:pt x="83068" y="87051"/>
                </a:lnTo>
                <a:lnTo>
                  <a:pt x="83068" y="87051"/>
                </a:lnTo>
                <a:lnTo>
                  <a:pt x="83267" y="87300"/>
                </a:lnTo>
                <a:lnTo>
                  <a:pt x="83466" y="87549"/>
                </a:lnTo>
                <a:lnTo>
                  <a:pt x="83640" y="87823"/>
                </a:lnTo>
                <a:lnTo>
                  <a:pt x="83790" y="88097"/>
                </a:lnTo>
                <a:lnTo>
                  <a:pt x="83939" y="88370"/>
                </a:lnTo>
                <a:lnTo>
                  <a:pt x="84063" y="88644"/>
                </a:lnTo>
                <a:lnTo>
                  <a:pt x="84163" y="88918"/>
                </a:lnTo>
                <a:lnTo>
                  <a:pt x="84263" y="89192"/>
                </a:lnTo>
                <a:lnTo>
                  <a:pt x="84337" y="89491"/>
                </a:lnTo>
                <a:lnTo>
                  <a:pt x="84387" y="89789"/>
                </a:lnTo>
                <a:lnTo>
                  <a:pt x="84437" y="90088"/>
                </a:lnTo>
                <a:lnTo>
                  <a:pt x="84462" y="90362"/>
                </a:lnTo>
                <a:lnTo>
                  <a:pt x="84487" y="90661"/>
                </a:lnTo>
                <a:lnTo>
                  <a:pt x="84487" y="90959"/>
                </a:lnTo>
                <a:lnTo>
                  <a:pt x="84462" y="91258"/>
                </a:lnTo>
                <a:lnTo>
                  <a:pt x="84437" y="91557"/>
                </a:lnTo>
                <a:lnTo>
                  <a:pt x="84387" y="91831"/>
                </a:lnTo>
                <a:lnTo>
                  <a:pt x="84337" y="92129"/>
                </a:lnTo>
                <a:lnTo>
                  <a:pt x="84238" y="92403"/>
                </a:lnTo>
                <a:lnTo>
                  <a:pt x="84163" y="92702"/>
                </a:lnTo>
                <a:lnTo>
                  <a:pt x="84063" y="92976"/>
                </a:lnTo>
                <a:lnTo>
                  <a:pt x="83939" y="93250"/>
                </a:lnTo>
                <a:lnTo>
                  <a:pt x="83790" y="93498"/>
                </a:lnTo>
                <a:lnTo>
                  <a:pt x="83665" y="93772"/>
                </a:lnTo>
                <a:lnTo>
                  <a:pt x="83491" y="94021"/>
                </a:lnTo>
                <a:lnTo>
                  <a:pt x="83317" y="94270"/>
                </a:lnTo>
                <a:lnTo>
                  <a:pt x="83118" y="94494"/>
                </a:lnTo>
                <a:lnTo>
                  <a:pt x="82918" y="94718"/>
                </a:lnTo>
                <a:lnTo>
                  <a:pt x="82694" y="94942"/>
                </a:lnTo>
                <a:lnTo>
                  <a:pt x="82470" y="95141"/>
                </a:lnTo>
                <a:lnTo>
                  <a:pt x="82221" y="95341"/>
                </a:lnTo>
                <a:lnTo>
                  <a:pt x="81948" y="95515"/>
                </a:lnTo>
                <a:lnTo>
                  <a:pt x="81948" y="95515"/>
                </a:lnTo>
                <a:lnTo>
                  <a:pt x="81699" y="95689"/>
                </a:lnTo>
                <a:lnTo>
                  <a:pt x="81425" y="95838"/>
                </a:lnTo>
                <a:lnTo>
                  <a:pt x="81126" y="95988"/>
                </a:lnTo>
                <a:lnTo>
                  <a:pt x="80852" y="96112"/>
                </a:lnTo>
                <a:lnTo>
                  <a:pt x="80554" y="96212"/>
                </a:lnTo>
                <a:lnTo>
                  <a:pt x="80280" y="96286"/>
                </a:lnTo>
                <a:lnTo>
                  <a:pt x="79981" y="96361"/>
                </a:lnTo>
                <a:lnTo>
                  <a:pt x="79682" y="96411"/>
                </a:lnTo>
                <a:lnTo>
                  <a:pt x="79384" y="96461"/>
                </a:lnTo>
                <a:lnTo>
                  <a:pt x="79085" y="96486"/>
                </a:lnTo>
                <a:lnTo>
                  <a:pt x="78786" y="96486"/>
                </a:lnTo>
                <a:lnTo>
                  <a:pt x="78487" y="96486"/>
                </a:lnTo>
                <a:lnTo>
                  <a:pt x="78214" y="96461"/>
                </a:lnTo>
                <a:lnTo>
                  <a:pt x="77915" y="96411"/>
                </a:lnTo>
                <a:lnTo>
                  <a:pt x="77616" y="96361"/>
                </a:lnTo>
                <a:lnTo>
                  <a:pt x="77342" y="96286"/>
                </a:lnTo>
                <a:lnTo>
                  <a:pt x="77044" y="96212"/>
                </a:lnTo>
                <a:lnTo>
                  <a:pt x="76770" y="96112"/>
                </a:lnTo>
                <a:lnTo>
                  <a:pt x="76496" y="95988"/>
                </a:lnTo>
                <a:lnTo>
                  <a:pt x="76247" y="95863"/>
                </a:lnTo>
                <a:lnTo>
                  <a:pt x="75973" y="95739"/>
                </a:lnTo>
                <a:lnTo>
                  <a:pt x="75724" y="95565"/>
                </a:lnTo>
                <a:lnTo>
                  <a:pt x="75475" y="95415"/>
                </a:lnTo>
                <a:lnTo>
                  <a:pt x="75251" y="95216"/>
                </a:lnTo>
                <a:lnTo>
                  <a:pt x="75002" y="95042"/>
                </a:lnTo>
                <a:lnTo>
                  <a:pt x="74803" y="94818"/>
                </a:lnTo>
                <a:lnTo>
                  <a:pt x="74579" y="94594"/>
                </a:lnTo>
                <a:lnTo>
                  <a:pt x="74380" y="94370"/>
                </a:lnTo>
                <a:lnTo>
                  <a:pt x="74206" y="94121"/>
                </a:lnTo>
                <a:lnTo>
                  <a:pt x="74032" y="93872"/>
                </a:lnTo>
                <a:lnTo>
                  <a:pt x="73857" y="93598"/>
                </a:lnTo>
                <a:lnTo>
                  <a:pt x="73708" y="93324"/>
                </a:lnTo>
                <a:lnTo>
                  <a:pt x="73708" y="93324"/>
                </a:lnTo>
                <a:close/>
                <a:moveTo>
                  <a:pt x="87051" y="83068"/>
                </a:moveTo>
                <a:lnTo>
                  <a:pt x="66340" y="64896"/>
                </a:lnTo>
                <a:lnTo>
                  <a:pt x="66340" y="64896"/>
                </a:lnTo>
                <a:lnTo>
                  <a:pt x="66215" y="64772"/>
                </a:lnTo>
                <a:lnTo>
                  <a:pt x="66091" y="64622"/>
                </a:lnTo>
                <a:lnTo>
                  <a:pt x="65991" y="64473"/>
                </a:lnTo>
                <a:lnTo>
                  <a:pt x="65892" y="64324"/>
                </a:lnTo>
                <a:lnTo>
                  <a:pt x="65817" y="64149"/>
                </a:lnTo>
                <a:lnTo>
                  <a:pt x="65742" y="63975"/>
                </a:lnTo>
                <a:lnTo>
                  <a:pt x="65692" y="63801"/>
                </a:lnTo>
                <a:lnTo>
                  <a:pt x="65668" y="63627"/>
                </a:lnTo>
                <a:lnTo>
                  <a:pt x="65643" y="63452"/>
                </a:lnTo>
                <a:lnTo>
                  <a:pt x="65643" y="63278"/>
                </a:lnTo>
                <a:lnTo>
                  <a:pt x="65668" y="63079"/>
                </a:lnTo>
                <a:lnTo>
                  <a:pt x="65692" y="62905"/>
                </a:lnTo>
                <a:lnTo>
                  <a:pt x="65742" y="62731"/>
                </a:lnTo>
                <a:lnTo>
                  <a:pt x="65817" y="62556"/>
                </a:lnTo>
                <a:lnTo>
                  <a:pt x="65892" y="62382"/>
                </a:lnTo>
                <a:lnTo>
                  <a:pt x="65991" y="62233"/>
                </a:lnTo>
                <a:lnTo>
                  <a:pt x="65991" y="62233"/>
                </a:lnTo>
                <a:lnTo>
                  <a:pt x="66116" y="62083"/>
                </a:lnTo>
                <a:lnTo>
                  <a:pt x="66240" y="61934"/>
                </a:lnTo>
                <a:lnTo>
                  <a:pt x="66365" y="61810"/>
                </a:lnTo>
                <a:lnTo>
                  <a:pt x="66514" y="61685"/>
                </a:lnTo>
                <a:lnTo>
                  <a:pt x="66663" y="61585"/>
                </a:lnTo>
                <a:lnTo>
                  <a:pt x="66838" y="61511"/>
                </a:lnTo>
                <a:lnTo>
                  <a:pt x="66987" y="61436"/>
                </a:lnTo>
                <a:lnTo>
                  <a:pt x="67161" y="61386"/>
                </a:lnTo>
                <a:lnTo>
                  <a:pt x="67335" y="61337"/>
                </a:lnTo>
                <a:lnTo>
                  <a:pt x="67535" y="61312"/>
                </a:lnTo>
                <a:lnTo>
                  <a:pt x="67709" y="61312"/>
                </a:lnTo>
                <a:lnTo>
                  <a:pt x="67883" y="61312"/>
                </a:lnTo>
                <a:lnTo>
                  <a:pt x="68082" y="61337"/>
                </a:lnTo>
                <a:lnTo>
                  <a:pt x="68256" y="61386"/>
                </a:lnTo>
                <a:lnTo>
                  <a:pt x="68431" y="61461"/>
                </a:lnTo>
                <a:lnTo>
                  <a:pt x="68605" y="61536"/>
                </a:lnTo>
                <a:lnTo>
                  <a:pt x="93324" y="73708"/>
                </a:lnTo>
                <a:lnTo>
                  <a:pt x="93324" y="73708"/>
                </a:lnTo>
                <a:lnTo>
                  <a:pt x="93597" y="73858"/>
                </a:lnTo>
                <a:lnTo>
                  <a:pt x="93871" y="74032"/>
                </a:lnTo>
                <a:lnTo>
                  <a:pt x="94120" y="74206"/>
                </a:lnTo>
                <a:lnTo>
                  <a:pt x="94369" y="74381"/>
                </a:lnTo>
                <a:lnTo>
                  <a:pt x="94618" y="74580"/>
                </a:lnTo>
                <a:lnTo>
                  <a:pt x="94817" y="74804"/>
                </a:lnTo>
                <a:lnTo>
                  <a:pt x="95041" y="75003"/>
                </a:lnTo>
                <a:lnTo>
                  <a:pt x="95240" y="75227"/>
                </a:lnTo>
                <a:lnTo>
                  <a:pt x="95415" y="75476"/>
                </a:lnTo>
                <a:lnTo>
                  <a:pt x="95564" y="75725"/>
                </a:lnTo>
                <a:lnTo>
                  <a:pt x="95738" y="75974"/>
                </a:lnTo>
                <a:lnTo>
                  <a:pt x="95863" y="76248"/>
                </a:lnTo>
                <a:lnTo>
                  <a:pt x="95987" y="76496"/>
                </a:lnTo>
                <a:lnTo>
                  <a:pt x="96112" y="76770"/>
                </a:lnTo>
                <a:lnTo>
                  <a:pt x="96211" y="77044"/>
                </a:lnTo>
                <a:lnTo>
                  <a:pt x="96286" y="77343"/>
                </a:lnTo>
                <a:lnTo>
                  <a:pt x="96361" y="77617"/>
                </a:lnTo>
                <a:lnTo>
                  <a:pt x="96410" y="77915"/>
                </a:lnTo>
                <a:lnTo>
                  <a:pt x="96460" y="78214"/>
                </a:lnTo>
                <a:lnTo>
                  <a:pt x="96485" y="78488"/>
                </a:lnTo>
                <a:lnTo>
                  <a:pt x="96485" y="78787"/>
                </a:lnTo>
                <a:lnTo>
                  <a:pt x="96485" y="79085"/>
                </a:lnTo>
                <a:lnTo>
                  <a:pt x="96460" y="79384"/>
                </a:lnTo>
                <a:lnTo>
                  <a:pt x="96410" y="79683"/>
                </a:lnTo>
                <a:lnTo>
                  <a:pt x="96361" y="79981"/>
                </a:lnTo>
                <a:lnTo>
                  <a:pt x="96286" y="80280"/>
                </a:lnTo>
                <a:lnTo>
                  <a:pt x="96211" y="80554"/>
                </a:lnTo>
                <a:lnTo>
                  <a:pt x="96112" y="80853"/>
                </a:lnTo>
                <a:lnTo>
                  <a:pt x="95987" y="81127"/>
                </a:lnTo>
                <a:lnTo>
                  <a:pt x="95838" y="81400"/>
                </a:lnTo>
                <a:lnTo>
                  <a:pt x="95689" y="81699"/>
                </a:lnTo>
                <a:lnTo>
                  <a:pt x="95514" y="81948"/>
                </a:lnTo>
                <a:lnTo>
                  <a:pt x="95514" y="81948"/>
                </a:lnTo>
                <a:lnTo>
                  <a:pt x="95340" y="82222"/>
                </a:lnTo>
                <a:lnTo>
                  <a:pt x="95141" y="82471"/>
                </a:lnTo>
                <a:lnTo>
                  <a:pt x="94942" y="82695"/>
                </a:lnTo>
                <a:lnTo>
                  <a:pt x="94718" y="82919"/>
                </a:lnTo>
                <a:lnTo>
                  <a:pt x="94494" y="83118"/>
                </a:lnTo>
                <a:lnTo>
                  <a:pt x="94270" y="83317"/>
                </a:lnTo>
                <a:lnTo>
                  <a:pt x="94021" y="83491"/>
                </a:lnTo>
                <a:lnTo>
                  <a:pt x="93772" y="83641"/>
                </a:lnTo>
                <a:lnTo>
                  <a:pt x="93498" y="83790"/>
                </a:lnTo>
                <a:lnTo>
                  <a:pt x="93249" y="83939"/>
                </a:lnTo>
                <a:lnTo>
                  <a:pt x="92975" y="84064"/>
                </a:lnTo>
                <a:lnTo>
                  <a:pt x="92701" y="84164"/>
                </a:lnTo>
                <a:lnTo>
                  <a:pt x="92403" y="84238"/>
                </a:lnTo>
                <a:lnTo>
                  <a:pt x="92129" y="84313"/>
                </a:lnTo>
                <a:lnTo>
                  <a:pt x="91830" y="84388"/>
                </a:lnTo>
                <a:lnTo>
                  <a:pt x="91556" y="84437"/>
                </a:lnTo>
                <a:lnTo>
                  <a:pt x="91258" y="84462"/>
                </a:lnTo>
                <a:lnTo>
                  <a:pt x="90959" y="84487"/>
                </a:lnTo>
                <a:lnTo>
                  <a:pt x="90660" y="84487"/>
                </a:lnTo>
                <a:lnTo>
                  <a:pt x="90361" y="84462"/>
                </a:lnTo>
                <a:lnTo>
                  <a:pt x="90088" y="84437"/>
                </a:lnTo>
                <a:lnTo>
                  <a:pt x="89789" y="84388"/>
                </a:lnTo>
                <a:lnTo>
                  <a:pt x="89490" y="84338"/>
                </a:lnTo>
                <a:lnTo>
                  <a:pt x="89216" y="84263"/>
                </a:lnTo>
                <a:lnTo>
                  <a:pt x="88918" y="84164"/>
                </a:lnTo>
                <a:lnTo>
                  <a:pt x="88644" y="84064"/>
                </a:lnTo>
                <a:lnTo>
                  <a:pt x="88370" y="83939"/>
                </a:lnTo>
                <a:lnTo>
                  <a:pt x="88096" y="83790"/>
                </a:lnTo>
                <a:lnTo>
                  <a:pt x="87822" y="83641"/>
                </a:lnTo>
                <a:lnTo>
                  <a:pt x="87573" y="83467"/>
                </a:lnTo>
                <a:lnTo>
                  <a:pt x="87300" y="83267"/>
                </a:lnTo>
                <a:lnTo>
                  <a:pt x="87051" y="83068"/>
                </a:lnTo>
                <a:lnTo>
                  <a:pt x="87051" y="83068"/>
                </a:lnTo>
                <a:close/>
                <a:moveTo>
                  <a:pt x="95464" y="68506"/>
                </a:moveTo>
                <a:lnTo>
                  <a:pt x="69377" y="59644"/>
                </a:lnTo>
                <a:lnTo>
                  <a:pt x="69377" y="59644"/>
                </a:lnTo>
                <a:lnTo>
                  <a:pt x="69202" y="59569"/>
                </a:lnTo>
                <a:lnTo>
                  <a:pt x="69053" y="59494"/>
                </a:lnTo>
                <a:lnTo>
                  <a:pt x="68879" y="59395"/>
                </a:lnTo>
                <a:lnTo>
                  <a:pt x="68729" y="59270"/>
                </a:lnTo>
                <a:lnTo>
                  <a:pt x="68605" y="59146"/>
                </a:lnTo>
                <a:lnTo>
                  <a:pt x="68481" y="59022"/>
                </a:lnTo>
                <a:lnTo>
                  <a:pt x="68356" y="58872"/>
                </a:lnTo>
                <a:lnTo>
                  <a:pt x="68281" y="58723"/>
                </a:lnTo>
                <a:lnTo>
                  <a:pt x="68182" y="58573"/>
                </a:lnTo>
                <a:lnTo>
                  <a:pt x="68107" y="58399"/>
                </a:lnTo>
                <a:lnTo>
                  <a:pt x="68057" y="58225"/>
                </a:lnTo>
                <a:lnTo>
                  <a:pt x="68032" y="58051"/>
                </a:lnTo>
                <a:lnTo>
                  <a:pt x="68008" y="57876"/>
                </a:lnTo>
                <a:lnTo>
                  <a:pt x="68008" y="57677"/>
                </a:lnTo>
                <a:lnTo>
                  <a:pt x="68008" y="57503"/>
                </a:lnTo>
                <a:lnTo>
                  <a:pt x="68032" y="57304"/>
                </a:lnTo>
                <a:lnTo>
                  <a:pt x="68032" y="57304"/>
                </a:lnTo>
                <a:lnTo>
                  <a:pt x="68082" y="57105"/>
                </a:lnTo>
                <a:lnTo>
                  <a:pt x="68132" y="56930"/>
                </a:lnTo>
                <a:lnTo>
                  <a:pt x="68232" y="56781"/>
                </a:lnTo>
                <a:lnTo>
                  <a:pt x="68306" y="56607"/>
                </a:lnTo>
                <a:lnTo>
                  <a:pt x="68406" y="56458"/>
                </a:lnTo>
                <a:lnTo>
                  <a:pt x="68530" y="56308"/>
                </a:lnTo>
                <a:lnTo>
                  <a:pt x="68655" y="56184"/>
                </a:lnTo>
                <a:lnTo>
                  <a:pt x="68804" y="56084"/>
                </a:lnTo>
                <a:lnTo>
                  <a:pt x="68953" y="55960"/>
                </a:lnTo>
                <a:lnTo>
                  <a:pt x="69103" y="55885"/>
                </a:lnTo>
                <a:lnTo>
                  <a:pt x="69277" y="55810"/>
                </a:lnTo>
                <a:lnTo>
                  <a:pt x="69451" y="55736"/>
                </a:lnTo>
                <a:lnTo>
                  <a:pt x="69626" y="55686"/>
                </a:lnTo>
                <a:lnTo>
                  <a:pt x="69800" y="55661"/>
                </a:lnTo>
                <a:lnTo>
                  <a:pt x="69999" y="55661"/>
                </a:lnTo>
                <a:lnTo>
                  <a:pt x="70173" y="55661"/>
                </a:lnTo>
                <a:lnTo>
                  <a:pt x="97680" y="57453"/>
                </a:lnTo>
                <a:lnTo>
                  <a:pt x="97680" y="57453"/>
                </a:lnTo>
                <a:lnTo>
                  <a:pt x="97979" y="57478"/>
                </a:lnTo>
                <a:lnTo>
                  <a:pt x="98302" y="57528"/>
                </a:lnTo>
                <a:lnTo>
                  <a:pt x="98601" y="57603"/>
                </a:lnTo>
                <a:lnTo>
                  <a:pt x="98900" y="57677"/>
                </a:lnTo>
                <a:lnTo>
                  <a:pt x="99198" y="57777"/>
                </a:lnTo>
                <a:lnTo>
                  <a:pt x="99472" y="57876"/>
                </a:lnTo>
                <a:lnTo>
                  <a:pt x="99746" y="58001"/>
                </a:lnTo>
                <a:lnTo>
                  <a:pt x="100020" y="58125"/>
                </a:lnTo>
                <a:lnTo>
                  <a:pt x="100269" y="58300"/>
                </a:lnTo>
                <a:lnTo>
                  <a:pt x="100518" y="58449"/>
                </a:lnTo>
                <a:lnTo>
                  <a:pt x="100767" y="58623"/>
                </a:lnTo>
                <a:lnTo>
                  <a:pt x="100991" y="58822"/>
                </a:lnTo>
                <a:lnTo>
                  <a:pt x="101215" y="59022"/>
                </a:lnTo>
                <a:lnTo>
                  <a:pt x="101414" y="59221"/>
                </a:lnTo>
                <a:lnTo>
                  <a:pt x="101613" y="59445"/>
                </a:lnTo>
                <a:lnTo>
                  <a:pt x="101812" y="59669"/>
                </a:lnTo>
                <a:lnTo>
                  <a:pt x="101986" y="59918"/>
                </a:lnTo>
                <a:lnTo>
                  <a:pt x="102136" y="60142"/>
                </a:lnTo>
                <a:lnTo>
                  <a:pt x="102285" y="60416"/>
                </a:lnTo>
                <a:lnTo>
                  <a:pt x="102410" y="60664"/>
                </a:lnTo>
                <a:lnTo>
                  <a:pt x="102534" y="60938"/>
                </a:lnTo>
                <a:lnTo>
                  <a:pt x="102659" y="61212"/>
                </a:lnTo>
                <a:lnTo>
                  <a:pt x="102733" y="61486"/>
                </a:lnTo>
                <a:lnTo>
                  <a:pt x="102808" y="61785"/>
                </a:lnTo>
                <a:lnTo>
                  <a:pt x="102883" y="62083"/>
                </a:lnTo>
                <a:lnTo>
                  <a:pt x="102932" y="62382"/>
                </a:lnTo>
                <a:lnTo>
                  <a:pt x="102957" y="62681"/>
                </a:lnTo>
                <a:lnTo>
                  <a:pt x="102982" y="62980"/>
                </a:lnTo>
                <a:lnTo>
                  <a:pt x="102982" y="63303"/>
                </a:lnTo>
                <a:lnTo>
                  <a:pt x="102957" y="63602"/>
                </a:lnTo>
                <a:lnTo>
                  <a:pt x="102932" y="63925"/>
                </a:lnTo>
                <a:lnTo>
                  <a:pt x="102858" y="64224"/>
                </a:lnTo>
                <a:lnTo>
                  <a:pt x="102858" y="64224"/>
                </a:lnTo>
                <a:lnTo>
                  <a:pt x="102808" y="64548"/>
                </a:lnTo>
                <a:lnTo>
                  <a:pt x="102708" y="64846"/>
                </a:lnTo>
                <a:lnTo>
                  <a:pt x="102609" y="65145"/>
                </a:lnTo>
                <a:lnTo>
                  <a:pt x="102484" y="65419"/>
                </a:lnTo>
                <a:lnTo>
                  <a:pt x="102360" y="65693"/>
                </a:lnTo>
                <a:lnTo>
                  <a:pt x="102210" y="65967"/>
                </a:lnTo>
                <a:lnTo>
                  <a:pt x="102061" y="66216"/>
                </a:lnTo>
                <a:lnTo>
                  <a:pt x="101887" y="66465"/>
                </a:lnTo>
                <a:lnTo>
                  <a:pt x="101713" y="66713"/>
                </a:lnTo>
                <a:lnTo>
                  <a:pt x="101513" y="66938"/>
                </a:lnTo>
                <a:lnTo>
                  <a:pt x="101314" y="67137"/>
                </a:lnTo>
                <a:lnTo>
                  <a:pt x="101090" y="67361"/>
                </a:lnTo>
                <a:lnTo>
                  <a:pt x="100866" y="67535"/>
                </a:lnTo>
                <a:lnTo>
                  <a:pt x="100642" y="67709"/>
                </a:lnTo>
                <a:lnTo>
                  <a:pt x="100393" y="67883"/>
                </a:lnTo>
                <a:lnTo>
                  <a:pt x="100144" y="68033"/>
                </a:lnTo>
                <a:lnTo>
                  <a:pt x="99871" y="68182"/>
                </a:lnTo>
                <a:lnTo>
                  <a:pt x="99622" y="68307"/>
                </a:lnTo>
                <a:lnTo>
                  <a:pt x="99348" y="68431"/>
                </a:lnTo>
                <a:lnTo>
                  <a:pt x="99074" y="68531"/>
                </a:lnTo>
                <a:lnTo>
                  <a:pt x="98775" y="68605"/>
                </a:lnTo>
                <a:lnTo>
                  <a:pt x="98501" y="68680"/>
                </a:lnTo>
                <a:lnTo>
                  <a:pt x="98203" y="68730"/>
                </a:lnTo>
                <a:lnTo>
                  <a:pt x="97904" y="68780"/>
                </a:lnTo>
                <a:lnTo>
                  <a:pt x="97605" y="68804"/>
                </a:lnTo>
                <a:lnTo>
                  <a:pt x="97307" y="68804"/>
                </a:lnTo>
                <a:lnTo>
                  <a:pt x="97008" y="68804"/>
                </a:lnTo>
                <a:lnTo>
                  <a:pt x="96709" y="68780"/>
                </a:lnTo>
                <a:lnTo>
                  <a:pt x="96386" y="68730"/>
                </a:lnTo>
                <a:lnTo>
                  <a:pt x="96087" y="68680"/>
                </a:lnTo>
                <a:lnTo>
                  <a:pt x="95788" y="68605"/>
                </a:lnTo>
                <a:lnTo>
                  <a:pt x="95464" y="68506"/>
                </a:lnTo>
                <a:lnTo>
                  <a:pt x="95464" y="685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9"/>
          <p:cNvSpPr txBox="1"/>
          <p:nvPr>
            <p:ph type="title"/>
          </p:nvPr>
        </p:nvSpPr>
        <p:spPr>
          <a:xfrm>
            <a:off x="2737175" y="510640"/>
            <a:ext cx="3669600" cy="59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Architecture Diagram</a:t>
            </a:r>
            <a:endParaRPr sz="2400"/>
          </a:p>
        </p:txBody>
      </p:sp>
      <p:sp>
        <p:nvSpPr>
          <p:cNvPr id="358" name="Google Shape;358;p39"/>
          <p:cNvSpPr/>
          <p:nvPr/>
        </p:nvSpPr>
        <p:spPr>
          <a:xfrm>
            <a:off x="-408925" y="4090675"/>
            <a:ext cx="1485129" cy="1485129"/>
          </a:xfrm>
          <a:custGeom>
            <a:rect b="b" l="l" r="r" t="t"/>
            <a:pathLst>
              <a:path extrusionOk="0" h="109281" w="109281">
                <a:moveTo>
                  <a:pt x="54640" y="109281"/>
                </a:moveTo>
                <a:lnTo>
                  <a:pt x="54640" y="109281"/>
                </a:lnTo>
                <a:lnTo>
                  <a:pt x="56059" y="109256"/>
                </a:lnTo>
                <a:lnTo>
                  <a:pt x="57453" y="109206"/>
                </a:lnTo>
                <a:lnTo>
                  <a:pt x="58847" y="109106"/>
                </a:lnTo>
                <a:lnTo>
                  <a:pt x="60216" y="109007"/>
                </a:lnTo>
                <a:lnTo>
                  <a:pt x="61585" y="108833"/>
                </a:lnTo>
                <a:lnTo>
                  <a:pt x="62954" y="108658"/>
                </a:lnTo>
                <a:lnTo>
                  <a:pt x="64298" y="108434"/>
                </a:lnTo>
                <a:lnTo>
                  <a:pt x="65643" y="108160"/>
                </a:lnTo>
                <a:lnTo>
                  <a:pt x="66987" y="107887"/>
                </a:lnTo>
                <a:lnTo>
                  <a:pt x="68281" y="107563"/>
                </a:lnTo>
                <a:lnTo>
                  <a:pt x="69601" y="107215"/>
                </a:lnTo>
                <a:lnTo>
                  <a:pt x="70895" y="106816"/>
                </a:lnTo>
                <a:lnTo>
                  <a:pt x="72165" y="106418"/>
                </a:lnTo>
                <a:lnTo>
                  <a:pt x="73434" y="105970"/>
                </a:lnTo>
                <a:lnTo>
                  <a:pt x="74679" y="105497"/>
                </a:lnTo>
                <a:lnTo>
                  <a:pt x="75899" y="104974"/>
                </a:lnTo>
                <a:lnTo>
                  <a:pt x="77118" y="104451"/>
                </a:lnTo>
                <a:lnTo>
                  <a:pt x="78313" y="103879"/>
                </a:lnTo>
                <a:lnTo>
                  <a:pt x="79508" y="103306"/>
                </a:lnTo>
                <a:lnTo>
                  <a:pt x="80678" y="102684"/>
                </a:lnTo>
                <a:lnTo>
                  <a:pt x="81823" y="102037"/>
                </a:lnTo>
                <a:lnTo>
                  <a:pt x="82968" y="101365"/>
                </a:lnTo>
                <a:lnTo>
                  <a:pt x="84088" y="100668"/>
                </a:lnTo>
                <a:lnTo>
                  <a:pt x="85184" y="99946"/>
                </a:lnTo>
                <a:lnTo>
                  <a:pt x="86254" y="99199"/>
                </a:lnTo>
                <a:lnTo>
                  <a:pt x="87324" y="98427"/>
                </a:lnTo>
                <a:lnTo>
                  <a:pt x="88370" y="97631"/>
                </a:lnTo>
                <a:lnTo>
                  <a:pt x="89391" y="96809"/>
                </a:lnTo>
                <a:lnTo>
                  <a:pt x="90386" y="95963"/>
                </a:lnTo>
                <a:lnTo>
                  <a:pt x="91382" y="95092"/>
                </a:lnTo>
                <a:lnTo>
                  <a:pt x="92328" y="94195"/>
                </a:lnTo>
                <a:lnTo>
                  <a:pt x="93274" y="93274"/>
                </a:lnTo>
                <a:lnTo>
                  <a:pt x="94195" y="92328"/>
                </a:lnTo>
                <a:lnTo>
                  <a:pt x="95091" y="91383"/>
                </a:lnTo>
                <a:lnTo>
                  <a:pt x="95962" y="90387"/>
                </a:lnTo>
                <a:lnTo>
                  <a:pt x="96809" y="89391"/>
                </a:lnTo>
                <a:lnTo>
                  <a:pt x="97630" y="88370"/>
                </a:lnTo>
                <a:lnTo>
                  <a:pt x="98427" y="87325"/>
                </a:lnTo>
                <a:lnTo>
                  <a:pt x="99198" y="86255"/>
                </a:lnTo>
                <a:lnTo>
                  <a:pt x="99945" y="85184"/>
                </a:lnTo>
                <a:lnTo>
                  <a:pt x="100667" y="84089"/>
                </a:lnTo>
                <a:lnTo>
                  <a:pt x="101364" y="82969"/>
                </a:lnTo>
                <a:lnTo>
                  <a:pt x="102036" y="81824"/>
                </a:lnTo>
                <a:lnTo>
                  <a:pt x="102683" y="80678"/>
                </a:lnTo>
                <a:lnTo>
                  <a:pt x="103306" y="79509"/>
                </a:lnTo>
                <a:lnTo>
                  <a:pt x="103878" y="78314"/>
                </a:lnTo>
                <a:lnTo>
                  <a:pt x="104451" y="77119"/>
                </a:lnTo>
                <a:lnTo>
                  <a:pt x="104974" y="75899"/>
                </a:lnTo>
                <a:lnTo>
                  <a:pt x="105496" y="74679"/>
                </a:lnTo>
                <a:lnTo>
                  <a:pt x="105969" y="73435"/>
                </a:lnTo>
                <a:lnTo>
                  <a:pt x="106417" y="72165"/>
                </a:lnTo>
                <a:lnTo>
                  <a:pt x="106816" y="70896"/>
                </a:lnTo>
                <a:lnTo>
                  <a:pt x="107214" y="69601"/>
                </a:lnTo>
                <a:lnTo>
                  <a:pt x="107562" y="68282"/>
                </a:lnTo>
                <a:lnTo>
                  <a:pt x="107886" y="66987"/>
                </a:lnTo>
                <a:lnTo>
                  <a:pt x="108160" y="65643"/>
                </a:lnTo>
                <a:lnTo>
                  <a:pt x="108434" y="64299"/>
                </a:lnTo>
                <a:lnTo>
                  <a:pt x="108658" y="62955"/>
                </a:lnTo>
                <a:lnTo>
                  <a:pt x="108832" y="61585"/>
                </a:lnTo>
                <a:lnTo>
                  <a:pt x="109006" y="60216"/>
                </a:lnTo>
                <a:lnTo>
                  <a:pt x="109106" y="58847"/>
                </a:lnTo>
                <a:lnTo>
                  <a:pt x="109205" y="57453"/>
                </a:lnTo>
                <a:lnTo>
                  <a:pt x="109255" y="56059"/>
                </a:lnTo>
                <a:lnTo>
                  <a:pt x="109280" y="54640"/>
                </a:lnTo>
                <a:lnTo>
                  <a:pt x="109280" y="54640"/>
                </a:lnTo>
                <a:lnTo>
                  <a:pt x="109255" y="53221"/>
                </a:lnTo>
                <a:lnTo>
                  <a:pt x="109205" y="51827"/>
                </a:lnTo>
                <a:lnTo>
                  <a:pt x="109106" y="50433"/>
                </a:lnTo>
                <a:lnTo>
                  <a:pt x="109006" y="49039"/>
                </a:lnTo>
                <a:lnTo>
                  <a:pt x="108832" y="47670"/>
                </a:lnTo>
                <a:lnTo>
                  <a:pt x="108658" y="46326"/>
                </a:lnTo>
                <a:lnTo>
                  <a:pt x="108434" y="44957"/>
                </a:lnTo>
                <a:lnTo>
                  <a:pt x="108160" y="43638"/>
                </a:lnTo>
                <a:lnTo>
                  <a:pt x="107886" y="42293"/>
                </a:lnTo>
                <a:lnTo>
                  <a:pt x="107562" y="40974"/>
                </a:lnTo>
                <a:lnTo>
                  <a:pt x="107214" y="39680"/>
                </a:lnTo>
                <a:lnTo>
                  <a:pt x="106816" y="38385"/>
                </a:lnTo>
                <a:lnTo>
                  <a:pt x="106417" y="37116"/>
                </a:lnTo>
                <a:lnTo>
                  <a:pt x="105969" y="35846"/>
                </a:lnTo>
                <a:lnTo>
                  <a:pt x="105496" y="34601"/>
                </a:lnTo>
                <a:lnTo>
                  <a:pt x="104974" y="33382"/>
                </a:lnTo>
                <a:lnTo>
                  <a:pt x="104451" y="32162"/>
                </a:lnTo>
                <a:lnTo>
                  <a:pt x="103878" y="30942"/>
                </a:lnTo>
                <a:lnTo>
                  <a:pt x="103306" y="29772"/>
                </a:lnTo>
                <a:lnTo>
                  <a:pt x="102683" y="28602"/>
                </a:lnTo>
                <a:lnTo>
                  <a:pt x="102036" y="27432"/>
                </a:lnTo>
                <a:lnTo>
                  <a:pt x="101364" y="26312"/>
                </a:lnTo>
                <a:lnTo>
                  <a:pt x="100667" y="25192"/>
                </a:lnTo>
                <a:lnTo>
                  <a:pt x="99945" y="24097"/>
                </a:lnTo>
                <a:lnTo>
                  <a:pt x="99198" y="23001"/>
                </a:lnTo>
                <a:lnTo>
                  <a:pt x="98427" y="21956"/>
                </a:lnTo>
                <a:lnTo>
                  <a:pt x="97630" y="20910"/>
                </a:lnTo>
                <a:lnTo>
                  <a:pt x="96809" y="19890"/>
                </a:lnTo>
                <a:lnTo>
                  <a:pt x="95962" y="18869"/>
                </a:lnTo>
                <a:lnTo>
                  <a:pt x="95091" y="17898"/>
                </a:lnTo>
                <a:lnTo>
                  <a:pt x="94195" y="16952"/>
                </a:lnTo>
                <a:lnTo>
                  <a:pt x="93274" y="16006"/>
                </a:lnTo>
                <a:lnTo>
                  <a:pt x="92328" y="15085"/>
                </a:lnTo>
                <a:lnTo>
                  <a:pt x="91382" y="14189"/>
                </a:lnTo>
                <a:lnTo>
                  <a:pt x="90386" y="13318"/>
                </a:lnTo>
                <a:lnTo>
                  <a:pt x="89391" y="12471"/>
                </a:lnTo>
                <a:lnTo>
                  <a:pt x="88370" y="11650"/>
                </a:lnTo>
                <a:lnTo>
                  <a:pt x="87324" y="10853"/>
                </a:lnTo>
                <a:lnTo>
                  <a:pt x="86254" y="10082"/>
                </a:lnTo>
                <a:lnTo>
                  <a:pt x="85184" y="9335"/>
                </a:lnTo>
                <a:lnTo>
                  <a:pt x="84088" y="8613"/>
                </a:lnTo>
                <a:lnTo>
                  <a:pt x="82968" y="7916"/>
                </a:lnTo>
                <a:lnTo>
                  <a:pt x="81823" y="7244"/>
                </a:lnTo>
                <a:lnTo>
                  <a:pt x="80678" y="6597"/>
                </a:lnTo>
                <a:lnTo>
                  <a:pt x="79508" y="5974"/>
                </a:lnTo>
                <a:lnTo>
                  <a:pt x="78313" y="5377"/>
                </a:lnTo>
                <a:lnTo>
                  <a:pt x="77118" y="4829"/>
                </a:lnTo>
                <a:lnTo>
                  <a:pt x="75899" y="4282"/>
                </a:lnTo>
                <a:lnTo>
                  <a:pt x="74679" y="3784"/>
                </a:lnTo>
                <a:lnTo>
                  <a:pt x="73409" y="3311"/>
                </a:lnTo>
                <a:lnTo>
                  <a:pt x="72165" y="2863"/>
                </a:lnTo>
                <a:lnTo>
                  <a:pt x="70895" y="2464"/>
                </a:lnTo>
                <a:lnTo>
                  <a:pt x="69601" y="2066"/>
                </a:lnTo>
                <a:lnTo>
                  <a:pt x="68281" y="1718"/>
                </a:lnTo>
                <a:lnTo>
                  <a:pt x="66987" y="1394"/>
                </a:lnTo>
                <a:lnTo>
                  <a:pt x="65643" y="1095"/>
                </a:lnTo>
                <a:lnTo>
                  <a:pt x="64298" y="846"/>
                </a:lnTo>
                <a:lnTo>
                  <a:pt x="62954" y="622"/>
                </a:lnTo>
                <a:lnTo>
                  <a:pt x="61585" y="448"/>
                </a:lnTo>
                <a:lnTo>
                  <a:pt x="60216" y="274"/>
                </a:lnTo>
                <a:lnTo>
                  <a:pt x="58847" y="149"/>
                </a:lnTo>
                <a:lnTo>
                  <a:pt x="57453" y="75"/>
                </a:lnTo>
                <a:lnTo>
                  <a:pt x="56059" y="25"/>
                </a:lnTo>
                <a:lnTo>
                  <a:pt x="54640" y="0"/>
                </a:lnTo>
                <a:lnTo>
                  <a:pt x="54640" y="0"/>
                </a:lnTo>
                <a:lnTo>
                  <a:pt x="53221" y="25"/>
                </a:lnTo>
                <a:lnTo>
                  <a:pt x="51827" y="75"/>
                </a:lnTo>
                <a:lnTo>
                  <a:pt x="50433" y="149"/>
                </a:lnTo>
                <a:lnTo>
                  <a:pt x="49039" y="274"/>
                </a:lnTo>
                <a:lnTo>
                  <a:pt x="47670" y="448"/>
                </a:lnTo>
                <a:lnTo>
                  <a:pt x="46326" y="622"/>
                </a:lnTo>
                <a:lnTo>
                  <a:pt x="44957" y="846"/>
                </a:lnTo>
                <a:lnTo>
                  <a:pt x="43637" y="1095"/>
                </a:lnTo>
                <a:lnTo>
                  <a:pt x="42293" y="1394"/>
                </a:lnTo>
                <a:lnTo>
                  <a:pt x="40974" y="1718"/>
                </a:lnTo>
                <a:lnTo>
                  <a:pt x="39679" y="2066"/>
                </a:lnTo>
                <a:lnTo>
                  <a:pt x="38385" y="2464"/>
                </a:lnTo>
                <a:lnTo>
                  <a:pt x="37115" y="2863"/>
                </a:lnTo>
                <a:lnTo>
                  <a:pt x="35846" y="3311"/>
                </a:lnTo>
                <a:lnTo>
                  <a:pt x="34601" y="3784"/>
                </a:lnTo>
                <a:lnTo>
                  <a:pt x="33381" y="4282"/>
                </a:lnTo>
                <a:lnTo>
                  <a:pt x="32162" y="4829"/>
                </a:lnTo>
                <a:lnTo>
                  <a:pt x="30942" y="5377"/>
                </a:lnTo>
                <a:lnTo>
                  <a:pt x="29772" y="5974"/>
                </a:lnTo>
                <a:lnTo>
                  <a:pt x="28602" y="6597"/>
                </a:lnTo>
                <a:lnTo>
                  <a:pt x="27432" y="7244"/>
                </a:lnTo>
                <a:lnTo>
                  <a:pt x="26312" y="7916"/>
                </a:lnTo>
                <a:lnTo>
                  <a:pt x="25192" y="8613"/>
                </a:lnTo>
                <a:lnTo>
                  <a:pt x="24096" y="9335"/>
                </a:lnTo>
                <a:lnTo>
                  <a:pt x="23001" y="10082"/>
                </a:lnTo>
                <a:lnTo>
                  <a:pt x="21956" y="10853"/>
                </a:lnTo>
                <a:lnTo>
                  <a:pt x="20910" y="11650"/>
                </a:lnTo>
                <a:lnTo>
                  <a:pt x="19889" y="12471"/>
                </a:lnTo>
                <a:lnTo>
                  <a:pt x="18869" y="13318"/>
                </a:lnTo>
                <a:lnTo>
                  <a:pt x="17898" y="14189"/>
                </a:lnTo>
                <a:lnTo>
                  <a:pt x="16952" y="15085"/>
                </a:lnTo>
                <a:lnTo>
                  <a:pt x="16006" y="16006"/>
                </a:lnTo>
                <a:lnTo>
                  <a:pt x="15085" y="16952"/>
                </a:lnTo>
                <a:lnTo>
                  <a:pt x="14189" y="17898"/>
                </a:lnTo>
                <a:lnTo>
                  <a:pt x="13318" y="18869"/>
                </a:lnTo>
                <a:lnTo>
                  <a:pt x="12471" y="19890"/>
                </a:lnTo>
                <a:lnTo>
                  <a:pt x="11650" y="20910"/>
                </a:lnTo>
                <a:lnTo>
                  <a:pt x="10853" y="21956"/>
                </a:lnTo>
                <a:lnTo>
                  <a:pt x="10082" y="23001"/>
                </a:lnTo>
                <a:lnTo>
                  <a:pt x="9335" y="24097"/>
                </a:lnTo>
                <a:lnTo>
                  <a:pt x="8613" y="25192"/>
                </a:lnTo>
                <a:lnTo>
                  <a:pt x="7916" y="26312"/>
                </a:lnTo>
                <a:lnTo>
                  <a:pt x="7244" y="27432"/>
                </a:lnTo>
                <a:lnTo>
                  <a:pt x="6597" y="28602"/>
                </a:lnTo>
                <a:lnTo>
                  <a:pt x="5974" y="29772"/>
                </a:lnTo>
                <a:lnTo>
                  <a:pt x="5377" y="30942"/>
                </a:lnTo>
                <a:lnTo>
                  <a:pt x="4829" y="32162"/>
                </a:lnTo>
                <a:lnTo>
                  <a:pt x="4282" y="33382"/>
                </a:lnTo>
                <a:lnTo>
                  <a:pt x="3784" y="34601"/>
                </a:lnTo>
                <a:lnTo>
                  <a:pt x="3311" y="35846"/>
                </a:lnTo>
                <a:lnTo>
                  <a:pt x="2863" y="37116"/>
                </a:lnTo>
                <a:lnTo>
                  <a:pt x="2464" y="38385"/>
                </a:lnTo>
                <a:lnTo>
                  <a:pt x="2066" y="39680"/>
                </a:lnTo>
                <a:lnTo>
                  <a:pt x="1718" y="40974"/>
                </a:lnTo>
                <a:lnTo>
                  <a:pt x="1394" y="42293"/>
                </a:lnTo>
                <a:lnTo>
                  <a:pt x="1095" y="43638"/>
                </a:lnTo>
                <a:lnTo>
                  <a:pt x="846" y="44957"/>
                </a:lnTo>
                <a:lnTo>
                  <a:pt x="622" y="46326"/>
                </a:lnTo>
                <a:lnTo>
                  <a:pt x="423" y="47670"/>
                </a:lnTo>
                <a:lnTo>
                  <a:pt x="274" y="49039"/>
                </a:lnTo>
                <a:lnTo>
                  <a:pt x="149" y="50433"/>
                </a:lnTo>
                <a:lnTo>
                  <a:pt x="75" y="51827"/>
                </a:lnTo>
                <a:lnTo>
                  <a:pt x="25" y="53221"/>
                </a:lnTo>
                <a:lnTo>
                  <a:pt x="0" y="54640"/>
                </a:lnTo>
                <a:lnTo>
                  <a:pt x="0" y="54640"/>
                </a:lnTo>
                <a:lnTo>
                  <a:pt x="25" y="56059"/>
                </a:lnTo>
                <a:lnTo>
                  <a:pt x="75" y="57453"/>
                </a:lnTo>
                <a:lnTo>
                  <a:pt x="149" y="58847"/>
                </a:lnTo>
                <a:lnTo>
                  <a:pt x="274" y="60216"/>
                </a:lnTo>
                <a:lnTo>
                  <a:pt x="423" y="61585"/>
                </a:lnTo>
                <a:lnTo>
                  <a:pt x="622" y="62955"/>
                </a:lnTo>
                <a:lnTo>
                  <a:pt x="846" y="64299"/>
                </a:lnTo>
                <a:lnTo>
                  <a:pt x="1095" y="65643"/>
                </a:lnTo>
                <a:lnTo>
                  <a:pt x="1394" y="66987"/>
                </a:lnTo>
                <a:lnTo>
                  <a:pt x="1718" y="68282"/>
                </a:lnTo>
                <a:lnTo>
                  <a:pt x="2066" y="69601"/>
                </a:lnTo>
                <a:lnTo>
                  <a:pt x="2464" y="70896"/>
                </a:lnTo>
                <a:lnTo>
                  <a:pt x="2863" y="72165"/>
                </a:lnTo>
                <a:lnTo>
                  <a:pt x="3311" y="73435"/>
                </a:lnTo>
                <a:lnTo>
                  <a:pt x="3784" y="74679"/>
                </a:lnTo>
                <a:lnTo>
                  <a:pt x="4282" y="75899"/>
                </a:lnTo>
                <a:lnTo>
                  <a:pt x="4829" y="77119"/>
                </a:lnTo>
                <a:lnTo>
                  <a:pt x="5377" y="78314"/>
                </a:lnTo>
                <a:lnTo>
                  <a:pt x="5974" y="79509"/>
                </a:lnTo>
                <a:lnTo>
                  <a:pt x="6597" y="80678"/>
                </a:lnTo>
                <a:lnTo>
                  <a:pt x="7244" y="81824"/>
                </a:lnTo>
                <a:lnTo>
                  <a:pt x="7916" y="82969"/>
                </a:lnTo>
                <a:lnTo>
                  <a:pt x="8613" y="84089"/>
                </a:lnTo>
                <a:lnTo>
                  <a:pt x="9335" y="85184"/>
                </a:lnTo>
                <a:lnTo>
                  <a:pt x="10082" y="86255"/>
                </a:lnTo>
                <a:lnTo>
                  <a:pt x="10853" y="87325"/>
                </a:lnTo>
                <a:lnTo>
                  <a:pt x="11650" y="88370"/>
                </a:lnTo>
                <a:lnTo>
                  <a:pt x="12471" y="89391"/>
                </a:lnTo>
                <a:lnTo>
                  <a:pt x="13318" y="90387"/>
                </a:lnTo>
                <a:lnTo>
                  <a:pt x="14189" y="91383"/>
                </a:lnTo>
                <a:lnTo>
                  <a:pt x="15085" y="92328"/>
                </a:lnTo>
                <a:lnTo>
                  <a:pt x="16006" y="93274"/>
                </a:lnTo>
                <a:lnTo>
                  <a:pt x="16952" y="94195"/>
                </a:lnTo>
                <a:lnTo>
                  <a:pt x="17898" y="95092"/>
                </a:lnTo>
                <a:lnTo>
                  <a:pt x="18869" y="95963"/>
                </a:lnTo>
                <a:lnTo>
                  <a:pt x="19889" y="96809"/>
                </a:lnTo>
                <a:lnTo>
                  <a:pt x="20910" y="97631"/>
                </a:lnTo>
                <a:lnTo>
                  <a:pt x="21956" y="98427"/>
                </a:lnTo>
                <a:lnTo>
                  <a:pt x="23001" y="99199"/>
                </a:lnTo>
                <a:lnTo>
                  <a:pt x="24096" y="99946"/>
                </a:lnTo>
                <a:lnTo>
                  <a:pt x="25192" y="100668"/>
                </a:lnTo>
                <a:lnTo>
                  <a:pt x="26312" y="101365"/>
                </a:lnTo>
                <a:lnTo>
                  <a:pt x="27432" y="102037"/>
                </a:lnTo>
                <a:lnTo>
                  <a:pt x="28602" y="102684"/>
                </a:lnTo>
                <a:lnTo>
                  <a:pt x="29772" y="103306"/>
                </a:lnTo>
                <a:lnTo>
                  <a:pt x="30942" y="103879"/>
                </a:lnTo>
                <a:lnTo>
                  <a:pt x="32162" y="104451"/>
                </a:lnTo>
                <a:lnTo>
                  <a:pt x="33381" y="104974"/>
                </a:lnTo>
                <a:lnTo>
                  <a:pt x="34601" y="105497"/>
                </a:lnTo>
                <a:lnTo>
                  <a:pt x="35846" y="105970"/>
                </a:lnTo>
                <a:lnTo>
                  <a:pt x="37115" y="106418"/>
                </a:lnTo>
                <a:lnTo>
                  <a:pt x="38385" y="106816"/>
                </a:lnTo>
                <a:lnTo>
                  <a:pt x="39679" y="107215"/>
                </a:lnTo>
                <a:lnTo>
                  <a:pt x="40974" y="107563"/>
                </a:lnTo>
                <a:lnTo>
                  <a:pt x="42293" y="107887"/>
                </a:lnTo>
                <a:lnTo>
                  <a:pt x="43637" y="108160"/>
                </a:lnTo>
                <a:lnTo>
                  <a:pt x="44957" y="108434"/>
                </a:lnTo>
                <a:lnTo>
                  <a:pt x="46326" y="108658"/>
                </a:lnTo>
                <a:lnTo>
                  <a:pt x="47670" y="108833"/>
                </a:lnTo>
                <a:lnTo>
                  <a:pt x="49039" y="109007"/>
                </a:lnTo>
                <a:lnTo>
                  <a:pt x="50433" y="109106"/>
                </a:lnTo>
                <a:lnTo>
                  <a:pt x="51827" y="109206"/>
                </a:lnTo>
                <a:lnTo>
                  <a:pt x="53221" y="109256"/>
                </a:lnTo>
                <a:lnTo>
                  <a:pt x="54640" y="109281"/>
                </a:lnTo>
                <a:lnTo>
                  <a:pt x="54640" y="109281"/>
                </a:lnTo>
                <a:close/>
                <a:moveTo>
                  <a:pt x="97680" y="51827"/>
                </a:moveTo>
                <a:lnTo>
                  <a:pt x="70173" y="53620"/>
                </a:lnTo>
                <a:lnTo>
                  <a:pt x="70173" y="53620"/>
                </a:lnTo>
                <a:lnTo>
                  <a:pt x="69999" y="53620"/>
                </a:lnTo>
                <a:lnTo>
                  <a:pt x="69800" y="53620"/>
                </a:lnTo>
                <a:lnTo>
                  <a:pt x="69626" y="53570"/>
                </a:lnTo>
                <a:lnTo>
                  <a:pt x="69451" y="53520"/>
                </a:lnTo>
                <a:lnTo>
                  <a:pt x="69277" y="53470"/>
                </a:lnTo>
                <a:lnTo>
                  <a:pt x="69103" y="53396"/>
                </a:lnTo>
                <a:lnTo>
                  <a:pt x="68953" y="53296"/>
                </a:lnTo>
                <a:lnTo>
                  <a:pt x="68804" y="53197"/>
                </a:lnTo>
                <a:lnTo>
                  <a:pt x="68655" y="53072"/>
                </a:lnTo>
                <a:lnTo>
                  <a:pt x="68530" y="52948"/>
                </a:lnTo>
                <a:lnTo>
                  <a:pt x="68406" y="52823"/>
                </a:lnTo>
                <a:lnTo>
                  <a:pt x="68306" y="52674"/>
                </a:lnTo>
                <a:lnTo>
                  <a:pt x="68232" y="52500"/>
                </a:lnTo>
                <a:lnTo>
                  <a:pt x="68132" y="52325"/>
                </a:lnTo>
                <a:lnTo>
                  <a:pt x="68082" y="52151"/>
                </a:lnTo>
                <a:lnTo>
                  <a:pt x="68032" y="51977"/>
                </a:lnTo>
                <a:lnTo>
                  <a:pt x="68032" y="51977"/>
                </a:lnTo>
                <a:lnTo>
                  <a:pt x="68008" y="51778"/>
                </a:lnTo>
                <a:lnTo>
                  <a:pt x="68008" y="51603"/>
                </a:lnTo>
                <a:lnTo>
                  <a:pt x="68008" y="51404"/>
                </a:lnTo>
                <a:lnTo>
                  <a:pt x="68032" y="51230"/>
                </a:lnTo>
                <a:lnTo>
                  <a:pt x="68057" y="51056"/>
                </a:lnTo>
                <a:lnTo>
                  <a:pt x="68107" y="50881"/>
                </a:lnTo>
                <a:lnTo>
                  <a:pt x="68182" y="50707"/>
                </a:lnTo>
                <a:lnTo>
                  <a:pt x="68281" y="50558"/>
                </a:lnTo>
                <a:lnTo>
                  <a:pt x="68356" y="50384"/>
                </a:lnTo>
                <a:lnTo>
                  <a:pt x="68481" y="50259"/>
                </a:lnTo>
                <a:lnTo>
                  <a:pt x="68605" y="50110"/>
                </a:lnTo>
                <a:lnTo>
                  <a:pt x="68729" y="49985"/>
                </a:lnTo>
                <a:lnTo>
                  <a:pt x="68879" y="49886"/>
                </a:lnTo>
                <a:lnTo>
                  <a:pt x="69053" y="49786"/>
                </a:lnTo>
                <a:lnTo>
                  <a:pt x="69202" y="49711"/>
                </a:lnTo>
                <a:lnTo>
                  <a:pt x="69377" y="49637"/>
                </a:lnTo>
                <a:lnTo>
                  <a:pt x="95464" y="40775"/>
                </a:lnTo>
                <a:lnTo>
                  <a:pt x="95464" y="40775"/>
                </a:lnTo>
                <a:lnTo>
                  <a:pt x="95788" y="40675"/>
                </a:lnTo>
                <a:lnTo>
                  <a:pt x="96087" y="40601"/>
                </a:lnTo>
                <a:lnTo>
                  <a:pt x="96386" y="40551"/>
                </a:lnTo>
                <a:lnTo>
                  <a:pt x="96709" y="40501"/>
                </a:lnTo>
                <a:lnTo>
                  <a:pt x="97008" y="40476"/>
                </a:lnTo>
                <a:lnTo>
                  <a:pt x="97307" y="40476"/>
                </a:lnTo>
                <a:lnTo>
                  <a:pt x="97605" y="40476"/>
                </a:lnTo>
                <a:lnTo>
                  <a:pt x="97904" y="40501"/>
                </a:lnTo>
                <a:lnTo>
                  <a:pt x="98203" y="40551"/>
                </a:lnTo>
                <a:lnTo>
                  <a:pt x="98501" y="40601"/>
                </a:lnTo>
                <a:lnTo>
                  <a:pt x="98775" y="40675"/>
                </a:lnTo>
                <a:lnTo>
                  <a:pt x="99074" y="40750"/>
                </a:lnTo>
                <a:lnTo>
                  <a:pt x="99348" y="40850"/>
                </a:lnTo>
                <a:lnTo>
                  <a:pt x="99622" y="40974"/>
                </a:lnTo>
                <a:lnTo>
                  <a:pt x="99871" y="41098"/>
                </a:lnTo>
                <a:lnTo>
                  <a:pt x="100144" y="41223"/>
                </a:lnTo>
                <a:lnTo>
                  <a:pt x="100393" y="41397"/>
                </a:lnTo>
                <a:lnTo>
                  <a:pt x="100642" y="41547"/>
                </a:lnTo>
                <a:lnTo>
                  <a:pt x="100866" y="41746"/>
                </a:lnTo>
                <a:lnTo>
                  <a:pt x="101090" y="41920"/>
                </a:lnTo>
                <a:lnTo>
                  <a:pt x="101314" y="42119"/>
                </a:lnTo>
                <a:lnTo>
                  <a:pt x="101513" y="42343"/>
                </a:lnTo>
                <a:lnTo>
                  <a:pt x="101713" y="42567"/>
                </a:lnTo>
                <a:lnTo>
                  <a:pt x="101887" y="42791"/>
                </a:lnTo>
                <a:lnTo>
                  <a:pt x="102061" y="43040"/>
                </a:lnTo>
                <a:lnTo>
                  <a:pt x="102210" y="43314"/>
                </a:lnTo>
                <a:lnTo>
                  <a:pt x="102360" y="43563"/>
                </a:lnTo>
                <a:lnTo>
                  <a:pt x="102484" y="43862"/>
                </a:lnTo>
                <a:lnTo>
                  <a:pt x="102609" y="44135"/>
                </a:lnTo>
                <a:lnTo>
                  <a:pt x="102708" y="44434"/>
                </a:lnTo>
                <a:lnTo>
                  <a:pt x="102808" y="44733"/>
                </a:lnTo>
                <a:lnTo>
                  <a:pt x="102858" y="45032"/>
                </a:lnTo>
                <a:lnTo>
                  <a:pt x="102858" y="45032"/>
                </a:lnTo>
                <a:lnTo>
                  <a:pt x="102932" y="45355"/>
                </a:lnTo>
                <a:lnTo>
                  <a:pt x="102957" y="45679"/>
                </a:lnTo>
                <a:lnTo>
                  <a:pt x="102982" y="45978"/>
                </a:lnTo>
                <a:lnTo>
                  <a:pt x="102982" y="46301"/>
                </a:lnTo>
                <a:lnTo>
                  <a:pt x="102957" y="46600"/>
                </a:lnTo>
                <a:lnTo>
                  <a:pt x="102932" y="46899"/>
                </a:lnTo>
                <a:lnTo>
                  <a:pt x="102883" y="47197"/>
                </a:lnTo>
                <a:lnTo>
                  <a:pt x="102833" y="47496"/>
                </a:lnTo>
                <a:lnTo>
                  <a:pt x="102733" y="47770"/>
                </a:lnTo>
                <a:lnTo>
                  <a:pt x="102659" y="48069"/>
                </a:lnTo>
                <a:lnTo>
                  <a:pt x="102534" y="48342"/>
                </a:lnTo>
                <a:lnTo>
                  <a:pt x="102410" y="48591"/>
                </a:lnTo>
                <a:lnTo>
                  <a:pt x="102285" y="48865"/>
                </a:lnTo>
                <a:lnTo>
                  <a:pt x="102136" y="49114"/>
                </a:lnTo>
                <a:lnTo>
                  <a:pt x="101986" y="49363"/>
                </a:lnTo>
                <a:lnTo>
                  <a:pt x="101812" y="49612"/>
                </a:lnTo>
                <a:lnTo>
                  <a:pt x="101613" y="49836"/>
                </a:lnTo>
                <a:lnTo>
                  <a:pt x="101414" y="50060"/>
                </a:lnTo>
                <a:lnTo>
                  <a:pt x="101215" y="50259"/>
                </a:lnTo>
                <a:lnTo>
                  <a:pt x="100991" y="50458"/>
                </a:lnTo>
                <a:lnTo>
                  <a:pt x="100767" y="50657"/>
                </a:lnTo>
                <a:lnTo>
                  <a:pt x="100518" y="50832"/>
                </a:lnTo>
                <a:lnTo>
                  <a:pt x="100269" y="50981"/>
                </a:lnTo>
                <a:lnTo>
                  <a:pt x="100020" y="51130"/>
                </a:lnTo>
                <a:lnTo>
                  <a:pt x="99746" y="51280"/>
                </a:lnTo>
                <a:lnTo>
                  <a:pt x="99472" y="51404"/>
                </a:lnTo>
                <a:lnTo>
                  <a:pt x="99198" y="51504"/>
                </a:lnTo>
                <a:lnTo>
                  <a:pt x="98900" y="51603"/>
                </a:lnTo>
                <a:lnTo>
                  <a:pt x="98601" y="51678"/>
                </a:lnTo>
                <a:lnTo>
                  <a:pt x="98302" y="51753"/>
                </a:lnTo>
                <a:lnTo>
                  <a:pt x="97979" y="51778"/>
                </a:lnTo>
                <a:lnTo>
                  <a:pt x="97680" y="51827"/>
                </a:lnTo>
                <a:lnTo>
                  <a:pt x="97680" y="51827"/>
                </a:lnTo>
                <a:close/>
                <a:moveTo>
                  <a:pt x="93324" y="35572"/>
                </a:moveTo>
                <a:lnTo>
                  <a:pt x="68605" y="47745"/>
                </a:lnTo>
                <a:lnTo>
                  <a:pt x="68605" y="47745"/>
                </a:lnTo>
                <a:lnTo>
                  <a:pt x="68431" y="47820"/>
                </a:lnTo>
                <a:lnTo>
                  <a:pt x="68256" y="47894"/>
                </a:lnTo>
                <a:lnTo>
                  <a:pt x="68082" y="47919"/>
                </a:lnTo>
                <a:lnTo>
                  <a:pt x="67883" y="47944"/>
                </a:lnTo>
                <a:lnTo>
                  <a:pt x="67709" y="47969"/>
                </a:lnTo>
                <a:lnTo>
                  <a:pt x="67535" y="47944"/>
                </a:lnTo>
                <a:lnTo>
                  <a:pt x="67335" y="47919"/>
                </a:lnTo>
                <a:lnTo>
                  <a:pt x="67161" y="47894"/>
                </a:lnTo>
                <a:lnTo>
                  <a:pt x="66987" y="47845"/>
                </a:lnTo>
                <a:lnTo>
                  <a:pt x="66838" y="47770"/>
                </a:lnTo>
                <a:lnTo>
                  <a:pt x="66663" y="47670"/>
                </a:lnTo>
                <a:lnTo>
                  <a:pt x="66514" y="47571"/>
                </a:lnTo>
                <a:lnTo>
                  <a:pt x="66365" y="47471"/>
                </a:lnTo>
                <a:lnTo>
                  <a:pt x="66240" y="47347"/>
                </a:lnTo>
                <a:lnTo>
                  <a:pt x="66116" y="47197"/>
                </a:lnTo>
                <a:lnTo>
                  <a:pt x="65991" y="47048"/>
                </a:lnTo>
                <a:lnTo>
                  <a:pt x="65991" y="47048"/>
                </a:lnTo>
                <a:lnTo>
                  <a:pt x="65892" y="46874"/>
                </a:lnTo>
                <a:lnTo>
                  <a:pt x="65817" y="46724"/>
                </a:lnTo>
                <a:lnTo>
                  <a:pt x="65742" y="46550"/>
                </a:lnTo>
                <a:lnTo>
                  <a:pt x="65692" y="46376"/>
                </a:lnTo>
                <a:lnTo>
                  <a:pt x="65668" y="46177"/>
                </a:lnTo>
                <a:lnTo>
                  <a:pt x="65643" y="46002"/>
                </a:lnTo>
                <a:lnTo>
                  <a:pt x="65643" y="45828"/>
                </a:lnTo>
                <a:lnTo>
                  <a:pt x="65668" y="45629"/>
                </a:lnTo>
                <a:lnTo>
                  <a:pt x="65692" y="45455"/>
                </a:lnTo>
                <a:lnTo>
                  <a:pt x="65742" y="45281"/>
                </a:lnTo>
                <a:lnTo>
                  <a:pt x="65817" y="45106"/>
                </a:lnTo>
                <a:lnTo>
                  <a:pt x="65892" y="44957"/>
                </a:lnTo>
                <a:lnTo>
                  <a:pt x="65991" y="44783"/>
                </a:lnTo>
                <a:lnTo>
                  <a:pt x="66091" y="44633"/>
                </a:lnTo>
                <a:lnTo>
                  <a:pt x="66215" y="44509"/>
                </a:lnTo>
                <a:lnTo>
                  <a:pt x="66340" y="44359"/>
                </a:lnTo>
                <a:lnTo>
                  <a:pt x="87051" y="26212"/>
                </a:lnTo>
                <a:lnTo>
                  <a:pt x="87051" y="26212"/>
                </a:lnTo>
                <a:lnTo>
                  <a:pt x="87300" y="25988"/>
                </a:lnTo>
                <a:lnTo>
                  <a:pt x="87573" y="25814"/>
                </a:lnTo>
                <a:lnTo>
                  <a:pt x="87822" y="25640"/>
                </a:lnTo>
                <a:lnTo>
                  <a:pt x="88096" y="25491"/>
                </a:lnTo>
                <a:lnTo>
                  <a:pt x="88370" y="25341"/>
                </a:lnTo>
                <a:lnTo>
                  <a:pt x="88644" y="25217"/>
                </a:lnTo>
                <a:lnTo>
                  <a:pt x="88918" y="25117"/>
                </a:lnTo>
                <a:lnTo>
                  <a:pt x="89216" y="25018"/>
                </a:lnTo>
                <a:lnTo>
                  <a:pt x="89490" y="24943"/>
                </a:lnTo>
                <a:lnTo>
                  <a:pt x="89789" y="24893"/>
                </a:lnTo>
                <a:lnTo>
                  <a:pt x="90088" y="24843"/>
                </a:lnTo>
                <a:lnTo>
                  <a:pt x="90361" y="24818"/>
                </a:lnTo>
                <a:lnTo>
                  <a:pt x="90660" y="24794"/>
                </a:lnTo>
                <a:lnTo>
                  <a:pt x="90959" y="24794"/>
                </a:lnTo>
                <a:lnTo>
                  <a:pt x="91258" y="24818"/>
                </a:lnTo>
                <a:lnTo>
                  <a:pt x="91556" y="24843"/>
                </a:lnTo>
                <a:lnTo>
                  <a:pt x="91830" y="24893"/>
                </a:lnTo>
                <a:lnTo>
                  <a:pt x="92129" y="24943"/>
                </a:lnTo>
                <a:lnTo>
                  <a:pt x="92403" y="25018"/>
                </a:lnTo>
                <a:lnTo>
                  <a:pt x="92701" y="25117"/>
                </a:lnTo>
                <a:lnTo>
                  <a:pt x="92975" y="25217"/>
                </a:lnTo>
                <a:lnTo>
                  <a:pt x="93249" y="25341"/>
                </a:lnTo>
                <a:lnTo>
                  <a:pt x="93498" y="25466"/>
                </a:lnTo>
                <a:lnTo>
                  <a:pt x="93772" y="25615"/>
                </a:lnTo>
                <a:lnTo>
                  <a:pt x="94021" y="25789"/>
                </a:lnTo>
                <a:lnTo>
                  <a:pt x="94270" y="25963"/>
                </a:lnTo>
                <a:lnTo>
                  <a:pt x="94494" y="26163"/>
                </a:lnTo>
                <a:lnTo>
                  <a:pt x="94718" y="26362"/>
                </a:lnTo>
                <a:lnTo>
                  <a:pt x="94942" y="26586"/>
                </a:lnTo>
                <a:lnTo>
                  <a:pt x="95141" y="26810"/>
                </a:lnTo>
                <a:lnTo>
                  <a:pt x="95340" y="27059"/>
                </a:lnTo>
                <a:lnTo>
                  <a:pt x="95514" y="27308"/>
                </a:lnTo>
                <a:lnTo>
                  <a:pt x="95514" y="27308"/>
                </a:lnTo>
                <a:lnTo>
                  <a:pt x="95689" y="27582"/>
                </a:lnTo>
                <a:lnTo>
                  <a:pt x="95838" y="27855"/>
                </a:lnTo>
                <a:lnTo>
                  <a:pt x="95987" y="28129"/>
                </a:lnTo>
                <a:lnTo>
                  <a:pt x="96112" y="28428"/>
                </a:lnTo>
                <a:lnTo>
                  <a:pt x="96211" y="28702"/>
                </a:lnTo>
                <a:lnTo>
                  <a:pt x="96286" y="29000"/>
                </a:lnTo>
                <a:lnTo>
                  <a:pt x="96361" y="29299"/>
                </a:lnTo>
                <a:lnTo>
                  <a:pt x="96410" y="29598"/>
                </a:lnTo>
                <a:lnTo>
                  <a:pt x="96460" y="29897"/>
                </a:lnTo>
                <a:lnTo>
                  <a:pt x="96485" y="30195"/>
                </a:lnTo>
                <a:lnTo>
                  <a:pt x="96485" y="30469"/>
                </a:lnTo>
                <a:lnTo>
                  <a:pt x="96485" y="30768"/>
                </a:lnTo>
                <a:lnTo>
                  <a:pt x="96460" y="31067"/>
                </a:lnTo>
                <a:lnTo>
                  <a:pt x="96410" y="31365"/>
                </a:lnTo>
                <a:lnTo>
                  <a:pt x="96361" y="31664"/>
                </a:lnTo>
                <a:lnTo>
                  <a:pt x="96286" y="31938"/>
                </a:lnTo>
                <a:lnTo>
                  <a:pt x="96211" y="32212"/>
                </a:lnTo>
                <a:lnTo>
                  <a:pt x="96112" y="32510"/>
                </a:lnTo>
                <a:lnTo>
                  <a:pt x="95987" y="32759"/>
                </a:lnTo>
                <a:lnTo>
                  <a:pt x="95863" y="33033"/>
                </a:lnTo>
                <a:lnTo>
                  <a:pt x="95738" y="33307"/>
                </a:lnTo>
                <a:lnTo>
                  <a:pt x="95564" y="33556"/>
                </a:lnTo>
                <a:lnTo>
                  <a:pt x="95415" y="33805"/>
                </a:lnTo>
                <a:lnTo>
                  <a:pt x="95216" y="34029"/>
                </a:lnTo>
                <a:lnTo>
                  <a:pt x="95041" y="34253"/>
                </a:lnTo>
                <a:lnTo>
                  <a:pt x="94817" y="34477"/>
                </a:lnTo>
                <a:lnTo>
                  <a:pt x="94618" y="34701"/>
                </a:lnTo>
                <a:lnTo>
                  <a:pt x="94369" y="34900"/>
                </a:lnTo>
                <a:lnTo>
                  <a:pt x="94120" y="35074"/>
                </a:lnTo>
                <a:lnTo>
                  <a:pt x="93871" y="35249"/>
                </a:lnTo>
                <a:lnTo>
                  <a:pt x="93597" y="35423"/>
                </a:lnTo>
                <a:lnTo>
                  <a:pt x="93324" y="35572"/>
                </a:lnTo>
                <a:lnTo>
                  <a:pt x="93324" y="35572"/>
                </a:lnTo>
                <a:close/>
                <a:moveTo>
                  <a:pt x="83068" y="22205"/>
                </a:moveTo>
                <a:lnTo>
                  <a:pt x="64896" y="42916"/>
                </a:lnTo>
                <a:lnTo>
                  <a:pt x="64896" y="42916"/>
                </a:lnTo>
                <a:lnTo>
                  <a:pt x="64771" y="43065"/>
                </a:lnTo>
                <a:lnTo>
                  <a:pt x="64622" y="43190"/>
                </a:lnTo>
                <a:lnTo>
                  <a:pt x="64473" y="43289"/>
                </a:lnTo>
                <a:lnTo>
                  <a:pt x="64323" y="43389"/>
                </a:lnTo>
                <a:lnTo>
                  <a:pt x="64149" y="43463"/>
                </a:lnTo>
                <a:lnTo>
                  <a:pt x="63975" y="43538"/>
                </a:lnTo>
                <a:lnTo>
                  <a:pt x="63801" y="43588"/>
                </a:lnTo>
                <a:lnTo>
                  <a:pt x="63626" y="43613"/>
                </a:lnTo>
                <a:lnTo>
                  <a:pt x="63452" y="43613"/>
                </a:lnTo>
                <a:lnTo>
                  <a:pt x="63278" y="43613"/>
                </a:lnTo>
                <a:lnTo>
                  <a:pt x="63079" y="43613"/>
                </a:lnTo>
                <a:lnTo>
                  <a:pt x="62904" y="43563"/>
                </a:lnTo>
                <a:lnTo>
                  <a:pt x="62730" y="43513"/>
                </a:lnTo>
                <a:lnTo>
                  <a:pt x="62556" y="43463"/>
                </a:lnTo>
                <a:lnTo>
                  <a:pt x="62382" y="43389"/>
                </a:lnTo>
                <a:lnTo>
                  <a:pt x="62232" y="43289"/>
                </a:lnTo>
                <a:lnTo>
                  <a:pt x="62232" y="43289"/>
                </a:lnTo>
                <a:lnTo>
                  <a:pt x="62083" y="43165"/>
                </a:lnTo>
                <a:lnTo>
                  <a:pt x="61934" y="43040"/>
                </a:lnTo>
                <a:lnTo>
                  <a:pt x="61809" y="42916"/>
                </a:lnTo>
                <a:lnTo>
                  <a:pt x="61685" y="42766"/>
                </a:lnTo>
                <a:lnTo>
                  <a:pt x="61585" y="42617"/>
                </a:lnTo>
                <a:lnTo>
                  <a:pt x="61510" y="42443"/>
                </a:lnTo>
                <a:lnTo>
                  <a:pt x="61436" y="42268"/>
                </a:lnTo>
                <a:lnTo>
                  <a:pt x="61386" y="42094"/>
                </a:lnTo>
                <a:lnTo>
                  <a:pt x="61336" y="41920"/>
                </a:lnTo>
                <a:lnTo>
                  <a:pt x="61311" y="41746"/>
                </a:lnTo>
                <a:lnTo>
                  <a:pt x="61311" y="41571"/>
                </a:lnTo>
                <a:lnTo>
                  <a:pt x="61336" y="41372"/>
                </a:lnTo>
                <a:lnTo>
                  <a:pt x="61361" y="41198"/>
                </a:lnTo>
                <a:lnTo>
                  <a:pt x="61386" y="41024"/>
                </a:lnTo>
                <a:lnTo>
                  <a:pt x="61461" y="40850"/>
                </a:lnTo>
                <a:lnTo>
                  <a:pt x="61535" y="40675"/>
                </a:lnTo>
                <a:lnTo>
                  <a:pt x="73708" y="15956"/>
                </a:lnTo>
                <a:lnTo>
                  <a:pt x="73708" y="15956"/>
                </a:lnTo>
                <a:lnTo>
                  <a:pt x="73857" y="15683"/>
                </a:lnTo>
                <a:lnTo>
                  <a:pt x="74032" y="15409"/>
                </a:lnTo>
                <a:lnTo>
                  <a:pt x="74206" y="15135"/>
                </a:lnTo>
                <a:lnTo>
                  <a:pt x="74380" y="14911"/>
                </a:lnTo>
                <a:lnTo>
                  <a:pt x="74579" y="14662"/>
                </a:lnTo>
                <a:lnTo>
                  <a:pt x="74803" y="14438"/>
                </a:lnTo>
                <a:lnTo>
                  <a:pt x="75002" y="14239"/>
                </a:lnTo>
                <a:lnTo>
                  <a:pt x="75251" y="14040"/>
                </a:lnTo>
                <a:lnTo>
                  <a:pt x="75475" y="13865"/>
                </a:lnTo>
                <a:lnTo>
                  <a:pt x="75724" y="13691"/>
                </a:lnTo>
                <a:lnTo>
                  <a:pt x="75973" y="13542"/>
                </a:lnTo>
                <a:lnTo>
                  <a:pt x="76247" y="13392"/>
                </a:lnTo>
                <a:lnTo>
                  <a:pt x="76496" y="13268"/>
                </a:lnTo>
                <a:lnTo>
                  <a:pt x="76770" y="13168"/>
                </a:lnTo>
                <a:lnTo>
                  <a:pt x="77044" y="13069"/>
                </a:lnTo>
                <a:lnTo>
                  <a:pt x="77342" y="12994"/>
                </a:lnTo>
                <a:lnTo>
                  <a:pt x="77616" y="12920"/>
                </a:lnTo>
                <a:lnTo>
                  <a:pt x="77915" y="12870"/>
                </a:lnTo>
                <a:lnTo>
                  <a:pt x="78214" y="12820"/>
                </a:lnTo>
                <a:lnTo>
                  <a:pt x="78487" y="12795"/>
                </a:lnTo>
                <a:lnTo>
                  <a:pt x="78786" y="12795"/>
                </a:lnTo>
                <a:lnTo>
                  <a:pt x="79085" y="12795"/>
                </a:lnTo>
                <a:lnTo>
                  <a:pt x="79384" y="12820"/>
                </a:lnTo>
                <a:lnTo>
                  <a:pt x="79682" y="12870"/>
                </a:lnTo>
                <a:lnTo>
                  <a:pt x="79981" y="12920"/>
                </a:lnTo>
                <a:lnTo>
                  <a:pt x="80280" y="12994"/>
                </a:lnTo>
                <a:lnTo>
                  <a:pt x="80554" y="13069"/>
                </a:lnTo>
                <a:lnTo>
                  <a:pt x="80852" y="13168"/>
                </a:lnTo>
                <a:lnTo>
                  <a:pt x="81126" y="13293"/>
                </a:lnTo>
                <a:lnTo>
                  <a:pt x="81425" y="13417"/>
                </a:lnTo>
                <a:lnTo>
                  <a:pt x="81699" y="13567"/>
                </a:lnTo>
                <a:lnTo>
                  <a:pt x="81948" y="13741"/>
                </a:lnTo>
                <a:lnTo>
                  <a:pt x="81948" y="13741"/>
                </a:lnTo>
                <a:lnTo>
                  <a:pt x="82221" y="13940"/>
                </a:lnTo>
                <a:lnTo>
                  <a:pt x="82470" y="14139"/>
                </a:lnTo>
                <a:lnTo>
                  <a:pt x="82694" y="14338"/>
                </a:lnTo>
                <a:lnTo>
                  <a:pt x="82918" y="14562"/>
                </a:lnTo>
                <a:lnTo>
                  <a:pt x="83118" y="14786"/>
                </a:lnTo>
                <a:lnTo>
                  <a:pt x="83317" y="15011"/>
                </a:lnTo>
                <a:lnTo>
                  <a:pt x="83491" y="15259"/>
                </a:lnTo>
                <a:lnTo>
                  <a:pt x="83640" y="15508"/>
                </a:lnTo>
                <a:lnTo>
                  <a:pt x="83790" y="15782"/>
                </a:lnTo>
                <a:lnTo>
                  <a:pt x="83939" y="16031"/>
                </a:lnTo>
                <a:lnTo>
                  <a:pt x="84063" y="16305"/>
                </a:lnTo>
                <a:lnTo>
                  <a:pt x="84163" y="16579"/>
                </a:lnTo>
                <a:lnTo>
                  <a:pt x="84238" y="16853"/>
                </a:lnTo>
                <a:lnTo>
                  <a:pt x="84337" y="17151"/>
                </a:lnTo>
                <a:lnTo>
                  <a:pt x="84387" y="17425"/>
                </a:lnTo>
                <a:lnTo>
                  <a:pt x="84437" y="17724"/>
                </a:lnTo>
                <a:lnTo>
                  <a:pt x="84462" y="18023"/>
                </a:lnTo>
                <a:lnTo>
                  <a:pt x="84487" y="18321"/>
                </a:lnTo>
                <a:lnTo>
                  <a:pt x="84487" y="18620"/>
                </a:lnTo>
                <a:lnTo>
                  <a:pt x="84462" y="18894"/>
                </a:lnTo>
                <a:lnTo>
                  <a:pt x="84437" y="19193"/>
                </a:lnTo>
                <a:lnTo>
                  <a:pt x="84387" y="19491"/>
                </a:lnTo>
                <a:lnTo>
                  <a:pt x="84337" y="19790"/>
                </a:lnTo>
                <a:lnTo>
                  <a:pt x="84263" y="20064"/>
                </a:lnTo>
                <a:lnTo>
                  <a:pt x="84163" y="20363"/>
                </a:lnTo>
                <a:lnTo>
                  <a:pt x="84063" y="20636"/>
                </a:lnTo>
                <a:lnTo>
                  <a:pt x="83939" y="20910"/>
                </a:lnTo>
                <a:lnTo>
                  <a:pt x="83790" y="21184"/>
                </a:lnTo>
                <a:lnTo>
                  <a:pt x="83640" y="21458"/>
                </a:lnTo>
                <a:lnTo>
                  <a:pt x="83466" y="21707"/>
                </a:lnTo>
                <a:lnTo>
                  <a:pt x="83267" y="21956"/>
                </a:lnTo>
                <a:lnTo>
                  <a:pt x="83068" y="22205"/>
                </a:lnTo>
                <a:lnTo>
                  <a:pt x="83068" y="22205"/>
                </a:lnTo>
                <a:close/>
                <a:moveTo>
                  <a:pt x="68505" y="13791"/>
                </a:moveTo>
                <a:lnTo>
                  <a:pt x="59644" y="39879"/>
                </a:lnTo>
                <a:lnTo>
                  <a:pt x="59644" y="39879"/>
                </a:lnTo>
                <a:lnTo>
                  <a:pt x="59569" y="40078"/>
                </a:lnTo>
                <a:lnTo>
                  <a:pt x="59494" y="40227"/>
                </a:lnTo>
                <a:lnTo>
                  <a:pt x="59395" y="40401"/>
                </a:lnTo>
                <a:lnTo>
                  <a:pt x="59270" y="40526"/>
                </a:lnTo>
                <a:lnTo>
                  <a:pt x="59171" y="40675"/>
                </a:lnTo>
                <a:lnTo>
                  <a:pt x="59021" y="40800"/>
                </a:lnTo>
                <a:lnTo>
                  <a:pt x="58872" y="40899"/>
                </a:lnTo>
                <a:lnTo>
                  <a:pt x="58722" y="40999"/>
                </a:lnTo>
                <a:lnTo>
                  <a:pt x="58573" y="41098"/>
                </a:lnTo>
                <a:lnTo>
                  <a:pt x="58399" y="41148"/>
                </a:lnTo>
                <a:lnTo>
                  <a:pt x="58225" y="41223"/>
                </a:lnTo>
                <a:lnTo>
                  <a:pt x="58050" y="41248"/>
                </a:lnTo>
                <a:lnTo>
                  <a:pt x="57876" y="41273"/>
                </a:lnTo>
                <a:lnTo>
                  <a:pt x="57677" y="41273"/>
                </a:lnTo>
                <a:lnTo>
                  <a:pt x="57503" y="41273"/>
                </a:lnTo>
                <a:lnTo>
                  <a:pt x="57304" y="41248"/>
                </a:lnTo>
                <a:lnTo>
                  <a:pt x="57304" y="41248"/>
                </a:lnTo>
                <a:lnTo>
                  <a:pt x="57129" y="41198"/>
                </a:lnTo>
                <a:lnTo>
                  <a:pt x="56930" y="41123"/>
                </a:lnTo>
                <a:lnTo>
                  <a:pt x="56781" y="41049"/>
                </a:lnTo>
                <a:lnTo>
                  <a:pt x="56607" y="40974"/>
                </a:lnTo>
                <a:lnTo>
                  <a:pt x="56457" y="40850"/>
                </a:lnTo>
                <a:lnTo>
                  <a:pt x="56333" y="40750"/>
                </a:lnTo>
                <a:lnTo>
                  <a:pt x="56183" y="40626"/>
                </a:lnTo>
                <a:lnTo>
                  <a:pt x="56084" y="40476"/>
                </a:lnTo>
                <a:lnTo>
                  <a:pt x="55984" y="40327"/>
                </a:lnTo>
                <a:lnTo>
                  <a:pt x="55885" y="40177"/>
                </a:lnTo>
                <a:lnTo>
                  <a:pt x="55810" y="40003"/>
                </a:lnTo>
                <a:lnTo>
                  <a:pt x="55735" y="39829"/>
                </a:lnTo>
                <a:lnTo>
                  <a:pt x="55686" y="39655"/>
                </a:lnTo>
                <a:lnTo>
                  <a:pt x="55661" y="39480"/>
                </a:lnTo>
                <a:lnTo>
                  <a:pt x="55661" y="39281"/>
                </a:lnTo>
                <a:lnTo>
                  <a:pt x="55661" y="39107"/>
                </a:lnTo>
                <a:lnTo>
                  <a:pt x="57453" y="11600"/>
                </a:lnTo>
                <a:lnTo>
                  <a:pt x="57453" y="11600"/>
                </a:lnTo>
                <a:lnTo>
                  <a:pt x="57478" y="11277"/>
                </a:lnTo>
                <a:lnTo>
                  <a:pt x="57528" y="10978"/>
                </a:lnTo>
                <a:lnTo>
                  <a:pt x="57602" y="10679"/>
                </a:lnTo>
                <a:lnTo>
                  <a:pt x="57677" y="10380"/>
                </a:lnTo>
                <a:lnTo>
                  <a:pt x="57777" y="10082"/>
                </a:lnTo>
                <a:lnTo>
                  <a:pt x="57876" y="9783"/>
                </a:lnTo>
                <a:lnTo>
                  <a:pt x="58001" y="9509"/>
                </a:lnTo>
                <a:lnTo>
                  <a:pt x="58150" y="9260"/>
                </a:lnTo>
                <a:lnTo>
                  <a:pt x="58299" y="8986"/>
                </a:lnTo>
                <a:lnTo>
                  <a:pt x="58449" y="8737"/>
                </a:lnTo>
                <a:lnTo>
                  <a:pt x="58623" y="8513"/>
                </a:lnTo>
                <a:lnTo>
                  <a:pt x="58822" y="8289"/>
                </a:lnTo>
                <a:lnTo>
                  <a:pt x="59021" y="8065"/>
                </a:lnTo>
                <a:lnTo>
                  <a:pt x="59220" y="7841"/>
                </a:lnTo>
                <a:lnTo>
                  <a:pt x="59444" y="7667"/>
                </a:lnTo>
                <a:lnTo>
                  <a:pt x="59668" y="7468"/>
                </a:lnTo>
                <a:lnTo>
                  <a:pt x="59917" y="7294"/>
                </a:lnTo>
                <a:lnTo>
                  <a:pt x="60141" y="7144"/>
                </a:lnTo>
                <a:lnTo>
                  <a:pt x="60415" y="6995"/>
                </a:lnTo>
                <a:lnTo>
                  <a:pt x="60664" y="6846"/>
                </a:lnTo>
                <a:lnTo>
                  <a:pt x="60938" y="6721"/>
                </a:lnTo>
                <a:lnTo>
                  <a:pt x="61212" y="6622"/>
                </a:lnTo>
                <a:lnTo>
                  <a:pt x="61510" y="6522"/>
                </a:lnTo>
                <a:lnTo>
                  <a:pt x="61784" y="6447"/>
                </a:lnTo>
                <a:lnTo>
                  <a:pt x="62083" y="6398"/>
                </a:lnTo>
                <a:lnTo>
                  <a:pt x="62382" y="6348"/>
                </a:lnTo>
                <a:lnTo>
                  <a:pt x="62680" y="6323"/>
                </a:lnTo>
                <a:lnTo>
                  <a:pt x="62979" y="6298"/>
                </a:lnTo>
                <a:lnTo>
                  <a:pt x="63303" y="6298"/>
                </a:lnTo>
                <a:lnTo>
                  <a:pt x="63601" y="6323"/>
                </a:lnTo>
                <a:lnTo>
                  <a:pt x="63925" y="6348"/>
                </a:lnTo>
                <a:lnTo>
                  <a:pt x="64224" y="6398"/>
                </a:lnTo>
                <a:lnTo>
                  <a:pt x="64224" y="6398"/>
                </a:lnTo>
                <a:lnTo>
                  <a:pt x="64547" y="6472"/>
                </a:lnTo>
                <a:lnTo>
                  <a:pt x="64846" y="6572"/>
                </a:lnTo>
                <a:lnTo>
                  <a:pt x="65145" y="6671"/>
                </a:lnTo>
                <a:lnTo>
                  <a:pt x="65419" y="6771"/>
                </a:lnTo>
                <a:lnTo>
                  <a:pt x="65692" y="6920"/>
                </a:lnTo>
                <a:lnTo>
                  <a:pt x="65966" y="7070"/>
                </a:lnTo>
                <a:lnTo>
                  <a:pt x="66215" y="7219"/>
                </a:lnTo>
                <a:lnTo>
                  <a:pt x="66464" y="7393"/>
                </a:lnTo>
                <a:lnTo>
                  <a:pt x="66713" y="7567"/>
                </a:lnTo>
                <a:lnTo>
                  <a:pt x="66937" y="7767"/>
                </a:lnTo>
                <a:lnTo>
                  <a:pt x="67136" y="7966"/>
                </a:lnTo>
                <a:lnTo>
                  <a:pt x="67360" y="8190"/>
                </a:lnTo>
                <a:lnTo>
                  <a:pt x="67535" y="8414"/>
                </a:lnTo>
                <a:lnTo>
                  <a:pt x="67709" y="8638"/>
                </a:lnTo>
                <a:lnTo>
                  <a:pt x="67883" y="8887"/>
                </a:lnTo>
                <a:lnTo>
                  <a:pt x="68032" y="9136"/>
                </a:lnTo>
                <a:lnTo>
                  <a:pt x="68182" y="9385"/>
                </a:lnTo>
                <a:lnTo>
                  <a:pt x="68306" y="9659"/>
                </a:lnTo>
                <a:lnTo>
                  <a:pt x="68431" y="9932"/>
                </a:lnTo>
                <a:lnTo>
                  <a:pt x="68530" y="10206"/>
                </a:lnTo>
                <a:lnTo>
                  <a:pt x="68605" y="10480"/>
                </a:lnTo>
                <a:lnTo>
                  <a:pt x="68680" y="10779"/>
                </a:lnTo>
                <a:lnTo>
                  <a:pt x="68729" y="11077"/>
                </a:lnTo>
                <a:lnTo>
                  <a:pt x="68779" y="11376"/>
                </a:lnTo>
                <a:lnTo>
                  <a:pt x="68804" y="11675"/>
                </a:lnTo>
                <a:lnTo>
                  <a:pt x="68804" y="11974"/>
                </a:lnTo>
                <a:lnTo>
                  <a:pt x="68804" y="12272"/>
                </a:lnTo>
                <a:lnTo>
                  <a:pt x="68779" y="12571"/>
                </a:lnTo>
                <a:lnTo>
                  <a:pt x="68729" y="12870"/>
                </a:lnTo>
                <a:lnTo>
                  <a:pt x="68680" y="13193"/>
                </a:lnTo>
                <a:lnTo>
                  <a:pt x="68605" y="13492"/>
                </a:lnTo>
                <a:lnTo>
                  <a:pt x="68505" y="13791"/>
                </a:lnTo>
                <a:lnTo>
                  <a:pt x="68505" y="13791"/>
                </a:lnTo>
                <a:close/>
                <a:moveTo>
                  <a:pt x="51827" y="11600"/>
                </a:moveTo>
                <a:lnTo>
                  <a:pt x="53619" y="39107"/>
                </a:lnTo>
                <a:lnTo>
                  <a:pt x="53619" y="39107"/>
                </a:lnTo>
                <a:lnTo>
                  <a:pt x="53619" y="39281"/>
                </a:lnTo>
                <a:lnTo>
                  <a:pt x="53619" y="39480"/>
                </a:lnTo>
                <a:lnTo>
                  <a:pt x="53570" y="39655"/>
                </a:lnTo>
                <a:lnTo>
                  <a:pt x="53545" y="39829"/>
                </a:lnTo>
                <a:lnTo>
                  <a:pt x="53470" y="40003"/>
                </a:lnTo>
                <a:lnTo>
                  <a:pt x="53395" y="40177"/>
                </a:lnTo>
                <a:lnTo>
                  <a:pt x="53296" y="40327"/>
                </a:lnTo>
                <a:lnTo>
                  <a:pt x="53196" y="40476"/>
                </a:lnTo>
                <a:lnTo>
                  <a:pt x="53072" y="40626"/>
                </a:lnTo>
                <a:lnTo>
                  <a:pt x="52947" y="40750"/>
                </a:lnTo>
                <a:lnTo>
                  <a:pt x="52823" y="40850"/>
                </a:lnTo>
                <a:lnTo>
                  <a:pt x="52673" y="40974"/>
                </a:lnTo>
                <a:lnTo>
                  <a:pt x="52499" y="41049"/>
                </a:lnTo>
                <a:lnTo>
                  <a:pt x="52325" y="41123"/>
                </a:lnTo>
                <a:lnTo>
                  <a:pt x="52151" y="41198"/>
                </a:lnTo>
                <a:lnTo>
                  <a:pt x="51976" y="41248"/>
                </a:lnTo>
                <a:lnTo>
                  <a:pt x="51976" y="41248"/>
                </a:lnTo>
                <a:lnTo>
                  <a:pt x="51777" y="41273"/>
                </a:lnTo>
                <a:lnTo>
                  <a:pt x="51603" y="41273"/>
                </a:lnTo>
                <a:lnTo>
                  <a:pt x="51404" y="41273"/>
                </a:lnTo>
                <a:lnTo>
                  <a:pt x="51230" y="41248"/>
                </a:lnTo>
                <a:lnTo>
                  <a:pt x="51055" y="41223"/>
                </a:lnTo>
                <a:lnTo>
                  <a:pt x="50881" y="41148"/>
                </a:lnTo>
                <a:lnTo>
                  <a:pt x="50707" y="41098"/>
                </a:lnTo>
                <a:lnTo>
                  <a:pt x="50558" y="40999"/>
                </a:lnTo>
                <a:lnTo>
                  <a:pt x="50383" y="40899"/>
                </a:lnTo>
                <a:lnTo>
                  <a:pt x="50259" y="40800"/>
                </a:lnTo>
                <a:lnTo>
                  <a:pt x="50110" y="40675"/>
                </a:lnTo>
                <a:lnTo>
                  <a:pt x="49985" y="40526"/>
                </a:lnTo>
                <a:lnTo>
                  <a:pt x="49885" y="40401"/>
                </a:lnTo>
                <a:lnTo>
                  <a:pt x="49786" y="40227"/>
                </a:lnTo>
                <a:lnTo>
                  <a:pt x="49711" y="40078"/>
                </a:lnTo>
                <a:lnTo>
                  <a:pt x="49637" y="39879"/>
                </a:lnTo>
                <a:lnTo>
                  <a:pt x="40775" y="13791"/>
                </a:lnTo>
                <a:lnTo>
                  <a:pt x="40775" y="13791"/>
                </a:lnTo>
                <a:lnTo>
                  <a:pt x="40675" y="13492"/>
                </a:lnTo>
                <a:lnTo>
                  <a:pt x="40600" y="13193"/>
                </a:lnTo>
                <a:lnTo>
                  <a:pt x="40551" y="12870"/>
                </a:lnTo>
                <a:lnTo>
                  <a:pt x="40501" y="12571"/>
                </a:lnTo>
                <a:lnTo>
                  <a:pt x="40476" y="12272"/>
                </a:lnTo>
                <a:lnTo>
                  <a:pt x="40476" y="11974"/>
                </a:lnTo>
                <a:lnTo>
                  <a:pt x="40476" y="11675"/>
                </a:lnTo>
                <a:lnTo>
                  <a:pt x="40501" y="11376"/>
                </a:lnTo>
                <a:lnTo>
                  <a:pt x="40551" y="11077"/>
                </a:lnTo>
                <a:lnTo>
                  <a:pt x="40600" y="10779"/>
                </a:lnTo>
                <a:lnTo>
                  <a:pt x="40675" y="10480"/>
                </a:lnTo>
                <a:lnTo>
                  <a:pt x="40750" y="10206"/>
                </a:lnTo>
                <a:lnTo>
                  <a:pt x="40849" y="9932"/>
                </a:lnTo>
                <a:lnTo>
                  <a:pt x="40974" y="9659"/>
                </a:lnTo>
                <a:lnTo>
                  <a:pt x="41098" y="9385"/>
                </a:lnTo>
                <a:lnTo>
                  <a:pt x="41248" y="9136"/>
                </a:lnTo>
                <a:lnTo>
                  <a:pt x="41397" y="8887"/>
                </a:lnTo>
                <a:lnTo>
                  <a:pt x="41546" y="8638"/>
                </a:lnTo>
                <a:lnTo>
                  <a:pt x="41745" y="8414"/>
                </a:lnTo>
                <a:lnTo>
                  <a:pt x="41920" y="8190"/>
                </a:lnTo>
                <a:lnTo>
                  <a:pt x="42119" y="7966"/>
                </a:lnTo>
                <a:lnTo>
                  <a:pt x="42343" y="7767"/>
                </a:lnTo>
                <a:lnTo>
                  <a:pt x="42567" y="7567"/>
                </a:lnTo>
                <a:lnTo>
                  <a:pt x="42816" y="7393"/>
                </a:lnTo>
                <a:lnTo>
                  <a:pt x="43040" y="7219"/>
                </a:lnTo>
                <a:lnTo>
                  <a:pt x="43314" y="7070"/>
                </a:lnTo>
                <a:lnTo>
                  <a:pt x="43563" y="6920"/>
                </a:lnTo>
                <a:lnTo>
                  <a:pt x="43861" y="6771"/>
                </a:lnTo>
                <a:lnTo>
                  <a:pt x="44135" y="6671"/>
                </a:lnTo>
                <a:lnTo>
                  <a:pt x="44434" y="6572"/>
                </a:lnTo>
                <a:lnTo>
                  <a:pt x="44733" y="6472"/>
                </a:lnTo>
                <a:lnTo>
                  <a:pt x="45056" y="6398"/>
                </a:lnTo>
                <a:lnTo>
                  <a:pt x="45056" y="6398"/>
                </a:lnTo>
                <a:lnTo>
                  <a:pt x="45355" y="6348"/>
                </a:lnTo>
                <a:lnTo>
                  <a:pt x="45679" y="6323"/>
                </a:lnTo>
                <a:lnTo>
                  <a:pt x="45977" y="6298"/>
                </a:lnTo>
                <a:lnTo>
                  <a:pt x="46301" y="6298"/>
                </a:lnTo>
                <a:lnTo>
                  <a:pt x="46600" y="6323"/>
                </a:lnTo>
                <a:lnTo>
                  <a:pt x="46898" y="6348"/>
                </a:lnTo>
                <a:lnTo>
                  <a:pt x="47197" y="6398"/>
                </a:lnTo>
                <a:lnTo>
                  <a:pt x="47496" y="6447"/>
                </a:lnTo>
                <a:lnTo>
                  <a:pt x="47770" y="6522"/>
                </a:lnTo>
                <a:lnTo>
                  <a:pt x="48068" y="6622"/>
                </a:lnTo>
                <a:lnTo>
                  <a:pt x="48342" y="6721"/>
                </a:lnTo>
                <a:lnTo>
                  <a:pt x="48616" y="6846"/>
                </a:lnTo>
                <a:lnTo>
                  <a:pt x="48865" y="6995"/>
                </a:lnTo>
                <a:lnTo>
                  <a:pt x="49114" y="7144"/>
                </a:lnTo>
                <a:lnTo>
                  <a:pt x="49363" y="7294"/>
                </a:lnTo>
                <a:lnTo>
                  <a:pt x="49612" y="7468"/>
                </a:lnTo>
                <a:lnTo>
                  <a:pt x="49836" y="7642"/>
                </a:lnTo>
                <a:lnTo>
                  <a:pt x="50060" y="7841"/>
                </a:lnTo>
                <a:lnTo>
                  <a:pt x="50259" y="8065"/>
                </a:lnTo>
                <a:lnTo>
                  <a:pt x="50458" y="8289"/>
                </a:lnTo>
                <a:lnTo>
                  <a:pt x="50657" y="8513"/>
                </a:lnTo>
                <a:lnTo>
                  <a:pt x="50831" y="8737"/>
                </a:lnTo>
                <a:lnTo>
                  <a:pt x="50981" y="8986"/>
                </a:lnTo>
                <a:lnTo>
                  <a:pt x="51130" y="9260"/>
                </a:lnTo>
                <a:lnTo>
                  <a:pt x="51279" y="9509"/>
                </a:lnTo>
                <a:lnTo>
                  <a:pt x="51404" y="9783"/>
                </a:lnTo>
                <a:lnTo>
                  <a:pt x="51504" y="10082"/>
                </a:lnTo>
                <a:lnTo>
                  <a:pt x="51603" y="10380"/>
                </a:lnTo>
                <a:lnTo>
                  <a:pt x="51678" y="10679"/>
                </a:lnTo>
                <a:lnTo>
                  <a:pt x="51752" y="10978"/>
                </a:lnTo>
                <a:lnTo>
                  <a:pt x="51777" y="11277"/>
                </a:lnTo>
                <a:lnTo>
                  <a:pt x="51827" y="11600"/>
                </a:lnTo>
                <a:lnTo>
                  <a:pt x="51827" y="11600"/>
                </a:lnTo>
                <a:close/>
                <a:moveTo>
                  <a:pt x="35572" y="15956"/>
                </a:moveTo>
                <a:lnTo>
                  <a:pt x="47745" y="40675"/>
                </a:lnTo>
                <a:lnTo>
                  <a:pt x="47745" y="40675"/>
                </a:lnTo>
                <a:lnTo>
                  <a:pt x="47819" y="40850"/>
                </a:lnTo>
                <a:lnTo>
                  <a:pt x="47894" y="41024"/>
                </a:lnTo>
                <a:lnTo>
                  <a:pt x="47919" y="41198"/>
                </a:lnTo>
                <a:lnTo>
                  <a:pt x="47944" y="41372"/>
                </a:lnTo>
                <a:lnTo>
                  <a:pt x="47969" y="41571"/>
                </a:lnTo>
                <a:lnTo>
                  <a:pt x="47944" y="41746"/>
                </a:lnTo>
                <a:lnTo>
                  <a:pt x="47919" y="41920"/>
                </a:lnTo>
                <a:lnTo>
                  <a:pt x="47894" y="42094"/>
                </a:lnTo>
                <a:lnTo>
                  <a:pt x="47844" y="42268"/>
                </a:lnTo>
                <a:lnTo>
                  <a:pt x="47770" y="42443"/>
                </a:lnTo>
                <a:lnTo>
                  <a:pt x="47670" y="42617"/>
                </a:lnTo>
                <a:lnTo>
                  <a:pt x="47595" y="42766"/>
                </a:lnTo>
                <a:lnTo>
                  <a:pt x="47471" y="42916"/>
                </a:lnTo>
                <a:lnTo>
                  <a:pt x="47346" y="43040"/>
                </a:lnTo>
                <a:lnTo>
                  <a:pt x="47197" y="43165"/>
                </a:lnTo>
                <a:lnTo>
                  <a:pt x="47048" y="43289"/>
                </a:lnTo>
                <a:lnTo>
                  <a:pt x="47048" y="43289"/>
                </a:lnTo>
                <a:lnTo>
                  <a:pt x="46873" y="43389"/>
                </a:lnTo>
                <a:lnTo>
                  <a:pt x="46724" y="43463"/>
                </a:lnTo>
                <a:lnTo>
                  <a:pt x="46550" y="43513"/>
                </a:lnTo>
                <a:lnTo>
                  <a:pt x="46376" y="43563"/>
                </a:lnTo>
                <a:lnTo>
                  <a:pt x="46176" y="43613"/>
                </a:lnTo>
                <a:lnTo>
                  <a:pt x="46002" y="43613"/>
                </a:lnTo>
                <a:lnTo>
                  <a:pt x="45828" y="43613"/>
                </a:lnTo>
                <a:lnTo>
                  <a:pt x="45654" y="43613"/>
                </a:lnTo>
                <a:lnTo>
                  <a:pt x="45455" y="43588"/>
                </a:lnTo>
                <a:lnTo>
                  <a:pt x="45280" y="43538"/>
                </a:lnTo>
                <a:lnTo>
                  <a:pt x="45106" y="43463"/>
                </a:lnTo>
                <a:lnTo>
                  <a:pt x="44957" y="43389"/>
                </a:lnTo>
                <a:lnTo>
                  <a:pt x="44782" y="43289"/>
                </a:lnTo>
                <a:lnTo>
                  <a:pt x="44633" y="43190"/>
                </a:lnTo>
                <a:lnTo>
                  <a:pt x="44509" y="43065"/>
                </a:lnTo>
                <a:lnTo>
                  <a:pt x="44359" y="42916"/>
                </a:lnTo>
                <a:lnTo>
                  <a:pt x="26212" y="22205"/>
                </a:lnTo>
                <a:lnTo>
                  <a:pt x="26212" y="22205"/>
                </a:lnTo>
                <a:lnTo>
                  <a:pt x="25988" y="21956"/>
                </a:lnTo>
                <a:lnTo>
                  <a:pt x="25814" y="21707"/>
                </a:lnTo>
                <a:lnTo>
                  <a:pt x="25640" y="21458"/>
                </a:lnTo>
                <a:lnTo>
                  <a:pt x="25490" y="21184"/>
                </a:lnTo>
                <a:lnTo>
                  <a:pt x="25341" y="20910"/>
                </a:lnTo>
                <a:lnTo>
                  <a:pt x="25217" y="20636"/>
                </a:lnTo>
                <a:lnTo>
                  <a:pt x="25117" y="20363"/>
                </a:lnTo>
                <a:lnTo>
                  <a:pt x="25017" y="20064"/>
                </a:lnTo>
                <a:lnTo>
                  <a:pt x="24943" y="19790"/>
                </a:lnTo>
                <a:lnTo>
                  <a:pt x="24893" y="19491"/>
                </a:lnTo>
                <a:lnTo>
                  <a:pt x="24843" y="19193"/>
                </a:lnTo>
                <a:lnTo>
                  <a:pt x="24818" y="18894"/>
                </a:lnTo>
                <a:lnTo>
                  <a:pt x="24793" y="18620"/>
                </a:lnTo>
                <a:lnTo>
                  <a:pt x="24793" y="18321"/>
                </a:lnTo>
                <a:lnTo>
                  <a:pt x="24818" y="18023"/>
                </a:lnTo>
                <a:lnTo>
                  <a:pt x="24843" y="17724"/>
                </a:lnTo>
                <a:lnTo>
                  <a:pt x="24893" y="17425"/>
                </a:lnTo>
                <a:lnTo>
                  <a:pt x="24943" y="17151"/>
                </a:lnTo>
                <a:lnTo>
                  <a:pt x="25017" y="16853"/>
                </a:lnTo>
                <a:lnTo>
                  <a:pt x="25117" y="16579"/>
                </a:lnTo>
                <a:lnTo>
                  <a:pt x="25217" y="16305"/>
                </a:lnTo>
                <a:lnTo>
                  <a:pt x="25341" y="16031"/>
                </a:lnTo>
                <a:lnTo>
                  <a:pt x="25465" y="15782"/>
                </a:lnTo>
                <a:lnTo>
                  <a:pt x="25615" y="15508"/>
                </a:lnTo>
                <a:lnTo>
                  <a:pt x="25789" y="15259"/>
                </a:lnTo>
                <a:lnTo>
                  <a:pt x="25963" y="15011"/>
                </a:lnTo>
                <a:lnTo>
                  <a:pt x="26162" y="14786"/>
                </a:lnTo>
                <a:lnTo>
                  <a:pt x="26362" y="14562"/>
                </a:lnTo>
                <a:lnTo>
                  <a:pt x="26586" y="14338"/>
                </a:lnTo>
                <a:lnTo>
                  <a:pt x="26810" y="14139"/>
                </a:lnTo>
                <a:lnTo>
                  <a:pt x="27059" y="13940"/>
                </a:lnTo>
                <a:lnTo>
                  <a:pt x="27308" y="13741"/>
                </a:lnTo>
                <a:lnTo>
                  <a:pt x="27308" y="13741"/>
                </a:lnTo>
                <a:lnTo>
                  <a:pt x="27581" y="13567"/>
                </a:lnTo>
                <a:lnTo>
                  <a:pt x="27855" y="13417"/>
                </a:lnTo>
                <a:lnTo>
                  <a:pt x="28154" y="13293"/>
                </a:lnTo>
                <a:lnTo>
                  <a:pt x="28428" y="13168"/>
                </a:lnTo>
                <a:lnTo>
                  <a:pt x="28726" y="13069"/>
                </a:lnTo>
                <a:lnTo>
                  <a:pt x="29000" y="12994"/>
                </a:lnTo>
                <a:lnTo>
                  <a:pt x="29299" y="12920"/>
                </a:lnTo>
                <a:lnTo>
                  <a:pt x="29598" y="12870"/>
                </a:lnTo>
                <a:lnTo>
                  <a:pt x="29896" y="12820"/>
                </a:lnTo>
                <a:lnTo>
                  <a:pt x="30195" y="12795"/>
                </a:lnTo>
                <a:lnTo>
                  <a:pt x="30494" y="12795"/>
                </a:lnTo>
                <a:lnTo>
                  <a:pt x="30768" y="12795"/>
                </a:lnTo>
                <a:lnTo>
                  <a:pt x="31066" y="12820"/>
                </a:lnTo>
                <a:lnTo>
                  <a:pt x="31365" y="12870"/>
                </a:lnTo>
                <a:lnTo>
                  <a:pt x="31664" y="12920"/>
                </a:lnTo>
                <a:lnTo>
                  <a:pt x="31938" y="12994"/>
                </a:lnTo>
                <a:lnTo>
                  <a:pt x="32211" y="13069"/>
                </a:lnTo>
                <a:lnTo>
                  <a:pt x="32510" y="13168"/>
                </a:lnTo>
                <a:lnTo>
                  <a:pt x="32784" y="13268"/>
                </a:lnTo>
                <a:lnTo>
                  <a:pt x="33033" y="13417"/>
                </a:lnTo>
                <a:lnTo>
                  <a:pt x="33307" y="13542"/>
                </a:lnTo>
                <a:lnTo>
                  <a:pt x="33556" y="13691"/>
                </a:lnTo>
                <a:lnTo>
                  <a:pt x="33805" y="13865"/>
                </a:lnTo>
                <a:lnTo>
                  <a:pt x="34029" y="14040"/>
                </a:lnTo>
                <a:lnTo>
                  <a:pt x="34253" y="14239"/>
                </a:lnTo>
                <a:lnTo>
                  <a:pt x="34477" y="14438"/>
                </a:lnTo>
                <a:lnTo>
                  <a:pt x="34701" y="14662"/>
                </a:lnTo>
                <a:lnTo>
                  <a:pt x="34900" y="14911"/>
                </a:lnTo>
                <a:lnTo>
                  <a:pt x="35074" y="15135"/>
                </a:lnTo>
                <a:lnTo>
                  <a:pt x="35248" y="15409"/>
                </a:lnTo>
                <a:lnTo>
                  <a:pt x="35423" y="15683"/>
                </a:lnTo>
                <a:lnTo>
                  <a:pt x="35572" y="15956"/>
                </a:lnTo>
                <a:lnTo>
                  <a:pt x="35572" y="15956"/>
                </a:lnTo>
                <a:close/>
                <a:moveTo>
                  <a:pt x="22205" y="26212"/>
                </a:moveTo>
                <a:lnTo>
                  <a:pt x="42940" y="44359"/>
                </a:lnTo>
                <a:lnTo>
                  <a:pt x="42940" y="44359"/>
                </a:lnTo>
                <a:lnTo>
                  <a:pt x="43065" y="44509"/>
                </a:lnTo>
                <a:lnTo>
                  <a:pt x="43189" y="44633"/>
                </a:lnTo>
                <a:lnTo>
                  <a:pt x="43289" y="44783"/>
                </a:lnTo>
                <a:lnTo>
                  <a:pt x="43388" y="44957"/>
                </a:lnTo>
                <a:lnTo>
                  <a:pt x="43463" y="45106"/>
                </a:lnTo>
                <a:lnTo>
                  <a:pt x="43538" y="45281"/>
                </a:lnTo>
                <a:lnTo>
                  <a:pt x="43588" y="45455"/>
                </a:lnTo>
                <a:lnTo>
                  <a:pt x="43612" y="45629"/>
                </a:lnTo>
                <a:lnTo>
                  <a:pt x="43612" y="45828"/>
                </a:lnTo>
                <a:lnTo>
                  <a:pt x="43612" y="46002"/>
                </a:lnTo>
                <a:lnTo>
                  <a:pt x="43612" y="46177"/>
                </a:lnTo>
                <a:lnTo>
                  <a:pt x="43588" y="46376"/>
                </a:lnTo>
                <a:lnTo>
                  <a:pt x="43538" y="46550"/>
                </a:lnTo>
                <a:lnTo>
                  <a:pt x="43463" y="46724"/>
                </a:lnTo>
                <a:lnTo>
                  <a:pt x="43388" y="46874"/>
                </a:lnTo>
                <a:lnTo>
                  <a:pt x="43289" y="47048"/>
                </a:lnTo>
                <a:lnTo>
                  <a:pt x="43289" y="47048"/>
                </a:lnTo>
                <a:lnTo>
                  <a:pt x="43164" y="47197"/>
                </a:lnTo>
                <a:lnTo>
                  <a:pt x="43040" y="47347"/>
                </a:lnTo>
                <a:lnTo>
                  <a:pt x="42915" y="47471"/>
                </a:lnTo>
                <a:lnTo>
                  <a:pt x="42766" y="47571"/>
                </a:lnTo>
                <a:lnTo>
                  <a:pt x="42617" y="47670"/>
                </a:lnTo>
                <a:lnTo>
                  <a:pt x="42442" y="47770"/>
                </a:lnTo>
                <a:lnTo>
                  <a:pt x="42268" y="47845"/>
                </a:lnTo>
                <a:lnTo>
                  <a:pt x="42094" y="47894"/>
                </a:lnTo>
                <a:lnTo>
                  <a:pt x="41920" y="47919"/>
                </a:lnTo>
                <a:lnTo>
                  <a:pt x="41745" y="47944"/>
                </a:lnTo>
                <a:lnTo>
                  <a:pt x="41571" y="47969"/>
                </a:lnTo>
                <a:lnTo>
                  <a:pt x="41397" y="47944"/>
                </a:lnTo>
                <a:lnTo>
                  <a:pt x="41198" y="47919"/>
                </a:lnTo>
                <a:lnTo>
                  <a:pt x="41024" y="47894"/>
                </a:lnTo>
                <a:lnTo>
                  <a:pt x="40849" y="47820"/>
                </a:lnTo>
                <a:lnTo>
                  <a:pt x="40675" y="47745"/>
                </a:lnTo>
                <a:lnTo>
                  <a:pt x="15956" y="35572"/>
                </a:lnTo>
                <a:lnTo>
                  <a:pt x="15956" y="35572"/>
                </a:lnTo>
                <a:lnTo>
                  <a:pt x="15683" y="35423"/>
                </a:lnTo>
                <a:lnTo>
                  <a:pt x="15409" y="35249"/>
                </a:lnTo>
                <a:lnTo>
                  <a:pt x="15160" y="35074"/>
                </a:lnTo>
                <a:lnTo>
                  <a:pt x="14911" y="34900"/>
                </a:lnTo>
                <a:lnTo>
                  <a:pt x="14662" y="34701"/>
                </a:lnTo>
                <a:lnTo>
                  <a:pt x="14438" y="34477"/>
                </a:lnTo>
                <a:lnTo>
                  <a:pt x="14239" y="34253"/>
                </a:lnTo>
                <a:lnTo>
                  <a:pt x="14040" y="34029"/>
                </a:lnTo>
                <a:lnTo>
                  <a:pt x="13865" y="33805"/>
                </a:lnTo>
                <a:lnTo>
                  <a:pt x="13691" y="33556"/>
                </a:lnTo>
                <a:lnTo>
                  <a:pt x="13542" y="33307"/>
                </a:lnTo>
                <a:lnTo>
                  <a:pt x="13417" y="33033"/>
                </a:lnTo>
                <a:lnTo>
                  <a:pt x="13268" y="32759"/>
                </a:lnTo>
                <a:lnTo>
                  <a:pt x="13168" y="32510"/>
                </a:lnTo>
                <a:lnTo>
                  <a:pt x="13069" y="32212"/>
                </a:lnTo>
                <a:lnTo>
                  <a:pt x="12994" y="31938"/>
                </a:lnTo>
                <a:lnTo>
                  <a:pt x="12919" y="31664"/>
                </a:lnTo>
                <a:lnTo>
                  <a:pt x="12870" y="31365"/>
                </a:lnTo>
                <a:lnTo>
                  <a:pt x="12820" y="31067"/>
                </a:lnTo>
                <a:lnTo>
                  <a:pt x="12795" y="30768"/>
                </a:lnTo>
                <a:lnTo>
                  <a:pt x="12795" y="30494"/>
                </a:lnTo>
                <a:lnTo>
                  <a:pt x="12795" y="30195"/>
                </a:lnTo>
                <a:lnTo>
                  <a:pt x="12820" y="29897"/>
                </a:lnTo>
                <a:lnTo>
                  <a:pt x="12870" y="29598"/>
                </a:lnTo>
                <a:lnTo>
                  <a:pt x="12919" y="29299"/>
                </a:lnTo>
                <a:lnTo>
                  <a:pt x="12994" y="29000"/>
                </a:lnTo>
                <a:lnTo>
                  <a:pt x="13069" y="28702"/>
                </a:lnTo>
                <a:lnTo>
                  <a:pt x="13168" y="28428"/>
                </a:lnTo>
                <a:lnTo>
                  <a:pt x="13293" y="28154"/>
                </a:lnTo>
                <a:lnTo>
                  <a:pt x="13417" y="27855"/>
                </a:lnTo>
                <a:lnTo>
                  <a:pt x="13592" y="27582"/>
                </a:lnTo>
                <a:lnTo>
                  <a:pt x="13741" y="27308"/>
                </a:lnTo>
                <a:lnTo>
                  <a:pt x="13741" y="27308"/>
                </a:lnTo>
                <a:lnTo>
                  <a:pt x="13940" y="27059"/>
                </a:lnTo>
                <a:lnTo>
                  <a:pt x="14139" y="26810"/>
                </a:lnTo>
                <a:lnTo>
                  <a:pt x="14338" y="26586"/>
                </a:lnTo>
                <a:lnTo>
                  <a:pt x="14562" y="26362"/>
                </a:lnTo>
                <a:lnTo>
                  <a:pt x="14786" y="26163"/>
                </a:lnTo>
                <a:lnTo>
                  <a:pt x="15010" y="25963"/>
                </a:lnTo>
                <a:lnTo>
                  <a:pt x="15259" y="25789"/>
                </a:lnTo>
                <a:lnTo>
                  <a:pt x="15508" y="25615"/>
                </a:lnTo>
                <a:lnTo>
                  <a:pt x="15782" y="25466"/>
                </a:lnTo>
                <a:lnTo>
                  <a:pt x="16031" y="25341"/>
                </a:lnTo>
                <a:lnTo>
                  <a:pt x="16305" y="25217"/>
                </a:lnTo>
                <a:lnTo>
                  <a:pt x="16579" y="25117"/>
                </a:lnTo>
                <a:lnTo>
                  <a:pt x="16853" y="25018"/>
                </a:lnTo>
                <a:lnTo>
                  <a:pt x="17151" y="24943"/>
                </a:lnTo>
                <a:lnTo>
                  <a:pt x="17450" y="24893"/>
                </a:lnTo>
                <a:lnTo>
                  <a:pt x="17724" y="24843"/>
                </a:lnTo>
                <a:lnTo>
                  <a:pt x="18022" y="24818"/>
                </a:lnTo>
                <a:lnTo>
                  <a:pt x="18321" y="24794"/>
                </a:lnTo>
                <a:lnTo>
                  <a:pt x="18620" y="24794"/>
                </a:lnTo>
                <a:lnTo>
                  <a:pt x="18894" y="24818"/>
                </a:lnTo>
                <a:lnTo>
                  <a:pt x="19192" y="24843"/>
                </a:lnTo>
                <a:lnTo>
                  <a:pt x="19491" y="24893"/>
                </a:lnTo>
                <a:lnTo>
                  <a:pt x="19790" y="24943"/>
                </a:lnTo>
                <a:lnTo>
                  <a:pt x="20064" y="25018"/>
                </a:lnTo>
                <a:lnTo>
                  <a:pt x="20362" y="25117"/>
                </a:lnTo>
                <a:lnTo>
                  <a:pt x="20636" y="25217"/>
                </a:lnTo>
                <a:lnTo>
                  <a:pt x="20910" y="25341"/>
                </a:lnTo>
                <a:lnTo>
                  <a:pt x="21184" y="25491"/>
                </a:lnTo>
                <a:lnTo>
                  <a:pt x="21458" y="25640"/>
                </a:lnTo>
                <a:lnTo>
                  <a:pt x="21707" y="25814"/>
                </a:lnTo>
                <a:lnTo>
                  <a:pt x="21980" y="25988"/>
                </a:lnTo>
                <a:lnTo>
                  <a:pt x="22205" y="26212"/>
                </a:lnTo>
                <a:lnTo>
                  <a:pt x="22205" y="26212"/>
                </a:lnTo>
                <a:close/>
                <a:moveTo>
                  <a:pt x="13791" y="40775"/>
                </a:moveTo>
                <a:lnTo>
                  <a:pt x="39879" y="49637"/>
                </a:lnTo>
                <a:lnTo>
                  <a:pt x="39879" y="49637"/>
                </a:lnTo>
                <a:lnTo>
                  <a:pt x="40078" y="49711"/>
                </a:lnTo>
                <a:lnTo>
                  <a:pt x="40227" y="49786"/>
                </a:lnTo>
                <a:lnTo>
                  <a:pt x="40401" y="49886"/>
                </a:lnTo>
                <a:lnTo>
                  <a:pt x="40551" y="49985"/>
                </a:lnTo>
                <a:lnTo>
                  <a:pt x="40675" y="50110"/>
                </a:lnTo>
                <a:lnTo>
                  <a:pt x="40800" y="50259"/>
                </a:lnTo>
                <a:lnTo>
                  <a:pt x="40899" y="50384"/>
                </a:lnTo>
                <a:lnTo>
                  <a:pt x="40999" y="50558"/>
                </a:lnTo>
                <a:lnTo>
                  <a:pt x="41098" y="50707"/>
                </a:lnTo>
                <a:lnTo>
                  <a:pt x="41148" y="50881"/>
                </a:lnTo>
                <a:lnTo>
                  <a:pt x="41223" y="51056"/>
                </a:lnTo>
                <a:lnTo>
                  <a:pt x="41248" y="51230"/>
                </a:lnTo>
                <a:lnTo>
                  <a:pt x="41273" y="51404"/>
                </a:lnTo>
                <a:lnTo>
                  <a:pt x="41273" y="51603"/>
                </a:lnTo>
                <a:lnTo>
                  <a:pt x="41273" y="51778"/>
                </a:lnTo>
                <a:lnTo>
                  <a:pt x="41248" y="51977"/>
                </a:lnTo>
                <a:lnTo>
                  <a:pt x="41248" y="51977"/>
                </a:lnTo>
                <a:lnTo>
                  <a:pt x="41198" y="52151"/>
                </a:lnTo>
                <a:lnTo>
                  <a:pt x="41123" y="52325"/>
                </a:lnTo>
                <a:lnTo>
                  <a:pt x="41048" y="52500"/>
                </a:lnTo>
                <a:lnTo>
                  <a:pt x="40974" y="52674"/>
                </a:lnTo>
                <a:lnTo>
                  <a:pt x="40849" y="52823"/>
                </a:lnTo>
                <a:lnTo>
                  <a:pt x="40750" y="52948"/>
                </a:lnTo>
                <a:lnTo>
                  <a:pt x="40625" y="53072"/>
                </a:lnTo>
                <a:lnTo>
                  <a:pt x="40476" y="53197"/>
                </a:lnTo>
                <a:lnTo>
                  <a:pt x="40327" y="53296"/>
                </a:lnTo>
                <a:lnTo>
                  <a:pt x="40177" y="53396"/>
                </a:lnTo>
                <a:lnTo>
                  <a:pt x="40003" y="53470"/>
                </a:lnTo>
                <a:lnTo>
                  <a:pt x="39829" y="53520"/>
                </a:lnTo>
                <a:lnTo>
                  <a:pt x="39654" y="53570"/>
                </a:lnTo>
                <a:lnTo>
                  <a:pt x="39480" y="53620"/>
                </a:lnTo>
                <a:lnTo>
                  <a:pt x="39281" y="53620"/>
                </a:lnTo>
                <a:lnTo>
                  <a:pt x="39107" y="53620"/>
                </a:lnTo>
                <a:lnTo>
                  <a:pt x="11600" y="51827"/>
                </a:lnTo>
                <a:lnTo>
                  <a:pt x="11600" y="51827"/>
                </a:lnTo>
                <a:lnTo>
                  <a:pt x="11277" y="51778"/>
                </a:lnTo>
                <a:lnTo>
                  <a:pt x="10978" y="51753"/>
                </a:lnTo>
                <a:lnTo>
                  <a:pt x="10679" y="51678"/>
                </a:lnTo>
                <a:lnTo>
                  <a:pt x="10380" y="51603"/>
                </a:lnTo>
                <a:lnTo>
                  <a:pt x="10082" y="51504"/>
                </a:lnTo>
                <a:lnTo>
                  <a:pt x="9808" y="51404"/>
                </a:lnTo>
                <a:lnTo>
                  <a:pt x="9509" y="51280"/>
                </a:lnTo>
                <a:lnTo>
                  <a:pt x="9260" y="51130"/>
                </a:lnTo>
                <a:lnTo>
                  <a:pt x="8986" y="50981"/>
                </a:lnTo>
                <a:lnTo>
                  <a:pt x="8737" y="50832"/>
                </a:lnTo>
                <a:lnTo>
                  <a:pt x="8513" y="50657"/>
                </a:lnTo>
                <a:lnTo>
                  <a:pt x="8289" y="50458"/>
                </a:lnTo>
                <a:lnTo>
                  <a:pt x="8065" y="50259"/>
                </a:lnTo>
                <a:lnTo>
                  <a:pt x="7841" y="50060"/>
                </a:lnTo>
                <a:lnTo>
                  <a:pt x="7667" y="49836"/>
                </a:lnTo>
                <a:lnTo>
                  <a:pt x="7468" y="49612"/>
                </a:lnTo>
                <a:lnTo>
                  <a:pt x="7294" y="49363"/>
                </a:lnTo>
                <a:lnTo>
                  <a:pt x="7144" y="49114"/>
                </a:lnTo>
                <a:lnTo>
                  <a:pt x="6995" y="48865"/>
                </a:lnTo>
                <a:lnTo>
                  <a:pt x="6846" y="48616"/>
                </a:lnTo>
                <a:lnTo>
                  <a:pt x="6746" y="48342"/>
                </a:lnTo>
                <a:lnTo>
                  <a:pt x="6622" y="48069"/>
                </a:lnTo>
                <a:lnTo>
                  <a:pt x="6522" y="47770"/>
                </a:lnTo>
                <a:lnTo>
                  <a:pt x="6447" y="47496"/>
                </a:lnTo>
                <a:lnTo>
                  <a:pt x="6397" y="47197"/>
                </a:lnTo>
                <a:lnTo>
                  <a:pt x="6348" y="46899"/>
                </a:lnTo>
                <a:lnTo>
                  <a:pt x="6323" y="46600"/>
                </a:lnTo>
                <a:lnTo>
                  <a:pt x="6298" y="46301"/>
                </a:lnTo>
                <a:lnTo>
                  <a:pt x="6298" y="45978"/>
                </a:lnTo>
                <a:lnTo>
                  <a:pt x="6323" y="45679"/>
                </a:lnTo>
                <a:lnTo>
                  <a:pt x="6348" y="45355"/>
                </a:lnTo>
                <a:lnTo>
                  <a:pt x="6397" y="45032"/>
                </a:lnTo>
                <a:lnTo>
                  <a:pt x="6397" y="45032"/>
                </a:lnTo>
                <a:lnTo>
                  <a:pt x="6472" y="44733"/>
                </a:lnTo>
                <a:lnTo>
                  <a:pt x="6572" y="44434"/>
                </a:lnTo>
                <a:lnTo>
                  <a:pt x="6671" y="44135"/>
                </a:lnTo>
                <a:lnTo>
                  <a:pt x="6771" y="43862"/>
                </a:lnTo>
                <a:lnTo>
                  <a:pt x="6920" y="43563"/>
                </a:lnTo>
                <a:lnTo>
                  <a:pt x="7070" y="43314"/>
                </a:lnTo>
                <a:lnTo>
                  <a:pt x="7219" y="43040"/>
                </a:lnTo>
                <a:lnTo>
                  <a:pt x="7393" y="42816"/>
                </a:lnTo>
                <a:lnTo>
                  <a:pt x="7567" y="42567"/>
                </a:lnTo>
                <a:lnTo>
                  <a:pt x="7767" y="42343"/>
                </a:lnTo>
                <a:lnTo>
                  <a:pt x="7966" y="42119"/>
                </a:lnTo>
                <a:lnTo>
                  <a:pt x="8190" y="41920"/>
                </a:lnTo>
                <a:lnTo>
                  <a:pt x="8414" y="41746"/>
                </a:lnTo>
                <a:lnTo>
                  <a:pt x="8638" y="41547"/>
                </a:lnTo>
                <a:lnTo>
                  <a:pt x="8887" y="41397"/>
                </a:lnTo>
                <a:lnTo>
                  <a:pt x="9136" y="41248"/>
                </a:lnTo>
                <a:lnTo>
                  <a:pt x="9385" y="41098"/>
                </a:lnTo>
                <a:lnTo>
                  <a:pt x="9658" y="40974"/>
                </a:lnTo>
                <a:lnTo>
                  <a:pt x="9932" y="40850"/>
                </a:lnTo>
                <a:lnTo>
                  <a:pt x="10206" y="40750"/>
                </a:lnTo>
                <a:lnTo>
                  <a:pt x="10505" y="40675"/>
                </a:lnTo>
                <a:lnTo>
                  <a:pt x="10779" y="40601"/>
                </a:lnTo>
                <a:lnTo>
                  <a:pt x="11077" y="40551"/>
                </a:lnTo>
                <a:lnTo>
                  <a:pt x="11376" y="40501"/>
                </a:lnTo>
                <a:lnTo>
                  <a:pt x="11675" y="40476"/>
                </a:lnTo>
                <a:lnTo>
                  <a:pt x="11974" y="40476"/>
                </a:lnTo>
                <a:lnTo>
                  <a:pt x="12272" y="40476"/>
                </a:lnTo>
                <a:lnTo>
                  <a:pt x="12571" y="40501"/>
                </a:lnTo>
                <a:lnTo>
                  <a:pt x="12895" y="40551"/>
                </a:lnTo>
                <a:lnTo>
                  <a:pt x="13193" y="40601"/>
                </a:lnTo>
                <a:lnTo>
                  <a:pt x="13492" y="40675"/>
                </a:lnTo>
                <a:lnTo>
                  <a:pt x="13791" y="40775"/>
                </a:lnTo>
                <a:lnTo>
                  <a:pt x="13791" y="40775"/>
                </a:lnTo>
                <a:close/>
                <a:moveTo>
                  <a:pt x="11600" y="57453"/>
                </a:moveTo>
                <a:lnTo>
                  <a:pt x="39107" y="55661"/>
                </a:lnTo>
                <a:lnTo>
                  <a:pt x="39107" y="55661"/>
                </a:lnTo>
                <a:lnTo>
                  <a:pt x="39281" y="55661"/>
                </a:lnTo>
                <a:lnTo>
                  <a:pt x="39480" y="55661"/>
                </a:lnTo>
                <a:lnTo>
                  <a:pt x="39654" y="55686"/>
                </a:lnTo>
                <a:lnTo>
                  <a:pt x="39829" y="55736"/>
                </a:lnTo>
                <a:lnTo>
                  <a:pt x="40003" y="55810"/>
                </a:lnTo>
                <a:lnTo>
                  <a:pt x="40177" y="55885"/>
                </a:lnTo>
                <a:lnTo>
                  <a:pt x="40327" y="55960"/>
                </a:lnTo>
                <a:lnTo>
                  <a:pt x="40476" y="56084"/>
                </a:lnTo>
                <a:lnTo>
                  <a:pt x="40625" y="56184"/>
                </a:lnTo>
                <a:lnTo>
                  <a:pt x="40750" y="56308"/>
                </a:lnTo>
                <a:lnTo>
                  <a:pt x="40849" y="56458"/>
                </a:lnTo>
                <a:lnTo>
                  <a:pt x="40974" y="56607"/>
                </a:lnTo>
                <a:lnTo>
                  <a:pt x="41048" y="56781"/>
                </a:lnTo>
                <a:lnTo>
                  <a:pt x="41123" y="56930"/>
                </a:lnTo>
                <a:lnTo>
                  <a:pt x="41198" y="57105"/>
                </a:lnTo>
                <a:lnTo>
                  <a:pt x="41248" y="57304"/>
                </a:lnTo>
                <a:lnTo>
                  <a:pt x="41248" y="57304"/>
                </a:lnTo>
                <a:lnTo>
                  <a:pt x="41273" y="57503"/>
                </a:lnTo>
                <a:lnTo>
                  <a:pt x="41273" y="57677"/>
                </a:lnTo>
                <a:lnTo>
                  <a:pt x="41273" y="57876"/>
                </a:lnTo>
                <a:lnTo>
                  <a:pt x="41248" y="58051"/>
                </a:lnTo>
                <a:lnTo>
                  <a:pt x="41223" y="58225"/>
                </a:lnTo>
                <a:lnTo>
                  <a:pt x="41148" y="58399"/>
                </a:lnTo>
                <a:lnTo>
                  <a:pt x="41098" y="58573"/>
                </a:lnTo>
                <a:lnTo>
                  <a:pt x="40999" y="58723"/>
                </a:lnTo>
                <a:lnTo>
                  <a:pt x="40899" y="58872"/>
                </a:lnTo>
                <a:lnTo>
                  <a:pt x="40800" y="59022"/>
                </a:lnTo>
                <a:lnTo>
                  <a:pt x="40675" y="59146"/>
                </a:lnTo>
                <a:lnTo>
                  <a:pt x="40551" y="59270"/>
                </a:lnTo>
                <a:lnTo>
                  <a:pt x="40401" y="59395"/>
                </a:lnTo>
                <a:lnTo>
                  <a:pt x="40227" y="59494"/>
                </a:lnTo>
                <a:lnTo>
                  <a:pt x="40078" y="59569"/>
                </a:lnTo>
                <a:lnTo>
                  <a:pt x="39879" y="59644"/>
                </a:lnTo>
                <a:lnTo>
                  <a:pt x="13791" y="68506"/>
                </a:lnTo>
                <a:lnTo>
                  <a:pt x="13791" y="68506"/>
                </a:lnTo>
                <a:lnTo>
                  <a:pt x="13492" y="68605"/>
                </a:lnTo>
                <a:lnTo>
                  <a:pt x="13193" y="68680"/>
                </a:lnTo>
                <a:lnTo>
                  <a:pt x="12895" y="68730"/>
                </a:lnTo>
                <a:lnTo>
                  <a:pt x="12571" y="68780"/>
                </a:lnTo>
                <a:lnTo>
                  <a:pt x="12272" y="68804"/>
                </a:lnTo>
                <a:lnTo>
                  <a:pt x="11974" y="68804"/>
                </a:lnTo>
                <a:lnTo>
                  <a:pt x="11675" y="68804"/>
                </a:lnTo>
                <a:lnTo>
                  <a:pt x="11376" y="68780"/>
                </a:lnTo>
                <a:lnTo>
                  <a:pt x="11077" y="68730"/>
                </a:lnTo>
                <a:lnTo>
                  <a:pt x="10779" y="68680"/>
                </a:lnTo>
                <a:lnTo>
                  <a:pt x="10505" y="68605"/>
                </a:lnTo>
                <a:lnTo>
                  <a:pt x="10206" y="68531"/>
                </a:lnTo>
                <a:lnTo>
                  <a:pt x="9932" y="68431"/>
                </a:lnTo>
                <a:lnTo>
                  <a:pt x="9658" y="68307"/>
                </a:lnTo>
                <a:lnTo>
                  <a:pt x="9385" y="68182"/>
                </a:lnTo>
                <a:lnTo>
                  <a:pt x="9136" y="68033"/>
                </a:lnTo>
                <a:lnTo>
                  <a:pt x="8887" y="67883"/>
                </a:lnTo>
                <a:lnTo>
                  <a:pt x="8638" y="67709"/>
                </a:lnTo>
                <a:lnTo>
                  <a:pt x="8414" y="67535"/>
                </a:lnTo>
                <a:lnTo>
                  <a:pt x="8190" y="67361"/>
                </a:lnTo>
                <a:lnTo>
                  <a:pt x="7966" y="67137"/>
                </a:lnTo>
                <a:lnTo>
                  <a:pt x="7767" y="66938"/>
                </a:lnTo>
                <a:lnTo>
                  <a:pt x="7567" y="66713"/>
                </a:lnTo>
                <a:lnTo>
                  <a:pt x="7393" y="66465"/>
                </a:lnTo>
                <a:lnTo>
                  <a:pt x="7219" y="66216"/>
                </a:lnTo>
                <a:lnTo>
                  <a:pt x="7070" y="65967"/>
                </a:lnTo>
                <a:lnTo>
                  <a:pt x="6920" y="65693"/>
                </a:lnTo>
                <a:lnTo>
                  <a:pt x="6771" y="65419"/>
                </a:lnTo>
                <a:lnTo>
                  <a:pt x="6671" y="65145"/>
                </a:lnTo>
                <a:lnTo>
                  <a:pt x="6572" y="64846"/>
                </a:lnTo>
                <a:lnTo>
                  <a:pt x="6472" y="64548"/>
                </a:lnTo>
                <a:lnTo>
                  <a:pt x="6397" y="64224"/>
                </a:lnTo>
                <a:lnTo>
                  <a:pt x="6397" y="64224"/>
                </a:lnTo>
                <a:lnTo>
                  <a:pt x="6348" y="63925"/>
                </a:lnTo>
                <a:lnTo>
                  <a:pt x="6323" y="63602"/>
                </a:lnTo>
                <a:lnTo>
                  <a:pt x="6298" y="63303"/>
                </a:lnTo>
                <a:lnTo>
                  <a:pt x="6298" y="62980"/>
                </a:lnTo>
                <a:lnTo>
                  <a:pt x="6323" y="62681"/>
                </a:lnTo>
                <a:lnTo>
                  <a:pt x="6348" y="62382"/>
                </a:lnTo>
                <a:lnTo>
                  <a:pt x="6397" y="62083"/>
                </a:lnTo>
                <a:lnTo>
                  <a:pt x="6447" y="61785"/>
                </a:lnTo>
                <a:lnTo>
                  <a:pt x="6522" y="61511"/>
                </a:lnTo>
                <a:lnTo>
                  <a:pt x="6622" y="61212"/>
                </a:lnTo>
                <a:lnTo>
                  <a:pt x="6746" y="60938"/>
                </a:lnTo>
                <a:lnTo>
                  <a:pt x="6846" y="60664"/>
                </a:lnTo>
                <a:lnTo>
                  <a:pt x="6995" y="60416"/>
                </a:lnTo>
                <a:lnTo>
                  <a:pt x="7144" y="60142"/>
                </a:lnTo>
                <a:lnTo>
                  <a:pt x="7294" y="59918"/>
                </a:lnTo>
                <a:lnTo>
                  <a:pt x="7468" y="59669"/>
                </a:lnTo>
                <a:lnTo>
                  <a:pt x="7667" y="59445"/>
                </a:lnTo>
                <a:lnTo>
                  <a:pt x="7841" y="59221"/>
                </a:lnTo>
                <a:lnTo>
                  <a:pt x="8065" y="59022"/>
                </a:lnTo>
                <a:lnTo>
                  <a:pt x="8289" y="58822"/>
                </a:lnTo>
                <a:lnTo>
                  <a:pt x="8513" y="58623"/>
                </a:lnTo>
                <a:lnTo>
                  <a:pt x="8737" y="58449"/>
                </a:lnTo>
                <a:lnTo>
                  <a:pt x="8986" y="58300"/>
                </a:lnTo>
                <a:lnTo>
                  <a:pt x="9260" y="58150"/>
                </a:lnTo>
                <a:lnTo>
                  <a:pt x="9509" y="58001"/>
                </a:lnTo>
                <a:lnTo>
                  <a:pt x="9808" y="57876"/>
                </a:lnTo>
                <a:lnTo>
                  <a:pt x="10082" y="57777"/>
                </a:lnTo>
                <a:lnTo>
                  <a:pt x="10380" y="57677"/>
                </a:lnTo>
                <a:lnTo>
                  <a:pt x="10679" y="57603"/>
                </a:lnTo>
                <a:lnTo>
                  <a:pt x="10978" y="57528"/>
                </a:lnTo>
                <a:lnTo>
                  <a:pt x="11277" y="57478"/>
                </a:lnTo>
                <a:lnTo>
                  <a:pt x="11600" y="57453"/>
                </a:lnTo>
                <a:lnTo>
                  <a:pt x="11600" y="57453"/>
                </a:lnTo>
                <a:close/>
                <a:moveTo>
                  <a:pt x="15956" y="73708"/>
                </a:moveTo>
                <a:lnTo>
                  <a:pt x="40675" y="61536"/>
                </a:lnTo>
                <a:lnTo>
                  <a:pt x="40675" y="61536"/>
                </a:lnTo>
                <a:lnTo>
                  <a:pt x="40849" y="61461"/>
                </a:lnTo>
                <a:lnTo>
                  <a:pt x="41024" y="61386"/>
                </a:lnTo>
                <a:lnTo>
                  <a:pt x="41198" y="61337"/>
                </a:lnTo>
                <a:lnTo>
                  <a:pt x="41397" y="61312"/>
                </a:lnTo>
                <a:lnTo>
                  <a:pt x="41571" y="61312"/>
                </a:lnTo>
                <a:lnTo>
                  <a:pt x="41745" y="61312"/>
                </a:lnTo>
                <a:lnTo>
                  <a:pt x="41920" y="61337"/>
                </a:lnTo>
                <a:lnTo>
                  <a:pt x="42094" y="61386"/>
                </a:lnTo>
                <a:lnTo>
                  <a:pt x="42268" y="61436"/>
                </a:lnTo>
                <a:lnTo>
                  <a:pt x="42442" y="61511"/>
                </a:lnTo>
                <a:lnTo>
                  <a:pt x="42617" y="61585"/>
                </a:lnTo>
                <a:lnTo>
                  <a:pt x="42766" y="61685"/>
                </a:lnTo>
                <a:lnTo>
                  <a:pt x="42915" y="61810"/>
                </a:lnTo>
                <a:lnTo>
                  <a:pt x="43040" y="61934"/>
                </a:lnTo>
                <a:lnTo>
                  <a:pt x="43164" y="62083"/>
                </a:lnTo>
                <a:lnTo>
                  <a:pt x="43289" y="62233"/>
                </a:lnTo>
                <a:lnTo>
                  <a:pt x="43289" y="62233"/>
                </a:lnTo>
                <a:lnTo>
                  <a:pt x="43388" y="62382"/>
                </a:lnTo>
                <a:lnTo>
                  <a:pt x="43463" y="62556"/>
                </a:lnTo>
                <a:lnTo>
                  <a:pt x="43538" y="62731"/>
                </a:lnTo>
                <a:lnTo>
                  <a:pt x="43588" y="62905"/>
                </a:lnTo>
                <a:lnTo>
                  <a:pt x="43612" y="63079"/>
                </a:lnTo>
                <a:lnTo>
                  <a:pt x="43612" y="63278"/>
                </a:lnTo>
                <a:lnTo>
                  <a:pt x="43612" y="63452"/>
                </a:lnTo>
                <a:lnTo>
                  <a:pt x="43612" y="63627"/>
                </a:lnTo>
                <a:lnTo>
                  <a:pt x="43588" y="63801"/>
                </a:lnTo>
                <a:lnTo>
                  <a:pt x="43538" y="63975"/>
                </a:lnTo>
                <a:lnTo>
                  <a:pt x="43463" y="64149"/>
                </a:lnTo>
                <a:lnTo>
                  <a:pt x="43388" y="64324"/>
                </a:lnTo>
                <a:lnTo>
                  <a:pt x="43289" y="64473"/>
                </a:lnTo>
                <a:lnTo>
                  <a:pt x="43189" y="64622"/>
                </a:lnTo>
                <a:lnTo>
                  <a:pt x="43065" y="64772"/>
                </a:lnTo>
                <a:lnTo>
                  <a:pt x="42940" y="64896"/>
                </a:lnTo>
                <a:lnTo>
                  <a:pt x="22205" y="83068"/>
                </a:lnTo>
                <a:lnTo>
                  <a:pt x="22205" y="83068"/>
                </a:lnTo>
                <a:lnTo>
                  <a:pt x="21980" y="83267"/>
                </a:lnTo>
                <a:lnTo>
                  <a:pt x="21707" y="83467"/>
                </a:lnTo>
                <a:lnTo>
                  <a:pt x="21458" y="83641"/>
                </a:lnTo>
                <a:lnTo>
                  <a:pt x="21184" y="83790"/>
                </a:lnTo>
                <a:lnTo>
                  <a:pt x="20910" y="83939"/>
                </a:lnTo>
                <a:lnTo>
                  <a:pt x="20636" y="84064"/>
                </a:lnTo>
                <a:lnTo>
                  <a:pt x="20362" y="84164"/>
                </a:lnTo>
                <a:lnTo>
                  <a:pt x="20064" y="84263"/>
                </a:lnTo>
                <a:lnTo>
                  <a:pt x="19790" y="84338"/>
                </a:lnTo>
                <a:lnTo>
                  <a:pt x="19491" y="84388"/>
                </a:lnTo>
                <a:lnTo>
                  <a:pt x="19192" y="84437"/>
                </a:lnTo>
                <a:lnTo>
                  <a:pt x="18894" y="84462"/>
                </a:lnTo>
                <a:lnTo>
                  <a:pt x="18620" y="84487"/>
                </a:lnTo>
                <a:lnTo>
                  <a:pt x="18321" y="84487"/>
                </a:lnTo>
                <a:lnTo>
                  <a:pt x="18022" y="84462"/>
                </a:lnTo>
                <a:lnTo>
                  <a:pt x="17724" y="84437"/>
                </a:lnTo>
                <a:lnTo>
                  <a:pt x="17450" y="84388"/>
                </a:lnTo>
                <a:lnTo>
                  <a:pt x="17151" y="84313"/>
                </a:lnTo>
                <a:lnTo>
                  <a:pt x="16877" y="84238"/>
                </a:lnTo>
                <a:lnTo>
                  <a:pt x="16579" y="84164"/>
                </a:lnTo>
                <a:lnTo>
                  <a:pt x="16305" y="84064"/>
                </a:lnTo>
                <a:lnTo>
                  <a:pt x="16031" y="83939"/>
                </a:lnTo>
                <a:lnTo>
                  <a:pt x="15782" y="83790"/>
                </a:lnTo>
                <a:lnTo>
                  <a:pt x="15508" y="83641"/>
                </a:lnTo>
                <a:lnTo>
                  <a:pt x="15259" y="83491"/>
                </a:lnTo>
                <a:lnTo>
                  <a:pt x="15010" y="83317"/>
                </a:lnTo>
                <a:lnTo>
                  <a:pt x="14786" y="83118"/>
                </a:lnTo>
                <a:lnTo>
                  <a:pt x="14562" y="82919"/>
                </a:lnTo>
                <a:lnTo>
                  <a:pt x="14338" y="82695"/>
                </a:lnTo>
                <a:lnTo>
                  <a:pt x="14139" y="82471"/>
                </a:lnTo>
                <a:lnTo>
                  <a:pt x="13940" y="82222"/>
                </a:lnTo>
                <a:lnTo>
                  <a:pt x="13741" y="81948"/>
                </a:lnTo>
                <a:lnTo>
                  <a:pt x="13741" y="81948"/>
                </a:lnTo>
                <a:lnTo>
                  <a:pt x="13592" y="81699"/>
                </a:lnTo>
                <a:lnTo>
                  <a:pt x="13417" y="81400"/>
                </a:lnTo>
                <a:lnTo>
                  <a:pt x="13293" y="81127"/>
                </a:lnTo>
                <a:lnTo>
                  <a:pt x="13168" y="80853"/>
                </a:lnTo>
                <a:lnTo>
                  <a:pt x="13069" y="80554"/>
                </a:lnTo>
                <a:lnTo>
                  <a:pt x="12994" y="80280"/>
                </a:lnTo>
                <a:lnTo>
                  <a:pt x="12919" y="79981"/>
                </a:lnTo>
                <a:lnTo>
                  <a:pt x="12870" y="79683"/>
                </a:lnTo>
                <a:lnTo>
                  <a:pt x="12820" y="79384"/>
                </a:lnTo>
                <a:lnTo>
                  <a:pt x="12795" y="79085"/>
                </a:lnTo>
                <a:lnTo>
                  <a:pt x="12795" y="78787"/>
                </a:lnTo>
                <a:lnTo>
                  <a:pt x="12795" y="78488"/>
                </a:lnTo>
                <a:lnTo>
                  <a:pt x="12820" y="78214"/>
                </a:lnTo>
                <a:lnTo>
                  <a:pt x="12870" y="77915"/>
                </a:lnTo>
                <a:lnTo>
                  <a:pt x="12919" y="77617"/>
                </a:lnTo>
                <a:lnTo>
                  <a:pt x="12994" y="77343"/>
                </a:lnTo>
                <a:lnTo>
                  <a:pt x="13069" y="77044"/>
                </a:lnTo>
                <a:lnTo>
                  <a:pt x="13168" y="76770"/>
                </a:lnTo>
                <a:lnTo>
                  <a:pt x="13268" y="76496"/>
                </a:lnTo>
                <a:lnTo>
                  <a:pt x="13417" y="76248"/>
                </a:lnTo>
                <a:lnTo>
                  <a:pt x="13542" y="75974"/>
                </a:lnTo>
                <a:lnTo>
                  <a:pt x="13691" y="75725"/>
                </a:lnTo>
                <a:lnTo>
                  <a:pt x="13865" y="75476"/>
                </a:lnTo>
                <a:lnTo>
                  <a:pt x="14040" y="75252"/>
                </a:lnTo>
                <a:lnTo>
                  <a:pt x="14239" y="75003"/>
                </a:lnTo>
                <a:lnTo>
                  <a:pt x="14438" y="74804"/>
                </a:lnTo>
                <a:lnTo>
                  <a:pt x="14662" y="74580"/>
                </a:lnTo>
                <a:lnTo>
                  <a:pt x="14911" y="74381"/>
                </a:lnTo>
                <a:lnTo>
                  <a:pt x="15160" y="74206"/>
                </a:lnTo>
                <a:lnTo>
                  <a:pt x="15409" y="74032"/>
                </a:lnTo>
                <a:lnTo>
                  <a:pt x="15683" y="73858"/>
                </a:lnTo>
                <a:lnTo>
                  <a:pt x="15956" y="73708"/>
                </a:lnTo>
                <a:lnTo>
                  <a:pt x="15956" y="73708"/>
                </a:lnTo>
                <a:close/>
                <a:moveTo>
                  <a:pt x="26212" y="87051"/>
                </a:moveTo>
                <a:lnTo>
                  <a:pt x="44359" y="66340"/>
                </a:lnTo>
                <a:lnTo>
                  <a:pt x="44359" y="66340"/>
                </a:lnTo>
                <a:lnTo>
                  <a:pt x="44509" y="66216"/>
                </a:lnTo>
                <a:lnTo>
                  <a:pt x="44633" y="66091"/>
                </a:lnTo>
                <a:lnTo>
                  <a:pt x="44782" y="65967"/>
                </a:lnTo>
                <a:lnTo>
                  <a:pt x="44957" y="65892"/>
                </a:lnTo>
                <a:lnTo>
                  <a:pt x="45106" y="65817"/>
                </a:lnTo>
                <a:lnTo>
                  <a:pt x="45280" y="65743"/>
                </a:lnTo>
                <a:lnTo>
                  <a:pt x="45455" y="65693"/>
                </a:lnTo>
                <a:lnTo>
                  <a:pt x="45654" y="65668"/>
                </a:lnTo>
                <a:lnTo>
                  <a:pt x="45828" y="65643"/>
                </a:lnTo>
                <a:lnTo>
                  <a:pt x="46002" y="65643"/>
                </a:lnTo>
                <a:lnTo>
                  <a:pt x="46176" y="65668"/>
                </a:lnTo>
                <a:lnTo>
                  <a:pt x="46376" y="65693"/>
                </a:lnTo>
                <a:lnTo>
                  <a:pt x="46550" y="65743"/>
                </a:lnTo>
                <a:lnTo>
                  <a:pt x="46724" y="65817"/>
                </a:lnTo>
                <a:lnTo>
                  <a:pt x="46873" y="65892"/>
                </a:lnTo>
                <a:lnTo>
                  <a:pt x="47048" y="65992"/>
                </a:lnTo>
                <a:lnTo>
                  <a:pt x="47048" y="65992"/>
                </a:lnTo>
                <a:lnTo>
                  <a:pt x="47197" y="66116"/>
                </a:lnTo>
                <a:lnTo>
                  <a:pt x="47346" y="66241"/>
                </a:lnTo>
                <a:lnTo>
                  <a:pt x="47471" y="66365"/>
                </a:lnTo>
                <a:lnTo>
                  <a:pt x="47595" y="66514"/>
                </a:lnTo>
                <a:lnTo>
                  <a:pt x="47670" y="66664"/>
                </a:lnTo>
                <a:lnTo>
                  <a:pt x="47770" y="66838"/>
                </a:lnTo>
                <a:lnTo>
                  <a:pt x="47844" y="66987"/>
                </a:lnTo>
                <a:lnTo>
                  <a:pt x="47894" y="67162"/>
                </a:lnTo>
                <a:lnTo>
                  <a:pt x="47919" y="67336"/>
                </a:lnTo>
                <a:lnTo>
                  <a:pt x="47944" y="67535"/>
                </a:lnTo>
                <a:lnTo>
                  <a:pt x="47969" y="67709"/>
                </a:lnTo>
                <a:lnTo>
                  <a:pt x="47944" y="67883"/>
                </a:lnTo>
                <a:lnTo>
                  <a:pt x="47919" y="68083"/>
                </a:lnTo>
                <a:lnTo>
                  <a:pt x="47894" y="68257"/>
                </a:lnTo>
                <a:lnTo>
                  <a:pt x="47819" y="68431"/>
                </a:lnTo>
                <a:lnTo>
                  <a:pt x="47745" y="68605"/>
                </a:lnTo>
                <a:lnTo>
                  <a:pt x="35572" y="93324"/>
                </a:lnTo>
                <a:lnTo>
                  <a:pt x="35572" y="93324"/>
                </a:lnTo>
                <a:lnTo>
                  <a:pt x="35423" y="93598"/>
                </a:lnTo>
                <a:lnTo>
                  <a:pt x="35248" y="93872"/>
                </a:lnTo>
                <a:lnTo>
                  <a:pt x="35074" y="94121"/>
                </a:lnTo>
                <a:lnTo>
                  <a:pt x="34900" y="94370"/>
                </a:lnTo>
                <a:lnTo>
                  <a:pt x="34701" y="94594"/>
                </a:lnTo>
                <a:lnTo>
                  <a:pt x="34477" y="94818"/>
                </a:lnTo>
                <a:lnTo>
                  <a:pt x="34253" y="95042"/>
                </a:lnTo>
                <a:lnTo>
                  <a:pt x="34029" y="95216"/>
                </a:lnTo>
                <a:lnTo>
                  <a:pt x="33805" y="95415"/>
                </a:lnTo>
                <a:lnTo>
                  <a:pt x="33556" y="95565"/>
                </a:lnTo>
                <a:lnTo>
                  <a:pt x="33307" y="95739"/>
                </a:lnTo>
                <a:lnTo>
                  <a:pt x="33033" y="95863"/>
                </a:lnTo>
                <a:lnTo>
                  <a:pt x="32784" y="95988"/>
                </a:lnTo>
                <a:lnTo>
                  <a:pt x="32510" y="96112"/>
                </a:lnTo>
                <a:lnTo>
                  <a:pt x="32211" y="96212"/>
                </a:lnTo>
                <a:lnTo>
                  <a:pt x="31938" y="96286"/>
                </a:lnTo>
                <a:lnTo>
                  <a:pt x="31664" y="96361"/>
                </a:lnTo>
                <a:lnTo>
                  <a:pt x="31365" y="96411"/>
                </a:lnTo>
                <a:lnTo>
                  <a:pt x="31066" y="96461"/>
                </a:lnTo>
                <a:lnTo>
                  <a:pt x="30768" y="96486"/>
                </a:lnTo>
                <a:lnTo>
                  <a:pt x="30494" y="96486"/>
                </a:lnTo>
                <a:lnTo>
                  <a:pt x="30195" y="96486"/>
                </a:lnTo>
                <a:lnTo>
                  <a:pt x="29896" y="96461"/>
                </a:lnTo>
                <a:lnTo>
                  <a:pt x="29598" y="96411"/>
                </a:lnTo>
                <a:lnTo>
                  <a:pt x="29299" y="96361"/>
                </a:lnTo>
                <a:lnTo>
                  <a:pt x="29000" y="96286"/>
                </a:lnTo>
                <a:lnTo>
                  <a:pt x="28726" y="96212"/>
                </a:lnTo>
                <a:lnTo>
                  <a:pt x="28428" y="96112"/>
                </a:lnTo>
                <a:lnTo>
                  <a:pt x="28154" y="95988"/>
                </a:lnTo>
                <a:lnTo>
                  <a:pt x="27855" y="95838"/>
                </a:lnTo>
                <a:lnTo>
                  <a:pt x="27581" y="95689"/>
                </a:lnTo>
                <a:lnTo>
                  <a:pt x="27308" y="95515"/>
                </a:lnTo>
                <a:lnTo>
                  <a:pt x="27308" y="95515"/>
                </a:lnTo>
                <a:lnTo>
                  <a:pt x="27059" y="95341"/>
                </a:lnTo>
                <a:lnTo>
                  <a:pt x="26810" y="95141"/>
                </a:lnTo>
                <a:lnTo>
                  <a:pt x="26586" y="94942"/>
                </a:lnTo>
                <a:lnTo>
                  <a:pt x="26362" y="94718"/>
                </a:lnTo>
                <a:lnTo>
                  <a:pt x="26162" y="94494"/>
                </a:lnTo>
                <a:lnTo>
                  <a:pt x="25963" y="94270"/>
                </a:lnTo>
                <a:lnTo>
                  <a:pt x="25789" y="94021"/>
                </a:lnTo>
                <a:lnTo>
                  <a:pt x="25615" y="93772"/>
                </a:lnTo>
                <a:lnTo>
                  <a:pt x="25465" y="93498"/>
                </a:lnTo>
                <a:lnTo>
                  <a:pt x="25341" y="93250"/>
                </a:lnTo>
                <a:lnTo>
                  <a:pt x="25217" y="92976"/>
                </a:lnTo>
                <a:lnTo>
                  <a:pt x="25117" y="92702"/>
                </a:lnTo>
                <a:lnTo>
                  <a:pt x="25017" y="92403"/>
                </a:lnTo>
                <a:lnTo>
                  <a:pt x="24943" y="92129"/>
                </a:lnTo>
                <a:lnTo>
                  <a:pt x="24893" y="91831"/>
                </a:lnTo>
                <a:lnTo>
                  <a:pt x="24843" y="91557"/>
                </a:lnTo>
                <a:lnTo>
                  <a:pt x="24818" y="91258"/>
                </a:lnTo>
                <a:lnTo>
                  <a:pt x="24793" y="90959"/>
                </a:lnTo>
                <a:lnTo>
                  <a:pt x="24793" y="90661"/>
                </a:lnTo>
                <a:lnTo>
                  <a:pt x="24818" y="90362"/>
                </a:lnTo>
                <a:lnTo>
                  <a:pt x="24843" y="90088"/>
                </a:lnTo>
                <a:lnTo>
                  <a:pt x="24893" y="89789"/>
                </a:lnTo>
                <a:lnTo>
                  <a:pt x="24943" y="89491"/>
                </a:lnTo>
                <a:lnTo>
                  <a:pt x="25017" y="89192"/>
                </a:lnTo>
                <a:lnTo>
                  <a:pt x="25117" y="88918"/>
                </a:lnTo>
                <a:lnTo>
                  <a:pt x="25217" y="88644"/>
                </a:lnTo>
                <a:lnTo>
                  <a:pt x="25341" y="88370"/>
                </a:lnTo>
                <a:lnTo>
                  <a:pt x="25490" y="88097"/>
                </a:lnTo>
                <a:lnTo>
                  <a:pt x="25640" y="87823"/>
                </a:lnTo>
                <a:lnTo>
                  <a:pt x="25814" y="87549"/>
                </a:lnTo>
                <a:lnTo>
                  <a:pt x="25988" y="87300"/>
                </a:lnTo>
                <a:lnTo>
                  <a:pt x="26212" y="87051"/>
                </a:lnTo>
                <a:lnTo>
                  <a:pt x="26212" y="87051"/>
                </a:lnTo>
                <a:close/>
                <a:moveTo>
                  <a:pt x="40775" y="95465"/>
                </a:moveTo>
                <a:lnTo>
                  <a:pt x="49637" y="69377"/>
                </a:lnTo>
                <a:lnTo>
                  <a:pt x="49637" y="69377"/>
                </a:lnTo>
                <a:lnTo>
                  <a:pt x="49711" y="69203"/>
                </a:lnTo>
                <a:lnTo>
                  <a:pt x="49786" y="69029"/>
                </a:lnTo>
                <a:lnTo>
                  <a:pt x="49885" y="68879"/>
                </a:lnTo>
                <a:lnTo>
                  <a:pt x="49985" y="68730"/>
                </a:lnTo>
                <a:lnTo>
                  <a:pt x="50110" y="68605"/>
                </a:lnTo>
                <a:lnTo>
                  <a:pt x="50259" y="68481"/>
                </a:lnTo>
                <a:lnTo>
                  <a:pt x="50383" y="68356"/>
                </a:lnTo>
                <a:lnTo>
                  <a:pt x="50558" y="68282"/>
                </a:lnTo>
                <a:lnTo>
                  <a:pt x="50707" y="68182"/>
                </a:lnTo>
                <a:lnTo>
                  <a:pt x="50881" y="68107"/>
                </a:lnTo>
                <a:lnTo>
                  <a:pt x="51055" y="68058"/>
                </a:lnTo>
                <a:lnTo>
                  <a:pt x="51230" y="68033"/>
                </a:lnTo>
                <a:lnTo>
                  <a:pt x="51404" y="68008"/>
                </a:lnTo>
                <a:lnTo>
                  <a:pt x="51603" y="67983"/>
                </a:lnTo>
                <a:lnTo>
                  <a:pt x="51777" y="68008"/>
                </a:lnTo>
                <a:lnTo>
                  <a:pt x="51976" y="68033"/>
                </a:lnTo>
                <a:lnTo>
                  <a:pt x="51976" y="68033"/>
                </a:lnTo>
                <a:lnTo>
                  <a:pt x="52151" y="68083"/>
                </a:lnTo>
                <a:lnTo>
                  <a:pt x="52325" y="68132"/>
                </a:lnTo>
                <a:lnTo>
                  <a:pt x="52499" y="68207"/>
                </a:lnTo>
                <a:lnTo>
                  <a:pt x="52673" y="68307"/>
                </a:lnTo>
                <a:lnTo>
                  <a:pt x="52823" y="68406"/>
                </a:lnTo>
                <a:lnTo>
                  <a:pt x="52947" y="68531"/>
                </a:lnTo>
                <a:lnTo>
                  <a:pt x="53072" y="68655"/>
                </a:lnTo>
                <a:lnTo>
                  <a:pt x="53196" y="68804"/>
                </a:lnTo>
                <a:lnTo>
                  <a:pt x="53296" y="68954"/>
                </a:lnTo>
                <a:lnTo>
                  <a:pt x="53395" y="69103"/>
                </a:lnTo>
                <a:lnTo>
                  <a:pt x="53470" y="69277"/>
                </a:lnTo>
                <a:lnTo>
                  <a:pt x="53545" y="69427"/>
                </a:lnTo>
                <a:lnTo>
                  <a:pt x="53570" y="69626"/>
                </a:lnTo>
                <a:lnTo>
                  <a:pt x="53619" y="69800"/>
                </a:lnTo>
                <a:lnTo>
                  <a:pt x="53619" y="69999"/>
                </a:lnTo>
                <a:lnTo>
                  <a:pt x="53619" y="70174"/>
                </a:lnTo>
                <a:lnTo>
                  <a:pt x="51827" y="97680"/>
                </a:lnTo>
                <a:lnTo>
                  <a:pt x="51827" y="97680"/>
                </a:lnTo>
                <a:lnTo>
                  <a:pt x="51777" y="97979"/>
                </a:lnTo>
                <a:lnTo>
                  <a:pt x="51752" y="98303"/>
                </a:lnTo>
                <a:lnTo>
                  <a:pt x="51678" y="98602"/>
                </a:lnTo>
                <a:lnTo>
                  <a:pt x="51603" y="98900"/>
                </a:lnTo>
                <a:lnTo>
                  <a:pt x="51504" y="99199"/>
                </a:lnTo>
                <a:lnTo>
                  <a:pt x="51404" y="99473"/>
                </a:lnTo>
                <a:lnTo>
                  <a:pt x="51279" y="99747"/>
                </a:lnTo>
                <a:lnTo>
                  <a:pt x="51130" y="100020"/>
                </a:lnTo>
                <a:lnTo>
                  <a:pt x="50981" y="100269"/>
                </a:lnTo>
                <a:lnTo>
                  <a:pt x="50831" y="100518"/>
                </a:lnTo>
                <a:lnTo>
                  <a:pt x="50657" y="100767"/>
                </a:lnTo>
                <a:lnTo>
                  <a:pt x="50458" y="100991"/>
                </a:lnTo>
                <a:lnTo>
                  <a:pt x="50259" y="101215"/>
                </a:lnTo>
                <a:lnTo>
                  <a:pt x="50060" y="101414"/>
                </a:lnTo>
                <a:lnTo>
                  <a:pt x="49836" y="101614"/>
                </a:lnTo>
                <a:lnTo>
                  <a:pt x="49612" y="101813"/>
                </a:lnTo>
                <a:lnTo>
                  <a:pt x="49363" y="101987"/>
                </a:lnTo>
                <a:lnTo>
                  <a:pt x="49114" y="102136"/>
                </a:lnTo>
                <a:lnTo>
                  <a:pt x="48865" y="102286"/>
                </a:lnTo>
                <a:lnTo>
                  <a:pt x="48616" y="102410"/>
                </a:lnTo>
                <a:lnTo>
                  <a:pt x="48342" y="102535"/>
                </a:lnTo>
                <a:lnTo>
                  <a:pt x="48068" y="102659"/>
                </a:lnTo>
                <a:lnTo>
                  <a:pt x="47770" y="102734"/>
                </a:lnTo>
                <a:lnTo>
                  <a:pt x="47496" y="102808"/>
                </a:lnTo>
                <a:lnTo>
                  <a:pt x="47197" y="102883"/>
                </a:lnTo>
                <a:lnTo>
                  <a:pt x="46898" y="102933"/>
                </a:lnTo>
                <a:lnTo>
                  <a:pt x="46600" y="102958"/>
                </a:lnTo>
                <a:lnTo>
                  <a:pt x="46301" y="102983"/>
                </a:lnTo>
                <a:lnTo>
                  <a:pt x="45977" y="102983"/>
                </a:lnTo>
                <a:lnTo>
                  <a:pt x="45679" y="102958"/>
                </a:lnTo>
                <a:lnTo>
                  <a:pt x="45355" y="102933"/>
                </a:lnTo>
                <a:lnTo>
                  <a:pt x="45056" y="102858"/>
                </a:lnTo>
                <a:lnTo>
                  <a:pt x="45056" y="102858"/>
                </a:lnTo>
                <a:lnTo>
                  <a:pt x="44733" y="102808"/>
                </a:lnTo>
                <a:lnTo>
                  <a:pt x="44434" y="102709"/>
                </a:lnTo>
                <a:lnTo>
                  <a:pt x="44135" y="102609"/>
                </a:lnTo>
                <a:lnTo>
                  <a:pt x="43861" y="102485"/>
                </a:lnTo>
                <a:lnTo>
                  <a:pt x="43588" y="102360"/>
                </a:lnTo>
                <a:lnTo>
                  <a:pt x="43314" y="102211"/>
                </a:lnTo>
                <a:lnTo>
                  <a:pt x="43040" y="102062"/>
                </a:lnTo>
                <a:lnTo>
                  <a:pt x="42816" y="101887"/>
                </a:lnTo>
                <a:lnTo>
                  <a:pt x="42567" y="101713"/>
                </a:lnTo>
                <a:lnTo>
                  <a:pt x="42343" y="101514"/>
                </a:lnTo>
                <a:lnTo>
                  <a:pt x="42119" y="101315"/>
                </a:lnTo>
                <a:lnTo>
                  <a:pt x="41920" y="101091"/>
                </a:lnTo>
                <a:lnTo>
                  <a:pt x="41745" y="100867"/>
                </a:lnTo>
                <a:lnTo>
                  <a:pt x="41546" y="100643"/>
                </a:lnTo>
                <a:lnTo>
                  <a:pt x="41397" y="100394"/>
                </a:lnTo>
                <a:lnTo>
                  <a:pt x="41248" y="100145"/>
                </a:lnTo>
                <a:lnTo>
                  <a:pt x="41098" y="99871"/>
                </a:lnTo>
                <a:lnTo>
                  <a:pt x="40974" y="99622"/>
                </a:lnTo>
                <a:lnTo>
                  <a:pt x="40849" y="99348"/>
                </a:lnTo>
                <a:lnTo>
                  <a:pt x="40750" y="99074"/>
                </a:lnTo>
                <a:lnTo>
                  <a:pt x="40675" y="98776"/>
                </a:lnTo>
                <a:lnTo>
                  <a:pt x="40600" y="98502"/>
                </a:lnTo>
                <a:lnTo>
                  <a:pt x="40551" y="98203"/>
                </a:lnTo>
                <a:lnTo>
                  <a:pt x="40501" y="97905"/>
                </a:lnTo>
                <a:lnTo>
                  <a:pt x="40476" y="97606"/>
                </a:lnTo>
                <a:lnTo>
                  <a:pt x="40476" y="97307"/>
                </a:lnTo>
                <a:lnTo>
                  <a:pt x="40476" y="97008"/>
                </a:lnTo>
                <a:lnTo>
                  <a:pt x="40501" y="96710"/>
                </a:lnTo>
                <a:lnTo>
                  <a:pt x="40551" y="96386"/>
                </a:lnTo>
                <a:lnTo>
                  <a:pt x="40600" y="96087"/>
                </a:lnTo>
                <a:lnTo>
                  <a:pt x="40675" y="95789"/>
                </a:lnTo>
                <a:lnTo>
                  <a:pt x="40775" y="95465"/>
                </a:lnTo>
                <a:lnTo>
                  <a:pt x="40775" y="95465"/>
                </a:lnTo>
                <a:close/>
                <a:moveTo>
                  <a:pt x="57453" y="97680"/>
                </a:moveTo>
                <a:lnTo>
                  <a:pt x="55661" y="70174"/>
                </a:lnTo>
                <a:lnTo>
                  <a:pt x="55661" y="70174"/>
                </a:lnTo>
                <a:lnTo>
                  <a:pt x="55661" y="69999"/>
                </a:lnTo>
                <a:lnTo>
                  <a:pt x="55661" y="69800"/>
                </a:lnTo>
                <a:lnTo>
                  <a:pt x="55686" y="69626"/>
                </a:lnTo>
                <a:lnTo>
                  <a:pt x="55735" y="69452"/>
                </a:lnTo>
                <a:lnTo>
                  <a:pt x="55810" y="69277"/>
                </a:lnTo>
                <a:lnTo>
                  <a:pt x="55885" y="69103"/>
                </a:lnTo>
                <a:lnTo>
                  <a:pt x="55984" y="68954"/>
                </a:lnTo>
                <a:lnTo>
                  <a:pt x="56084" y="68804"/>
                </a:lnTo>
                <a:lnTo>
                  <a:pt x="56183" y="68655"/>
                </a:lnTo>
                <a:lnTo>
                  <a:pt x="56333" y="68531"/>
                </a:lnTo>
                <a:lnTo>
                  <a:pt x="56457" y="68406"/>
                </a:lnTo>
                <a:lnTo>
                  <a:pt x="56607" y="68307"/>
                </a:lnTo>
                <a:lnTo>
                  <a:pt x="56781" y="68207"/>
                </a:lnTo>
                <a:lnTo>
                  <a:pt x="56930" y="68132"/>
                </a:lnTo>
                <a:lnTo>
                  <a:pt x="57129" y="68083"/>
                </a:lnTo>
                <a:lnTo>
                  <a:pt x="57304" y="68033"/>
                </a:lnTo>
                <a:lnTo>
                  <a:pt x="57304" y="68033"/>
                </a:lnTo>
                <a:lnTo>
                  <a:pt x="57503" y="68008"/>
                </a:lnTo>
                <a:lnTo>
                  <a:pt x="57677" y="67983"/>
                </a:lnTo>
                <a:lnTo>
                  <a:pt x="57876" y="68008"/>
                </a:lnTo>
                <a:lnTo>
                  <a:pt x="58050" y="68033"/>
                </a:lnTo>
                <a:lnTo>
                  <a:pt x="58225" y="68058"/>
                </a:lnTo>
                <a:lnTo>
                  <a:pt x="58399" y="68107"/>
                </a:lnTo>
                <a:lnTo>
                  <a:pt x="58573" y="68182"/>
                </a:lnTo>
                <a:lnTo>
                  <a:pt x="58722" y="68282"/>
                </a:lnTo>
                <a:lnTo>
                  <a:pt x="58872" y="68356"/>
                </a:lnTo>
                <a:lnTo>
                  <a:pt x="59021" y="68481"/>
                </a:lnTo>
                <a:lnTo>
                  <a:pt x="59171" y="68605"/>
                </a:lnTo>
                <a:lnTo>
                  <a:pt x="59270" y="68730"/>
                </a:lnTo>
                <a:lnTo>
                  <a:pt x="59395" y="68879"/>
                </a:lnTo>
                <a:lnTo>
                  <a:pt x="59494" y="69029"/>
                </a:lnTo>
                <a:lnTo>
                  <a:pt x="59569" y="69203"/>
                </a:lnTo>
                <a:lnTo>
                  <a:pt x="59644" y="69377"/>
                </a:lnTo>
                <a:lnTo>
                  <a:pt x="68505" y="95465"/>
                </a:lnTo>
                <a:lnTo>
                  <a:pt x="68505" y="95465"/>
                </a:lnTo>
                <a:lnTo>
                  <a:pt x="68605" y="95789"/>
                </a:lnTo>
                <a:lnTo>
                  <a:pt x="68680" y="96087"/>
                </a:lnTo>
                <a:lnTo>
                  <a:pt x="68729" y="96386"/>
                </a:lnTo>
                <a:lnTo>
                  <a:pt x="68779" y="96710"/>
                </a:lnTo>
                <a:lnTo>
                  <a:pt x="68804" y="97008"/>
                </a:lnTo>
                <a:lnTo>
                  <a:pt x="68804" y="97307"/>
                </a:lnTo>
                <a:lnTo>
                  <a:pt x="68804" y="97606"/>
                </a:lnTo>
                <a:lnTo>
                  <a:pt x="68779" y="97905"/>
                </a:lnTo>
                <a:lnTo>
                  <a:pt x="68729" y="98203"/>
                </a:lnTo>
                <a:lnTo>
                  <a:pt x="68680" y="98502"/>
                </a:lnTo>
                <a:lnTo>
                  <a:pt x="68605" y="98776"/>
                </a:lnTo>
                <a:lnTo>
                  <a:pt x="68530" y="99074"/>
                </a:lnTo>
                <a:lnTo>
                  <a:pt x="68431" y="99348"/>
                </a:lnTo>
                <a:lnTo>
                  <a:pt x="68306" y="99622"/>
                </a:lnTo>
                <a:lnTo>
                  <a:pt x="68182" y="99871"/>
                </a:lnTo>
                <a:lnTo>
                  <a:pt x="68032" y="100145"/>
                </a:lnTo>
                <a:lnTo>
                  <a:pt x="67883" y="100394"/>
                </a:lnTo>
                <a:lnTo>
                  <a:pt x="67709" y="100643"/>
                </a:lnTo>
                <a:lnTo>
                  <a:pt x="67535" y="100867"/>
                </a:lnTo>
                <a:lnTo>
                  <a:pt x="67360" y="101091"/>
                </a:lnTo>
                <a:lnTo>
                  <a:pt x="67136" y="101315"/>
                </a:lnTo>
                <a:lnTo>
                  <a:pt x="66937" y="101514"/>
                </a:lnTo>
                <a:lnTo>
                  <a:pt x="66713" y="101713"/>
                </a:lnTo>
                <a:lnTo>
                  <a:pt x="66464" y="101887"/>
                </a:lnTo>
                <a:lnTo>
                  <a:pt x="66215" y="102062"/>
                </a:lnTo>
                <a:lnTo>
                  <a:pt x="65966" y="102211"/>
                </a:lnTo>
                <a:lnTo>
                  <a:pt x="65692" y="102360"/>
                </a:lnTo>
                <a:lnTo>
                  <a:pt x="65419" y="102485"/>
                </a:lnTo>
                <a:lnTo>
                  <a:pt x="65145" y="102609"/>
                </a:lnTo>
                <a:lnTo>
                  <a:pt x="64846" y="102709"/>
                </a:lnTo>
                <a:lnTo>
                  <a:pt x="64547" y="102808"/>
                </a:lnTo>
                <a:lnTo>
                  <a:pt x="64224" y="102858"/>
                </a:lnTo>
                <a:lnTo>
                  <a:pt x="64224" y="102858"/>
                </a:lnTo>
                <a:lnTo>
                  <a:pt x="63925" y="102933"/>
                </a:lnTo>
                <a:lnTo>
                  <a:pt x="63601" y="102958"/>
                </a:lnTo>
                <a:lnTo>
                  <a:pt x="63303" y="102983"/>
                </a:lnTo>
                <a:lnTo>
                  <a:pt x="62979" y="102983"/>
                </a:lnTo>
                <a:lnTo>
                  <a:pt x="62680" y="102958"/>
                </a:lnTo>
                <a:lnTo>
                  <a:pt x="62382" y="102933"/>
                </a:lnTo>
                <a:lnTo>
                  <a:pt x="62083" y="102883"/>
                </a:lnTo>
                <a:lnTo>
                  <a:pt x="61784" y="102808"/>
                </a:lnTo>
                <a:lnTo>
                  <a:pt x="61510" y="102734"/>
                </a:lnTo>
                <a:lnTo>
                  <a:pt x="61212" y="102659"/>
                </a:lnTo>
                <a:lnTo>
                  <a:pt x="60938" y="102535"/>
                </a:lnTo>
                <a:lnTo>
                  <a:pt x="60664" y="102410"/>
                </a:lnTo>
                <a:lnTo>
                  <a:pt x="60415" y="102286"/>
                </a:lnTo>
                <a:lnTo>
                  <a:pt x="60166" y="102136"/>
                </a:lnTo>
                <a:lnTo>
                  <a:pt x="59917" y="101987"/>
                </a:lnTo>
                <a:lnTo>
                  <a:pt x="59668" y="101813"/>
                </a:lnTo>
                <a:lnTo>
                  <a:pt x="59444" y="101614"/>
                </a:lnTo>
                <a:lnTo>
                  <a:pt x="59220" y="101414"/>
                </a:lnTo>
                <a:lnTo>
                  <a:pt x="59021" y="101215"/>
                </a:lnTo>
                <a:lnTo>
                  <a:pt x="58822" y="100991"/>
                </a:lnTo>
                <a:lnTo>
                  <a:pt x="58623" y="100767"/>
                </a:lnTo>
                <a:lnTo>
                  <a:pt x="58449" y="100518"/>
                </a:lnTo>
                <a:lnTo>
                  <a:pt x="58299" y="100269"/>
                </a:lnTo>
                <a:lnTo>
                  <a:pt x="58150" y="100020"/>
                </a:lnTo>
                <a:lnTo>
                  <a:pt x="58001" y="99747"/>
                </a:lnTo>
                <a:lnTo>
                  <a:pt x="57876" y="99473"/>
                </a:lnTo>
                <a:lnTo>
                  <a:pt x="57777" y="99199"/>
                </a:lnTo>
                <a:lnTo>
                  <a:pt x="57677" y="98900"/>
                </a:lnTo>
                <a:lnTo>
                  <a:pt x="57602" y="98602"/>
                </a:lnTo>
                <a:lnTo>
                  <a:pt x="57528" y="98303"/>
                </a:lnTo>
                <a:lnTo>
                  <a:pt x="57478" y="97979"/>
                </a:lnTo>
                <a:lnTo>
                  <a:pt x="57453" y="97680"/>
                </a:lnTo>
                <a:lnTo>
                  <a:pt x="57453" y="97680"/>
                </a:lnTo>
                <a:close/>
                <a:moveTo>
                  <a:pt x="73708" y="93324"/>
                </a:moveTo>
                <a:lnTo>
                  <a:pt x="61535" y="68605"/>
                </a:lnTo>
                <a:lnTo>
                  <a:pt x="61535" y="68605"/>
                </a:lnTo>
                <a:lnTo>
                  <a:pt x="61461" y="68431"/>
                </a:lnTo>
                <a:lnTo>
                  <a:pt x="61386" y="68257"/>
                </a:lnTo>
                <a:lnTo>
                  <a:pt x="61361" y="68083"/>
                </a:lnTo>
                <a:lnTo>
                  <a:pt x="61336" y="67883"/>
                </a:lnTo>
                <a:lnTo>
                  <a:pt x="61311" y="67709"/>
                </a:lnTo>
                <a:lnTo>
                  <a:pt x="61311" y="67535"/>
                </a:lnTo>
                <a:lnTo>
                  <a:pt x="61336" y="67336"/>
                </a:lnTo>
                <a:lnTo>
                  <a:pt x="61386" y="67162"/>
                </a:lnTo>
                <a:lnTo>
                  <a:pt x="61436" y="66987"/>
                </a:lnTo>
                <a:lnTo>
                  <a:pt x="61510" y="66838"/>
                </a:lnTo>
                <a:lnTo>
                  <a:pt x="61585" y="66664"/>
                </a:lnTo>
                <a:lnTo>
                  <a:pt x="61685" y="66514"/>
                </a:lnTo>
                <a:lnTo>
                  <a:pt x="61809" y="66365"/>
                </a:lnTo>
                <a:lnTo>
                  <a:pt x="61934" y="66241"/>
                </a:lnTo>
                <a:lnTo>
                  <a:pt x="62083" y="66116"/>
                </a:lnTo>
                <a:lnTo>
                  <a:pt x="62232" y="65992"/>
                </a:lnTo>
                <a:lnTo>
                  <a:pt x="62232" y="65992"/>
                </a:lnTo>
                <a:lnTo>
                  <a:pt x="62382" y="65892"/>
                </a:lnTo>
                <a:lnTo>
                  <a:pt x="62556" y="65817"/>
                </a:lnTo>
                <a:lnTo>
                  <a:pt x="62730" y="65743"/>
                </a:lnTo>
                <a:lnTo>
                  <a:pt x="62904" y="65693"/>
                </a:lnTo>
                <a:lnTo>
                  <a:pt x="63079" y="65668"/>
                </a:lnTo>
                <a:lnTo>
                  <a:pt x="63278" y="65643"/>
                </a:lnTo>
                <a:lnTo>
                  <a:pt x="63452" y="65643"/>
                </a:lnTo>
                <a:lnTo>
                  <a:pt x="63626" y="65668"/>
                </a:lnTo>
                <a:lnTo>
                  <a:pt x="63801" y="65693"/>
                </a:lnTo>
                <a:lnTo>
                  <a:pt x="63975" y="65743"/>
                </a:lnTo>
                <a:lnTo>
                  <a:pt x="64149" y="65817"/>
                </a:lnTo>
                <a:lnTo>
                  <a:pt x="64323" y="65892"/>
                </a:lnTo>
                <a:lnTo>
                  <a:pt x="64473" y="65967"/>
                </a:lnTo>
                <a:lnTo>
                  <a:pt x="64622" y="66091"/>
                </a:lnTo>
                <a:lnTo>
                  <a:pt x="64771" y="66216"/>
                </a:lnTo>
                <a:lnTo>
                  <a:pt x="64896" y="66340"/>
                </a:lnTo>
                <a:lnTo>
                  <a:pt x="83068" y="87051"/>
                </a:lnTo>
                <a:lnTo>
                  <a:pt x="83068" y="87051"/>
                </a:lnTo>
                <a:lnTo>
                  <a:pt x="83267" y="87300"/>
                </a:lnTo>
                <a:lnTo>
                  <a:pt x="83466" y="87549"/>
                </a:lnTo>
                <a:lnTo>
                  <a:pt x="83640" y="87823"/>
                </a:lnTo>
                <a:lnTo>
                  <a:pt x="83790" y="88097"/>
                </a:lnTo>
                <a:lnTo>
                  <a:pt x="83939" y="88370"/>
                </a:lnTo>
                <a:lnTo>
                  <a:pt x="84063" y="88644"/>
                </a:lnTo>
                <a:lnTo>
                  <a:pt x="84163" y="88918"/>
                </a:lnTo>
                <a:lnTo>
                  <a:pt x="84263" y="89192"/>
                </a:lnTo>
                <a:lnTo>
                  <a:pt x="84337" y="89491"/>
                </a:lnTo>
                <a:lnTo>
                  <a:pt x="84387" y="89789"/>
                </a:lnTo>
                <a:lnTo>
                  <a:pt x="84437" y="90088"/>
                </a:lnTo>
                <a:lnTo>
                  <a:pt x="84462" y="90362"/>
                </a:lnTo>
                <a:lnTo>
                  <a:pt x="84487" y="90661"/>
                </a:lnTo>
                <a:lnTo>
                  <a:pt x="84487" y="90959"/>
                </a:lnTo>
                <a:lnTo>
                  <a:pt x="84462" y="91258"/>
                </a:lnTo>
                <a:lnTo>
                  <a:pt x="84437" y="91557"/>
                </a:lnTo>
                <a:lnTo>
                  <a:pt x="84387" y="91831"/>
                </a:lnTo>
                <a:lnTo>
                  <a:pt x="84337" y="92129"/>
                </a:lnTo>
                <a:lnTo>
                  <a:pt x="84238" y="92403"/>
                </a:lnTo>
                <a:lnTo>
                  <a:pt x="84163" y="92702"/>
                </a:lnTo>
                <a:lnTo>
                  <a:pt x="84063" y="92976"/>
                </a:lnTo>
                <a:lnTo>
                  <a:pt x="83939" y="93250"/>
                </a:lnTo>
                <a:lnTo>
                  <a:pt x="83790" y="93498"/>
                </a:lnTo>
                <a:lnTo>
                  <a:pt x="83665" y="93772"/>
                </a:lnTo>
                <a:lnTo>
                  <a:pt x="83491" y="94021"/>
                </a:lnTo>
                <a:lnTo>
                  <a:pt x="83317" y="94270"/>
                </a:lnTo>
                <a:lnTo>
                  <a:pt x="83118" y="94494"/>
                </a:lnTo>
                <a:lnTo>
                  <a:pt x="82918" y="94718"/>
                </a:lnTo>
                <a:lnTo>
                  <a:pt x="82694" y="94942"/>
                </a:lnTo>
                <a:lnTo>
                  <a:pt x="82470" y="95141"/>
                </a:lnTo>
                <a:lnTo>
                  <a:pt x="82221" y="95341"/>
                </a:lnTo>
                <a:lnTo>
                  <a:pt x="81948" y="95515"/>
                </a:lnTo>
                <a:lnTo>
                  <a:pt x="81948" y="95515"/>
                </a:lnTo>
                <a:lnTo>
                  <a:pt x="81699" y="95689"/>
                </a:lnTo>
                <a:lnTo>
                  <a:pt x="81425" y="95838"/>
                </a:lnTo>
                <a:lnTo>
                  <a:pt x="81126" y="95988"/>
                </a:lnTo>
                <a:lnTo>
                  <a:pt x="80852" y="96112"/>
                </a:lnTo>
                <a:lnTo>
                  <a:pt x="80554" y="96212"/>
                </a:lnTo>
                <a:lnTo>
                  <a:pt x="80280" y="96286"/>
                </a:lnTo>
                <a:lnTo>
                  <a:pt x="79981" y="96361"/>
                </a:lnTo>
                <a:lnTo>
                  <a:pt x="79682" y="96411"/>
                </a:lnTo>
                <a:lnTo>
                  <a:pt x="79384" y="96461"/>
                </a:lnTo>
                <a:lnTo>
                  <a:pt x="79085" y="96486"/>
                </a:lnTo>
                <a:lnTo>
                  <a:pt x="78786" y="96486"/>
                </a:lnTo>
                <a:lnTo>
                  <a:pt x="78487" y="96486"/>
                </a:lnTo>
                <a:lnTo>
                  <a:pt x="78214" y="96461"/>
                </a:lnTo>
                <a:lnTo>
                  <a:pt x="77915" y="96411"/>
                </a:lnTo>
                <a:lnTo>
                  <a:pt x="77616" y="96361"/>
                </a:lnTo>
                <a:lnTo>
                  <a:pt x="77342" y="96286"/>
                </a:lnTo>
                <a:lnTo>
                  <a:pt x="77044" y="96212"/>
                </a:lnTo>
                <a:lnTo>
                  <a:pt x="76770" y="96112"/>
                </a:lnTo>
                <a:lnTo>
                  <a:pt x="76496" y="95988"/>
                </a:lnTo>
                <a:lnTo>
                  <a:pt x="76247" y="95863"/>
                </a:lnTo>
                <a:lnTo>
                  <a:pt x="75973" y="95739"/>
                </a:lnTo>
                <a:lnTo>
                  <a:pt x="75724" y="95565"/>
                </a:lnTo>
                <a:lnTo>
                  <a:pt x="75475" y="95415"/>
                </a:lnTo>
                <a:lnTo>
                  <a:pt x="75251" y="95216"/>
                </a:lnTo>
                <a:lnTo>
                  <a:pt x="75002" y="95042"/>
                </a:lnTo>
                <a:lnTo>
                  <a:pt x="74803" y="94818"/>
                </a:lnTo>
                <a:lnTo>
                  <a:pt x="74579" y="94594"/>
                </a:lnTo>
                <a:lnTo>
                  <a:pt x="74380" y="94370"/>
                </a:lnTo>
                <a:lnTo>
                  <a:pt x="74206" y="94121"/>
                </a:lnTo>
                <a:lnTo>
                  <a:pt x="74032" y="93872"/>
                </a:lnTo>
                <a:lnTo>
                  <a:pt x="73857" y="93598"/>
                </a:lnTo>
                <a:lnTo>
                  <a:pt x="73708" y="93324"/>
                </a:lnTo>
                <a:lnTo>
                  <a:pt x="73708" y="93324"/>
                </a:lnTo>
                <a:close/>
                <a:moveTo>
                  <a:pt x="87051" y="83068"/>
                </a:moveTo>
                <a:lnTo>
                  <a:pt x="66340" y="64896"/>
                </a:lnTo>
                <a:lnTo>
                  <a:pt x="66340" y="64896"/>
                </a:lnTo>
                <a:lnTo>
                  <a:pt x="66215" y="64772"/>
                </a:lnTo>
                <a:lnTo>
                  <a:pt x="66091" y="64622"/>
                </a:lnTo>
                <a:lnTo>
                  <a:pt x="65991" y="64473"/>
                </a:lnTo>
                <a:lnTo>
                  <a:pt x="65892" y="64324"/>
                </a:lnTo>
                <a:lnTo>
                  <a:pt x="65817" y="64149"/>
                </a:lnTo>
                <a:lnTo>
                  <a:pt x="65742" y="63975"/>
                </a:lnTo>
                <a:lnTo>
                  <a:pt x="65692" y="63801"/>
                </a:lnTo>
                <a:lnTo>
                  <a:pt x="65668" y="63627"/>
                </a:lnTo>
                <a:lnTo>
                  <a:pt x="65643" y="63452"/>
                </a:lnTo>
                <a:lnTo>
                  <a:pt x="65643" y="63278"/>
                </a:lnTo>
                <a:lnTo>
                  <a:pt x="65668" y="63079"/>
                </a:lnTo>
                <a:lnTo>
                  <a:pt x="65692" y="62905"/>
                </a:lnTo>
                <a:lnTo>
                  <a:pt x="65742" y="62731"/>
                </a:lnTo>
                <a:lnTo>
                  <a:pt x="65817" y="62556"/>
                </a:lnTo>
                <a:lnTo>
                  <a:pt x="65892" y="62382"/>
                </a:lnTo>
                <a:lnTo>
                  <a:pt x="65991" y="62233"/>
                </a:lnTo>
                <a:lnTo>
                  <a:pt x="65991" y="62233"/>
                </a:lnTo>
                <a:lnTo>
                  <a:pt x="66116" y="62083"/>
                </a:lnTo>
                <a:lnTo>
                  <a:pt x="66240" y="61934"/>
                </a:lnTo>
                <a:lnTo>
                  <a:pt x="66365" y="61810"/>
                </a:lnTo>
                <a:lnTo>
                  <a:pt x="66514" y="61685"/>
                </a:lnTo>
                <a:lnTo>
                  <a:pt x="66663" y="61585"/>
                </a:lnTo>
                <a:lnTo>
                  <a:pt x="66838" y="61511"/>
                </a:lnTo>
                <a:lnTo>
                  <a:pt x="66987" y="61436"/>
                </a:lnTo>
                <a:lnTo>
                  <a:pt x="67161" y="61386"/>
                </a:lnTo>
                <a:lnTo>
                  <a:pt x="67335" y="61337"/>
                </a:lnTo>
                <a:lnTo>
                  <a:pt x="67535" y="61312"/>
                </a:lnTo>
                <a:lnTo>
                  <a:pt x="67709" y="61312"/>
                </a:lnTo>
                <a:lnTo>
                  <a:pt x="67883" y="61312"/>
                </a:lnTo>
                <a:lnTo>
                  <a:pt x="68082" y="61337"/>
                </a:lnTo>
                <a:lnTo>
                  <a:pt x="68256" y="61386"/>
                </a:lnTo>
                <a:lnTo>
                  <a:pt x="68431" y="61461"/>
                </a:lnTo>
                <a:lnTo>
                  <a:pt x="68605" y="61536"/>
                </a:lnTo>
                <a:lnTo>
                  <a:pt x="93324" y="73708"/>
                </a:lnTo>
                <a:lnTo>
                  <a:pt x="93324" y="73708"/>
                </a:lnTo>
                <a:lnTo>
                  <a:pt x="93597" y="73858"/>
                </a:lnTo>
                <a:lnTo>
                  <a:pt x="93871" y="74032"/>
                </a:lnTo>
                <a:lnTo>
                  <a:pt x="94120" y="74206"/>
                </a:lnTo>
                <a:lnTo>
                  <a:pt x="94369" y="74381"/>
                </a:lnTo>
                <a:lnTo>
                  <a:pt x="94618" y="74580"/>
                </a:lnTo>
                <a:lnTo>
                  <a:pt x="94817" y="74804"/>
                </a:lnTo>
                <a:lnTo>
                  <a:pt x="95041" y="75003"/>
                </a:lnTo>
                <a:lnTo>
                  <a:pt x="95240" y="75227"/>
                </a:lnTo>
                <a:lnTo>
                  <a:pt x="95415" y="75476"/>
                </a:lnTo>
                <a:lnTo>
                  <a:pt x="95564" y="75725"/>
                </a:lnTo>
                <a:lnTo>
                  <a:pt x="95738" y="75974"/>
                </a:lnTo>
                <a:lnTo>
                  <a:pt x="95863" y="76248"/>
                </a:lnTo>
                <a:lnTo>
                  <a:pt x="95987" y="76496"/>
                </a:lnTo>
                <a:lnTo>
                  <a:pt x="96112" y="76770"/>
                </a:lnTo>
                <a:lnTo>
                  <a:pt x="96211" y="77044"/>
                </a:lnTo>
                <a:lnTo>
                  <a:pt x="96286" y="77343"/>
                </a:lnTo>
                <a:lnTo>
                  <a:pt x="96361" y="77617"/>
                </a:lnTo>
                <a:lnTo>
                  <a:pt x="96410" y="77915"/>
                </a:lnTo>
                <a:lnTo>
                  <a:pt x="96460" y="78214"/>
                </a:lnTo>
                <a:lnTo>
                  <a:pt x="96485" y="78488"/>
                </a:lnTo>
                <a:lnTo>
                  <a:pt x="96485" y="78787"/>
                </a:lnTo>
                <a:lnTo>
                  <a:pt x="96485" y="79085"/>
                </a:lnTo>
                <a:lnTo>
                  <a:pt x="96460" y="79384"/>
                </a:lnTo>
                <a:lnTo>
                  <a:pt x="96410" y="79683"/>
                </a:lnTo>
                <a:lnTo>
                  <a:pt x="96361" y="79981"/>
                </a:lnTo>
                <a:lnTo>
                  <a:pt x="96286" y="80280"/>
                </a:lnTo>
                <a:lnTo>
                  <a:pt x="96211" y="80554"/>
                </a:lnTo>
                <a:lnTo>
                  <a:pt x="96112" y="80853"/>
                </a:lnTo>
                <a:lnTo>
                  <a:pt x="95987" y="81127"/>
                </a:lnTo>
                <a:lnTo>
                  <a:pt x="95838" y="81400"/>
                </a:lnTo>
                <a:lnTo>
                  <a:pt x="95689" y="81699"/>
                </a:lnTo>
                <a:lnTo>
                  <a:pt x="95514" y="81948"/>
                </a:lnTo>
                <a:lnTo>
                  <a:pt x="95514" y="81948"/>
                </a:lnTo>
                <a:lnTo>
                  <a:pt x="95340" y="82222"/>
                </a:lnTo>
                <a:lnTo>
                  <a:pt x="95141" y="82471"/>
                </a:lnTo>
                <a:lnTo>
                  <a:pt x="94942" y="82695"/>
                </a:lnTo>
                <a:lnTo>
                  <a:pt x="94718" y="82919"/>
                </a:lnTo>
                <a:lnTo>
                  <a:pt x="94494" y="83118"/>
                </a:lnTo>
                <a:lnTo>
                  <a:pt x="94270" y="83317"/>
                </a:lnTo>
                <a:lnTo>
                  <a:pt x="94021" y="83491"/>
                </a:lnTo>
                <a:lnTo>
                  <a:pt x="93772" y="83641"/>
                </a:lnTo>
                <a:lnTo>
                  <a:pt x="93498" y="83790"/>
                </a:lnTo>
                <a:lnTo>
                  <a:pt x="93249" y="83939"/>
                </a:lnTo>
                <a:lnTo>
                  <a:pt x="92975" y="84064"/>
                </a:lnTo>
                <a:lnTo>
                  <a:pt x="92701" y="84164"/>
                </a:lnTo>
                <a:lnTo>
                  <a:pt x="92403" y="84238"/>
                </a:lnTo>
                <a:lnTo>
                  <a:pt x="92129" y="84313"/>
                </a:lnTo>
                <a:lnTo>
                  <a:pt x="91830" y="84388"/>
                </a:lnTo>
                <a:lnTo>
                  <a:pt x="91556" y="84437"/>
                </a:lnTo>
                <a:lnTo>
                  <a:pt x="91258" y="84462"/>
                </a:lnTo>
                <a:lnTo>
                  <a:pt x="90959" y="84487"/>
                </a:lnTo>
                <a:lnTo>
                  <a:pt x="90660" y="84487"/>
                </a:lnTo>
                <a:lnTo>
                  <a:pt x="90361" y="84462"/>
                </a:lnTo>
                <a:lnTo>
                  <a:pt x="90088" y="84437"/>
                </a:lnTo>
                <a:lnTo>
                  <a:pt x="89789" y="84388"/>
                </a:lnTo>
                <a:lnTo>
                  <a:pt x="89490" y="84338"/>
                </a:lnTo>
                <a:lnTo>
                  <a:pt x="89216" y="84263"/>
                </a:lnTo>
                <a:lnTo>
                  <a:pt x="88918" y="84164"/>
                </a:lnTo>
                <a:lnTo>
                  <a:pt x="88644" y="84064"/>
                </a:lnTo>
                <a:lnTo>
                  <a:pt x="88370" y="83939"/>
                </a:lnTo>
                <a:lnTo>
                  <a:pt x="88096" y="83790"/>
                </a:lnTo>
                <a:lnTo>
                  <a:pt x="87822" y="83641"/>
                </a:lnTo>
                <a:lnTo>
                  <a:pt x="87573" y="83467"/>
                </a:lnTo>
                <a:lnTo>
                  <a:pt x="87300" y="83267"/>
                </a:lnTo>
                <a:lnTo>
                  <a:pt x="87051" y="83068"/>
                </a:lnTo>
                <a:lnTo>
                  <a:pt x="87051" y="83068"/>
                </a:lnTo>
                <a:close/>
                <a:moveTo>
                  <a:pt x="95464" y="68506"/>
                </a:moveTo>
                <a:lnTo>
                  <a:pt x="69377" y="59644"/>
                </a:lnTo>
                <a:lnTo>
                  <a:pt x="69377" y="59644"/>
                </a:lnTo>
                <a:lnTo>
                  <a:pt x="69202" y="59569"/>
                </a:lnTo>
                <a:lnTo>
                  <a:pt x="69053" y="59494"/>
                </a:lnTo>
                <a:lnTo>
                  <a:pt x="68879" y="59395"/>
                </a:lnTo>
                <a:lnTo>
                  <a:pt x="68729" y="59270"/>
                </a:lnTo>
                <a:lnTo>
                  <a:pt x="68605" y="59146"/>
                </a:lnTo>
                <a:lnTo>
                  <a:pt x="68481" y="59022"/>
                </a:lnTo>
                <a:lnTo>
                  <a:pt x="68356" y="58872"/>
                </a:lnTo>
                <a:lnTo>
                  <a:pt x="68281" y="58723"/>
                </a:lnTo>
                <a:lnTo>
                  <a:pt x="68182" y="58573"/>
                </a:lnTo>
                <a:lnTo>
                  <a:pt x="68107" y="58399"/>
                </a:lnTo>
                <a:lnTo>
                  <a:pt x="68057" y="58225"/>
                </a:lnTo>
                <a:lnTo>
                  <a:pt x="68032" y="58051"/>
                </a:lnTo>
                <a:lnTo>
                  <a:pt x="68008" y="57876"/>
                </a:lnTo>
                <a:lnTo>
                  <a:pt x="68008" y="57677"/>
                </a:lnTo>
                <a:lnTo>
                  <a:pt x="68008" y="57503"/>
                </a:lnTo>
                <a:lnTo>
                  <a:pt x="68032" y="57304"/>
                </a:lnTo>
                <a:lnTo>
                  <a:pt x="68032" y="57304"/>
                </a:lnTo>
                <a:lnTo>
                  <a:pt x="68082" y="57105"/>
                </a:lnTo>
                <a:lnTo>
                  <a:pt x="68132" y="56930"/>
                </a:lnTo>
                <a:lnTo>
                  <a:pt x="68232" y="56781"/>
                </a:lnTo>
                <a:lnTo>
                  <a:pt x="68306" y="56607"/>
                </a:lnTo>
                <a:lnTo>
                  <a:pt x="68406" y="56458"/>
                </a:lnTo>
                <a:lnTo>
                  <a:pt x="68530" y="56308"/>
                </a:lnTo>
                <a:lnTo>
                  <a:pt x="68655" y="56184"/>
                </a:lnTo>
                <a:lnTo>
                  <a:pt x="68804" y="56084"/>
                </a:lnTo>
                <a:lnTo>
                  <a:pt x="68953" y="55960"/>
                </a:lnTo>
                <a:lnTo>
                  <a:pt x="69103" y="55885"/>
                </a:lnTo>
                <a:lnTo>
                  <a:pt x="69277" y="55810"/>
                </a:lnTo>
                <a:lnTo>
                  <a:pt x="69451" y="55736"/>
                </a:lnTo>
                <a:lnTo>
                  <a:pt x="69626" y="55686"/>
                </a:lnTo>
                <a:lnTo>
                  <a:pt x="69800" y="55661"/>
                </a:lnTo>
                <a:lnTo>
                  <a:pt x="69999" y="55661"/>
                </a:lnTo>
                <a:lnTo>
                  <a:pt x="70173" y="55661"/>
                </a:lnTo>
                <a:lnTo>
                  <a:pt x="97680" y="57453"/>
                </a:lnTo>
                <a:lnTo>
                  <a:pt x="97680" y="57453"/>
                </a:lnTo>
                <a:lnTo>
                  <a:pt x="97979" y="57478"/>
                </a:lnTo>
                <a:lnTo>
                  <a:pt x="98302" y="57528"/>
                </a:lnTo>
                <a:lnTo>
                  <a:pt x="98601" y="57603"/>
                </a:lnTo>
                <a:lnTo>
                  <a:pt x="98900" y="57677"/>
                </a:lnTo>
                <a:lnTo>
                  <a:pt x="99198" y="57777"/>
                </a:lnTo>
                <a:lnTo>
                  <a:pt x="99472" y="57876"/>
                </a:lnTo>
                <a:lnTo>
                  <a:pt x="99746" y="58001"/>
                </a:lnTo>
                <a:lnTo>
                  <a:pt x="100020" y="58125"/>
                </a:lnTo>
                <a:lnTo>
                  <a:pt x="100269" y="58300"/>
                </a:lnTo>
                <a:lnTo>
                  <a:pt x="100518" y="58449"/>
                </a:lnTo>
                <a:lnTo>
                  <a:pt x="100767" y="58623"/>
                </a:lnTo>
                <a:lnTo>
                  <a:pt x="100991" y="58822"/>
                </a:lnTo>
                <a:lnTo>
                  <a:pt x="101215" y="59022"/>
                </a:lnTo>
                <a:lnTo>
                  <a:pt x="101414" y="59221"/>
                </a:lnTo>
                <a:lnTo>
                  <a:pt x="101613" y="59445"/>
                </a:lnTo>
                <a:lnTo>
                  <a:pt x="101812" y="59669"/>
                </a:lnTo>
                <a:lnTo>
                  <a:pt x="101986" y="59918"/>
                </a:lnTo>
                <a:lnTo>
                  <a:pt x="102136" y="60142"/>
                </a:lnTo>
                <a:lnTo>
                  <a:pt x="102285" y="60416"/>
                </a:lnTo>
                <a:lnTo>
                  <a:pt x="102410" y="60664"/>
                </a:lnTo>
                <a:lnTo>
                  <a:pt x="102534" y="60938"/>
                </a:lnTo>
                <a:lnTo>
                  <a:pt x="102659" y="61212"/>
                </a:lnTo>
                <a:lnTo>
                  <a:pt x="102733" y="61486"/>
                </a:lnTo>
                <a:lnTo>
                  <a:pt x="102808" y="61785"/>
                </a:lnTo>
                <a:lnTo>
                  <a:pt x="102883" y="62083"/>
                </a:lnTo>
                <a:lnTo>
                  <a:pt x="102932" y="62382"/>
                </a:lnTo>
                <a:lnTo>
                  <a:pt x="102957" y="62681"/>
                </a:lnTo>
                <a:lnTo>
                  <a:pt x="102982" y="62980"/>
                </a:lnTo>
                <a:lnTo>
                  <a:pt x="102982" y="63303"/>
                </a:lnTo>
                <a:lnTo>
                  <a:pt x="102957" y="63602"/>
                </a:lnTo>
                <a:lnTo>
                  <a:pt x="102932" y="63925"/>
                </a:lnTo>
                <a:lnTo>
                  <a:pt x="102858" y="64224"/>
                </a:lnTo>
                <a:lnTo>
                  <a:pt x="102858" y="64224"/>
                </a:lnTo>
                <a:lnTo>
                  <a:pt x="102808" y="64548"/>
                </a:lnTo>
                <a:lnTo>
                  <a:pt x="102708" y="64846"/>
                </a:lnTo>
                <a:lnTo>
                  <a:pt x="102609" y="65145"/>
                </a:lnTo>
                <a:lnTo>
                  <a:pt x="102484" y="65419"/>
                </a:lnTo>
                <a:lnTo>
                  <a:pt x="102360" y="65693"/>
                </a:lnTo>
                <a:lnTo>
                  <a:pt x="102210" y="65967"/>
                </a:lnTo>
                <a:lnTo>
                  <a:pt x="102061" y="66216"/>
                </a:lnTo>
                <a:lnTo>
                  <a:pt x="101887" y="66465"/>
                </a:lnTo>
                <a:lnTo>
                  <a:pt x="101713" y="66713"/>
                </a:lnTo>
                <a:lnTo>
                  <a:pt x="101513" y="66938"/>
                </a:lnTo>
                <a:lnTo>
                  <a:pt x="101314" y="67137"/>
                </a:lnTo>
                <a:lnTo>
                  <a:pt x="101090" y="67361"/>
                </a:lnTo>
                <a:lnTo>
                  <a:pt x="100866" y="67535"/>
                </a:lnTo>
                <a:lnTo>
                  <a:pt x="100642" y="67709"/>
                </a:lnTo>
                <a:lnTo>
                  <a:pt x="100393" y="67883"/>
                </a:lnTo>
                <a:lnTo>
                  <a:pt x="100144" y="68033"/>
                </a:lnTo>
                <a:lnTo>
                  <a:pt x="99871" y="68182"/>
                </a:lnTo>
                <a:lnTo>
                  <a:pt x="99622" y="68307"/>
                </a:lnTo>
                <a:lnTo>
                  <a:pt x="99348" y="68431"/>
                </a:lnTo>
                <a:lnTo>
                  <a:pt x="99074" y="68531"/>
                </a:lnTo>
                <a:lnTo>
                  <a:pt x="98775" y="68605"/>
                </a:lnTo>
                <a:lnTo>
                  <a:pt x="98501" y="68680"/>
                </a:lnTo>
                <a:lnTo>
                  <a:pt x="98203" y="68730"/>
                </a:lnTo>
                <a:lnTo>
                  <a:pt x="97904" y="68780"/>
                </a:lnTo>
                <a:lnTo>
                  <a:pt x="97605" y="68804"/>
                </a:lnTo>
                <a:lnTo>
                  <a:pt x="97307" y="68804"/>
                </a:lnTo>
                <a:lnTo>
                  <a:pt x="97008" y="68804"/>
                </a:lnTo>
                <a:lnTo>
                  <a:pt x="96709" y="68780"/>
                </a:lnTo>
                <a:lnTo>
                  <a:pt x="96386" y="68730"/>
                </a:lnTo>
                <a:lnTo>
                  <a:pt x="96087" y="68680"/>
                </a:lnTo>
                <a:lnTo>
                  <a:pt x="95788" y="68605"/>
                </a:lnTo>
                <a:lnTo>
                  <a:pt x="95464" y="68506"/>
                </a:lnTo>
                <a:lnTo>
                  <a:pt x="95464" y="68506"/>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9" name="Google Shape;359;p39"/>
          <p:cNvPicPr preferRelativeResize="0"/>
          <p:nvPr/>
        </p:nvPicPr>
        <p:blipFill>
          <a:blip r:embed="rId3">
            <a:alphaModFix/>
          </a:blip>
          <a:stretch>
            <a:fillRect/>
          </a:stretch>
        </p:blipFill>
        <p:spPr>
          <a:xfrm>
            <a:off x="2208576" y="1186213"/>
            <a:ext cx="4726824" cy="3446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0"/>
          <p:cNvSpPr txBox="1"/>
          <p:nvPr>
            <p:ph type="title"/>
          </p:nvPr>
        </p:nvSpPr>
        <p:spPr>
          <a:xfrm>
            <a:off x="720000" y="559854"/>
            <a:ext cx="77040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Entity Relationship Diagram</a:t>
            </a:r>
            <a:endParaRPr/>
          </a:p>
        </p:txBody>
      </p:sp>
      <p:pic>
        <p:nvPicPr>
          <p:cNvPr id="365" name="Google Shape;365;p40"/>
          <p:cNvPicPr preferRelativeResize="0"/>
          <p:nvPr/>
        </p:nvPicPr>
        <p:blipFill>
          <a:blip r:embed="rId3">
            <a:alphaModFix/>
          </a:blip>
          <a:stretch>
            <a:fillRect/>
          </a:stretch>
        </p:blipFill>
        <p:spPr>
          <a:xfrm>
            <a:off x="1236250" y="1397969"/>
            <a:ext cx="6671500" cy="2298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1"/>
          <p:cNvSpPr txBox="1"/>
          <p:nvPr>
            <p:ph idx="2" type="title"/>
          </p:nvPr>
        </p:nvSpPr>
        <p:spPr>
          <a:xfrm>
            <a:off x="3991358" y="1204255"/>
            <a:ext cx="1161300" cy="116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371" name="Google Shape;371;p41"/>
          <p:cNvSpPr txBox="1"/>
          <p:nvPr>
            <p:ph type="title"/>
          </p:nvPr>
        </p:nvSpPr>
        <p:spPr>
          <a:xfrm>
            <a:off x="1778550" y="2532044"/>
            <a:ext cx="5586900" cy="82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Tech Stack</a:t>
            </a:r>
            <a:endParaRPr sz="4500"/>
          </a:p>
        </p:txBody>
      </p:sp>
      <p:sp>
        <p:nvSpPr>
          <p:cNvPr id="372" name="Google Shape;372;p41"/>
          <p:cNvSpPr txBox="1"/>
          <p:nvPr>
            <p:ph idx="1" type="subTitle"/>
          </p:nvPr>
        </p:nvSpPr>
        <p:spPr>
          <a:xfrm>
            <a:off x="1780650" y="3573545"/>
            <a:ext cx="5582700" cy="3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NodeJS, Express, MySQL, FlyIO, Planet Scale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2"/>
          <p:cNvSpPr txBox="1"/>
          <p:nvPr>
            <p:ph type="title"/>
          </p:nvPr>
        </p:nvSpPr>
        <p:spPr>
          <a:xfrm>
            <a:off x="720000" y="365760"/>
            <a:ext cx="77040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Tech Stack</a:t>
            </a:r>
            <a:endParaRPr/>
          </a:p>
        </p:txBody>
      </p:sp>
      <p:pic>
        <p:nvPicPr>
          <p:cNvPr id="378" name="Google Shape;378;p42"/>
          <p:cNvPicPr preferRelativeResize="0"/>
          <p:nvPr/>
        </p:nvPicPr>
        <p:blipFill>
          <a:blip r:embed="rId3">
            <a:alphaModFix/>
          </a:blip>
          <a:stretch>
            <a:fillRect/>
          </a:stretch>
        </p:blipFill>
        <p:spPr>
          <a:xfrm>
            <a:off x="2184300" y="1638714"/>
            <a:ext cx="1847325" cy="1129951"/>
          </a:xfrm>
          <a:prstGeom prst="rect">
            <a:avLst/>
          </a:prstGeom>
          <a:noFill/>
          <a:ln>
            <a:noFill/>
          </a:ln>
        </p:spPr>
      </p:pic>
      <p:pic>
        <p:nvPicPr>
          <p:cNvPr id="379" name="Google Shape;379;p42"/>
          <p:cNvPicPr preferRelativeResize="0"/>
          <p:nvPr/>
        </p:nvPicPr>
        <p:blipFill>
          <a:blip r:embed="rId4">
            <a:alphaModFix/>
          </a:blip>
          <a:stretch>
            <a:fillRect/>
          </a:stretch>
        </p:blipFill>
        <p:spPr>
          <a:xfrm>
            <a:off x="1520550" y="3272400"/>
            <a:ext cx="2511074" cy="906300"/>
          </a:xfrm>
          <a:prstGeom prst="rect">
            <a:avLst/>
          </a:prstGeom>
          <a:noFill/>
          <a:ln>
            <a:noFill/>
          </a:ln>
        </p:spPr>
      </p:pic>
      <p:pic>
        <p:nvPicPr>
          <p:cNvPr id="380" name="Google Shape;380;p42"/>
          <p:cNvPicPr preferRelativeResize="0"/>
          <p:nvPr/>
        </p:nvPicPr>
        <p:blipFill rotWithShape="1">
          <a:blip r:embed="rId5">
            <a:alphaModFix/>
          </a:blip>
          <a:srcRect b="25602" l="0" r="0" t="27115"/>
          <a:stretch/>
        </p:blipFill>
        <p:spPr>
          <a:xfrm>
            <a:off x="4393438" y="1638725"/>
            <a:ext cx="2944397" cy="906300"/>
          </a:xfrm>
          <a:prstGeom prst="rect">
            <a:avLst/>
          </a:prstGeom>
          <a:noFill/>
          <a:ln>
            <a:noFill/>
          </a:ln>
        </p:spPr>
      </p:pic>
      <p:pic>
        <p:nvPicPr>
          <p:cNvPr id="381" name="Google Shape;381;p42"/>
          <p:cNvPicPr preferRelativeResize="0"/>
          <p:nvPr/>
        </p:nvPicPr>
        <p:blipFill>
          <a:blip r:embed="rId6">
            <a:alphaModFix/>
          </a:blip>
          <a:stretch>
            <a:fillRect/>
          </a:stretch>
        </p:blipFill>
        <p:spPr>
          <a:xfrm>
            <a:off x="4152625" y="3629974"/>
            <a:ext cx="3426028" cy="548700"/>
          </a:xfrm>
          <a:prstGeom prst="rect">
            <a:avLst/>
          </a:prstGeom>
          <a:noFill/>
          <a:ln>
            <a:noFill/>
          </a:ln>
        </p:spPr>
      </p:pic>
      <p:pic>
        <p:nvPicPr>
          <p:cNvPr id="382" name="Google Shape;382;p42"/>
          <p:cNvPicPr preferRelativeResize="0"/>
          <p:nvPr/>
        </p:nvPicPr>
        <p:blipFill>
          <a:blip r:embed="rId7">
            <a:alphaModFix/>
          </a:blip>
          <a:stretch>
            <a:fillRect/>
          </a:stretch>
        </p:blipFill>
        <p:spPr>
          <a:xfrm>
            <a:off x="5490500" y="2610317"/>
            <a:ext cx="1847325" cy="95436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orld Romani Language Day by Slidesgo">
  <a:themeElements>
    <a:clrScheme name="Simple Light">
      <a:dk1>
        <a:srgbClr val="8D0808"/>
      </a:dk1>
      <a:lt1>
        <a:srgbClr val="FFFFFF"/>
      </a:lt1>
      <a:dk2>
        <a:srgbClr val="000000"/>
      </a:dk2>
      <a:lt2>
        <a:srgbClr val="164799"/>
      </a:lt2>
      <a:accent1>
        <a:srgbClr val="5ECE3D"/>
      </a:accent1>
      <a:accent2>
        <a:srgbClr val="F0F0F0"/>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